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tags/tag80.xml" ContentType="application/vnd.openxmlformats-officedocument.presentationml.tags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tags/tag81.xml" ContentType="application/vnd.openxmlformats-officedocument.presentationml.tags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tags/tag82.xml" ContentType="application/vnd.openxmlformats-officedocument.presentationml.tags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tags/tag83.xml" ContentType="application/vnd.openxmlformats-officedocument.presentationml.tags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tags/tag84.xml" ContentType="application/vnd.openxmlformats-officedocument.presentationml.tags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tags/tag85.xml" ContentType="application/vnd.openxmlformats-officedocument.presentationml.tags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tags/tag86.xml" ContentType="application/vnd.openxmlformats-officedocument.presentationml.tags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tags/tag87.xml" ContentType="application/vnd.openxmlformats-officedocument.presentationml.tags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tags/tag88.xml" ContentType="application/vnd.openxmlformats-officedocument.presentationml.tags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tags/tag89.xml" ContentType="application/vnd.openxmlformats-officedocument.presentationml.tags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tags/tag90.xml" ContentType="application/vnd.openxmlformats-officedocument.presentationml.tags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tags/tag91.xml" ContentType="application/vnd.openxmlformats-officedocument.presentationml.tags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tags/tag92.xml" ContentType="application/vnd.openxmlformats-officedocument.presentationml.tags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849" r:id="rId2"/>
    <p:sldId id="890" r:id="rId3"/>
    <p:sldId id="891" r:id="rId4"/>
    <p:sldId id="850" r:id="rId5"/>
    <p:sldId id="880" r:id="rId6"/>
    <p:sldId id="931" r:id="rId7"/>
    <p:sldId id="932" r:id="rId8"/>
    <p:sldId id="889" r:id="rId9"/>
    <p:sldId id="881" r:id="rId10"/>
    <p:sldId id="882" r:id="rId11"/>
    <p:sldId id="912" r:id="rId12"/>
    <p:sldId id="913" r:id="rId13"/>
    <p:sldId id="855" r:id="rId14"/>
    <p:sldId id="930" r:id="rId15"/>
    <p:sldId id="929" r:id="rId16"/>
    <p:sldId id="856" r:id="rId17"/>
    <p:sldId id="857" r:id="rId18"/>
    <p:sldId id="935" r:id="rId19"/>
    <p:sldId id="858" r:id="rId20"/>
    <p:sldId id="933" r:id="rId21"/>
    <p:sldId id="936" r:id="rId22"/>
    <p:sldId id="974" r:id="rId23"/>
    <p:sldId id="975" r:id="rId24"/>
    <p:sldId id="859" r:id="rId25"/>
    <p:sldId id="934" r:id="rId26"/>
    <p:sldId id="860" r:id="rId27"/>
    <p:sldId id="885" r:id="rId28"/>
    <p:sldId id="937" r:id="rId29"/>
    <p:sldId id="940" r:id="rId30"/>
    <p:sldId id="884" r:id="rId31"/>
    <p:sldId id="941" r:id="rId32"/>
    <p:sldId id="938" r:id="rId33"/>
    <p:sldId id="939" r:id="rId34"/>
    <p:sldId id="942" r:id="rId35"/>
    <p:sldId id="883" r:id="rId36"/>
    <p:sldId id="971" r:id="rId37"/>
    <p:sldId id="951" r:id="rId38"/>
    <p:sldId id="886" r:id="rId39"/>
    <p:sldId id="972" r:id="rId40"/>
    <p:sldId id="973" r:id="rId41"/>
    <p:sldId id="887" r:id="rId42"/>
    <p:sldId id="943" r:id="rId43"/>
    <p:sldId id="888" r:id="rId44"/>
    <p:sldId id="945" r:id="rId45"/>
    <p:sldId id="946" r:id="rId46"/>
    <p:sldId id="950" r:id="rId47"/>
    <p:sldId id="948" r:id="rId48"/>
    <p:sldId id="944" r:id="rId49"/>
    <p:sldId id="947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 userDrawn="1">
          <p15:clr>
            <a:srgbClr val="A4A3A4"/>
          </p15:clr>
        </p15:guide>
        <p15:guide id="2" pos="36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全品文教" initials="" lastIdx="0" clrIdx="0"/>
  <p:cmAuthor id="2001" name="骆倩怡_Znauj26B" initials="authorId_382814100" lastIdx="0" clrIdx="0"/>
  <p:cmAuthor id="1" name="SkyUN.Org" initials="S" lastIdx="0" clrIdx="0"/>
  <p:cmAuthor id="2" name="作者" initials="A" lastIdx="0" clrIdx="1"/>
  <p:cmAuthor id="3" name="fafa" initials="f" lastIdx="0" clrIdx="1"/>
  <p:cmAuthor id="4" name="王习习" initials="王" lastIdx="0" clrIdx="0"/>
  <p:cmAuthor id="5" name="一摩尔时光" initials="一" lastIdx="0" clrIdx="4"/>
  <p:cmAuthor id="6" name="jwzx" initials="j" lastIdx="0" clrIdx="5"/>
  <p:cmAuthor id="7" name="wangyan" initials="w" lastIdx="0" clrIdx="6"/>
  <p:cmAuthor id="8" name="夏" initials="夏" lastIdx="0" clrIdx="7"/>
  <p:cmAuthor id="9" name="zenglirong" initials="z" lastIdx="0" clrIdx="8"/>
  <p:cmAuthor id="10" name="86180" initials="8" lastIdx="0" clrIdx="9"/>
  <p:cmAuthor id="11" name="ASUS" initials="A" lastIdx="0" clrIdx="10"/>
  <p:cmAuthor id="13" name="Jason" initials="J" lastIdx="0" clrIdx="12"/>
  <p:cmAuthor id="15" name="admin" initials="a" lastIdx="0" clrIdx="14"/>
  <p:cmAuthor id="16" name="微软用户" initials="" lastIdx="0" clrIdx="15"/>
  <p:cmAuthor id="17" name="雨林木风" initials="雨" lastIdx="0" clrIdx="16"/>
  <p:cmAuthor id="18" name="qiu" initials="q" lastIdx="0" clrIdx="17"/>
  <p:cmAuthor id="19" name="姜伟光" initials="姜" lastIdx="0" clrIdx="18"/>
  <p:cmAuthor id="20" name="kingsoft" initials="k" lastIdx="0" clrIdx="19"/>
  <p:cmAuthor id="21" name="wwz" initials="w" lastIdx="0" clrIdx="20"/>
  <p:cmAuthor id="22" name="幸兴" initials="幸" lastIdx="0" clrIdx="21"/>
  <p:cmAuthor id="23" name="吴文中" initials="wwz" lastIdx="0" clrIdx="22"/>
  <p:cmAuthor id="24" name="ELAN" initials="E" lastIdx="0" clrIdx="23"/>
  <p:cmAuthor id="25" name="Administrator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42" y="42"/>
      </p:cViewPr>
      <p:guideLst>
        <p:guide orient="horz" pos="2105"/>
        <p:guide pos="36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heme" Target="../theme/theme3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61950 5050 333,'49'20'167,"16"14"-1,16 15 1,16 15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7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46350-200 573,'22'8'130,"-1"0"-28,-3-1-28,-1 1-29,-1 1-17,-1 2-7,1 1-5,-1 3-6,-1 2-13,-4 3-22,-4 3-21,-4 3-22,-5 0-6,-4-1 7,-5-3 7,-5-1 8,-2-4 8,2-3 8,3-4 9,1-4 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7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59850 1950 535,'134'-135'17,"-31"32"3,-31 31 6,-31 32 4,-18 21 1,-3 13 1,-3 12-2,-2 13 0,-11 12-3,-15 13-5,-15 12-6,-16 13-4,-5 2-7,6-5-4,7-7-6,6-5-6,15-9-5,26-9-7,24-10-7,26-8-7,12-9 2,0-6 8,0-6 10,0-6 9,-4-2 5,-5 3 2,-7 3 3,-5 4 2,-22 10 2,-33 19 2,-35 19 2,-34 19 1,-21 10 0,-6 4-1,-6 3-2,-6 3-2,-2-2 0,3-6 0,3-6-1,4-6 1,5-7 1,10-6 4,10-6 2,9-6 4,24-12 3,42-15 6,40-15 6,41-16 4,26-13 1,13-9-7,12-10-5,13-8-7,9-4-11,6 3-15,7 3-15,6 4-17,-12 5-7,-27 10 1,-28 10 1,-28 9 1,-20 2-1,-8-2-1,-10-3-2,-9-3-2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8"/>
    </inkml:context>
    <inkml:brush xml:id="br0">
      <inkml:brushProperty name="width" value="0.06373" units="cm"/>
      <inkml:brushProperty name="height" value="0.06373" units="cm"/>
    </inkml:brush>
  </inkml:definitions>
  <inkml:trace contextRef="#ctx0" brushRef="#br0">69897 24886 345,'-1'-21'1,"-1"3"3,0 4 2,-1 5 3,-1 1 7,0 0 13,0 0 13,0 0 13,-2 5 3,-6 8-6,-4 9-5,-5 10-6,-2 4-5,-1 4-2,1 3-4,-1 3-4,0 2-2,-1 2-1,-1 2-2,0 2-1,-3 2-3,1 4-1,-2 2-4,-1 3-1,1 1-3,3 0-1,3-2-2,3 0-2,3-4-1,5-5-5,3-4-3,4-5-3,4-5-4,4-4-3,4-3-2,4-5-3,3-3-3,5-3-3,4-2-2,3-4-3,4-4-1,5-4 3,3-6 1,4-4 2,0-5 2,-3-5 3,-5-5 2,-4-5 2,-4-3 2,-7-1 4,-5-1 2,-6 0 4,-5 0 3,-4 3 5,-4 3 5,-4 4 3,-5 2 3,-5 4-1,-6 5 1,-7 3-1,-4 4-4,-4 6-6,-4 4-7,-4 6-7,2 1-2,10-1-1,8-1 2,9 0-1,4-1-4,2 0-10,1-1-11,1 1-10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34100 39496 999,'0'-15'-4,"0"3"-11,0 2-10,0 1-9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34000 39425 333,'49'20'167,"16"14"-1,16 14 1,15 16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1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35085 38960 494,'4'-17'7,"8"0"12,7-1 13,9-1 13,0 2 3,-4 5-5,-5 4-7,-4 6-5,-2 3-3,3 2-2,3 2-1,3 2-2,0 2-2,-3 3-3,-3 3-3,-2 3-4,-4 3-4,-3 3-2,-3 3-3,-2 3-4,-5 2-2,-6 2-3,-6 3-1,-5 1-2,-3 0-3,-1 0-1,1-1-4,-1-2-2,1-1 0,-1-5 1,1-4 3,-1-3 1,1-3 2,-1-1 2,1-1 0,-1-1 2,2-2 3,3-2 2,3-4 4,3-3 3,4-2 8,6-4 13,6-2 12,6-3 12,6-3 2,7 0-9,7-1-9,7-1-10,3-1-8,0 2-12,0 1-9,0 0-11,-3 3-3,-5 1 4,-7 2 3,-5 2 4,-2 0-1,3 0-5,3-2-4,3 0-5,-1 0-2,-1 0 4,-4 1 3,-3 2 2,-2 0-5,-1 0-13,-1 0-13,0 0-13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1"/>
    </inkml:context>
    <inkml:brush xml:id="br0">
      <inkml:brushProperty name="width" value="0.05019" units="cm"/>
      <inkml:brushProperty name="height" value="0.05019" units="cm"/>
    </inkml:brush>
  </inkml:definitions>
  <inkml:trace contextRef="#ctx0" brushRef="#br0">39171 37805 438,'-8'-7'2,"0"0"4,0 2 3,1 1 5,-1 0 5,0 0 7,0 0 6,0 0 6,0 1 2,1 2-4,-1 2-3,0 2-4,-1 3-3,-2 6-2,-1 4-2,-3 5-2,0 3-1,-1 2-1,0 3 0,1 1 0,-1 2-1,0 2 0,1 3-1,-1 1-1,2 1 0,3 2-4,2 1-1,4 0-3,2 0-3,2 0-4,2-2-3,2 0-4,3-3-6,6-3-9,4-5-8,5-4-10,3-3-3,2-1 0,3-2-1,1-3 2,1-2-1,-2-4 1,0-4 1,-1-4 1,-3-2 2,-5 0 3,-5 0 3,-4 0 3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1"/>
    </inkml:context>
    <inkml:brush xml:id="br0">
      <inkml:brushProperty name="width" value="0.05461" units="cm"/>
      <inkml:brushProperty name="height" value="0.05461" units="cm"/>
    </inkml:brush>
  </inkml:definitions>
  <inkml:trace contextRef="#ctx0" brushRef="#br0">41409 37661 402,'-1'-15'9,"0"4"16,-2 3 18,0 3 17,0 3 5,0 5-5,1 6-5,2 4-5,0 5-7,-2 7-5,0 5-6,-2 6-6,0 4-4,-2 0-2,0 2-2,-1 1-1,-1-1-6,1 1-8,-1 0-7,0 0-8,1-1-3,0-4-1,2-2 2,1-3-1,0-4-1,2-3-5,0-5-5,2-3-5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2"/>
    </inkml:context>
    <inkml:brush xml:id="br0">
      <inkml:brushProperty name="width" value="0.05074" units="cm"/>
      <inkml:brushProperty name="height" value="0.05074" units="cm"/>
    </inkml:brush>
  </inkml:definitions>
  <inkml:trace contextRef="#ctx0" brushRef="#br0">42000 38880 433,'52'-7'156,"-6"2"-36,-6 3-33,-6 1-36,-3 0-19,-2 0-4,0-2-4,-1 0-4,-1 0-4,-3 1-3,-1 0-2,-3 2-2,-1 0-13,-1 0-19,-1 0-20,0 0-21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2"/>
    </inkml:context>
    <inkml:brush xml:id="br0">
      <inkml:brushProperty name="width" value="0.05531" units="cm"/>
      <inkml:brushProperty name="height" value="0.05531" units="cm"/>
    </inkml:brush>
  </inkml:definitions>
  <inkml:trace contextRef="#ctx0" brushRef="#br0">44307 37619 397,'-7'-8'0,"2"-2"0,2 0 0,2-1 0,2-3 7,0-1 11,2-5 14,0-1 12,0-2 1,0 2-7,-2 3-10,0 1-8,-4 4-5,-6 3-1,-6 4 0,-5 4-2,-4 5 0,1 7-1,0 8 0,-1 6 0,1 5 0,-1 4 1,1 4 0,-1 5 0,1 1 1,1 1-1,1 2-1,1 0 0,1 0-1,3-2-1,1-2-1,2-1-1,3-5-1,3-6-1,2-6-2,4-5-1,5-7-1,10-6-3,7-8-3,10-6-1,5-8-8,3-9-10,1-9-10,2-8-10,-1-4-3,-4 3 4,-4 4 4,-3 2 6,-6 5 4,-3 5 6,-6 7 5,-5 5 5,-3 7 15,-2 6 23,-2 8 23,-2 6 23,-1 6 6,0 5-14,0 5-13,0 5-13,1 0-9,3-2-5,4-3-4,2-3-4,2-1-3,0-1-1,-1 1-1,1-1-2,-1-1-7,0-3-17,-2-3-16,-1-2-15,0-3-14,0-1-11,0-1-11,0 0-10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3"/>
    </inkml:context>
    <inkml:brush xml:id="br0">
      <inkml:brushProperty name="width" value="0.04535" units="cm"/>
      <inkml:brushProperty name="height" value="0.04535" units="cm"/>
    </inkml:brush>
  </inkml:definitions>
  <inkml:trace contextRef="#ctx0" brushRef="#br0">47168 37840 485,'-25'-16'10,"13"3"22,12-1 21,14 2 22,8 2 3,6 1-13,7 2-14,5 2-14,6 0-8,5-1-4,7-3-4,6-2-5,0 1-3,-3 3-6,-4 2-5,-5 4-4,-3 1-9,-6 0-11,-4 0-13,-5 0-12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3"/>
    </inkml:context>
    <inkml:brush xml:id="br0">
      <inkml:brushProperty name="width" value="0.06689" units="cm"/>
      <inkml:brushProperty name="height" value="0.06689" units="cm"/>
    </inkml:brush>
  </inkml:definitions>
  <inkml:trace contextRef="#ctx0" brushRef="#br0">49769 35595 328,'0'-21'4,"0"3"7,0 5 8,0 3 7,0 4 8,0 4 7,0 4 7,0 4 7,-1 5 0,0 9-6,-2 7-7,0 9-8,-2 5-4,-2 4-2,-1 4-3,-3 4-2,-2 2-2,0 1-1,-1 1 0,-1 1-2,0 2-1,1 2-4,1 1-3,0 3-4,2 0-1,-1-1 0,0-1 0,0-1 0,2-5-2,3-9-8,2-8-6,4-9-7,1-11-7,2-11-9,0-12-7,2-11-8,2-12-1,5-9 7,5-10 7,6-10 8,1-4 4,2 3 4,1 1 2,1 2 4,-1 5 2,-3 10 2,-3 8 3,-3 9 1,-1 5 4,1 2 4,2 3 4,0 1 4,-1 3 3,-1 4 3,-3 4 2,-1 4 2,-2 4 1,0 5 0,-2 5-2,-1 6 0,0 2-1,-2 4 1,-1 3 0,0 3 0,-2 0 0,-1 0-3,0-2-2,-1 0-2,-4-2-2,-2-3-3,-5-3-2,-4-3-3,-3-3-4,-3 0-6,-3-1-7,-3 0-6,-2-3-4,-1-1-3,0-3-3,-2-1-3,1-3-2,3-2-4,3-4-2,3-2-3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7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61050 950 445,'-113'-152'80,"26"47"-8,24 47-6,26 48-7,15 38-8,6 31-7,7 32-8,6 31-7,3 28-5,0 25-3,0 25-1,0 25-3,0 40-3,0 57-4,0 56-2,0 57-4,-7 52-7,-11 51-9,-14 49-9,-11 51-9,-1-35-7,13-119-3,12-118-3,13-119-3,4-65-4,-3-8-5,-3-10-5,-2-9-5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51750 36445 415,'10'-13'3,"3"4"4,5 6 4,4 5 6,0 2 5,-1 3 6,-3 2 6,-1 2 6,1 2 4,5 5 0,5 3 2,5 5 0,1 3-2,-2 3-6,-2 2-5,-1 4-5,-4 2-4,-3 2-2,-5 2-4,-3 2-1,-5 2-5,-4 0-6,-6 2-5,-4 0-7,-7 1-3,-7 0-3,-9-1-3,-7 1-2,-7 0-7,-4-2-13,-6 0-11,-4-2-12,3-5-6,10-10 0,12-9 1,10-10-1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5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54850 37612 475,'34'-8'129,"6"2"-22,6 1-23,6 1-22,3-1-16,0 0-9,-1-1-9,1-2-10,-3 2-7,-6 1-9,-6 2-6,-6 2-9,-5 1-2,-5 0 2,-5 0 2,-5 0 1,-4 1-8,-4 4-21,-4 2-19,-4 3-21,-3 1-3,0-3 11,-1-1 13,-2-2 11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5"/>
    </inkml:context>
    <inkml:brush xml:id="br0">
      <inkml:brushProperty name="width" value="0.05076" units="cm"/>
      <inkml:brushProperty name="height" value="0.05076" units="cm"/>
    </inkml:brush>
  </inkml:definitions>
  <inkml:trace contextRef="#ctx0" brushRef="#br0">55738 36358 433,'-22'-34'45,"6"13"7,5 11 9,5 12 8,3 9-2,0 5-11,1 7-12,2 5-11,-1 6-7,0 5 0,-2 4 0,0 6-2,-2 6-3,-2 7-9,-1 9-8,-3 7-7,-1 4-9,-2 0-9,0 0-8,-1 1-10,2-5-5,3-6-2,4-6-2,4-8-1,2-8-3,0-10 0,0-10-2,0-9-1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5"/>
    </inkml:context>
    <inkml:brush xml:id="br0">
      <inkml:brushProperty name="width" value="0.05623" units="cm"/>
      <inkml:brushProperty name="height" value="0.05623" units="cm"/>
    </inkml:brush>
  </inkml:definitions>
  <inkml:trace contextRef="#ctx0" brushRef="#br0">58162 35618 391,'-1'-29'3,"-1"7"8,0 5 7,-1 7 6,-1 5 8,2 8 6,0 6 7,2 7 6,-1 7 0,-2 7-6,-2 6-6,-2 8-7,-1 4-4,-2 4-2,0 2-4,-1 3-2,-1 3-2,-1 0-1,-2 1-3,0 1-1,1-1-3,1-1-2,2-2-3,3-2-2,0-4-3,2-2-3,0-6-3,2-2-1,1-10-8,2-14-9,2-13-10,2-13-10,3-12-1,6-6 8,4-6 7,5-8 8,4-4 5,6-2 3,5-2 3,5-2 2,0 4 3,-4 10 5,-4 10 4,-3 9 4,-5 6 4,-2 2 0,-3 3 2,-2 1 1,-3 3 1,1 4 3,-1 4 2,1 4 3,-1 3 1,-3 5 2,-1 3 0,-2 5 2,-2 2-2,-2 0-4,-3 2-3,0 1-5,-4 1-2,0 1-2,-3 0-3,-2 2-1,-3-1-2,-3-1-3,-5-3-1,-4-2-2,-3-1-4,-2-3-8,-4-1-7,-3-3-7,-2-2-2,0-3 2,-2-2 3,0-4 2,0-2 0,5-2-6,4-3-5,3 0-4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6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60300 37489 518,'33'-14'9,"2"3"18,4 3 19,3 3 18,2 1 6,2 2-6,2 0-7,2 2-7,-1-1-9,-3 0-12,-2-2-11,-3 0-11,-5-1-11,-6 1-7,-5-1-8,-7 0-8,-5 2-12,-6 4-16,-6 4-17,-6 3-17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6"/>
    </inkml:context>
    <inkml:brush xml:id="br0">
      <inkml:brushProperty name="width" value="0.05703" units="cm"/>
      <inkml:brushProperty name="height" value="0.05703" units="cm"/>
    </inkml:brush>
  </inkml:definitions>
  <inkml:trace contextRef="#ctx0" brushRef="#br0">61238 36129 385,'-9'-25'3,"0"-1"7,-1-3 6,-1-1 7,0 2 4,2 5 4,2 7 4,2 5 4,3 7 2,2 8 4,4 8 2,2 7 2,1 8-1,-2 7-6,-2 7-6,-2 6-7,-2 5-5,-2 4-5,-2 2-5,-2 3-5,-2 4-2,-2 3-1,-1 5 1,-3 3 0,0 0-9,1-3-18,1-5-19,0-3-19,3-8-7,3-9 3,2-9 4,4-11 3,1-7 3,0-3 0,0-4 2,0-4 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7"/>
    </inkml:context>
    <inkml:brush xml:id="br0">
      <inkml:brushProperty name="width" value="0.0563" units="cm"/>
      <inkml:brushProperty name="height" value="0.0563" units="cm"/>
    </inkml:brush>
  </inkml:definitions>
  <inkml:trace contextRef="#ctx0" brushRef="#br0">63575 36909 390,'0'-29'0,"0"7"0,0 5 0,0 6 0,0 3 4,2-1 8,0-2 8,2 0 7,-1-1 4,-1-1 0,0-1 0,-2-1 0,-2 0-1,-3 2-3,-5 2-2,-4 3-2,-3 3-2,-3 8-2,-3 6-2,-3 7-2,-2 5-1,-1 3 1,-1 3 0,0 3 1,-2 1-2,1 2 0,0 1-2,0 1-2,1 0-1,5 0-1,3 0-2,5 1-2,2-2-1,2-2-1,2-2-2,3-1-2,3-4-4,8-3-7,6-5-8,7-3-7,6-8-3,7-10 4,5-12 2,6-9 4,4-9 0,0-3-2,2-4-2,0-4-2,-1 1 0,-6 6 3,-4 6 2,-5 6 3,-5 4 6,-5 4 9,-5 5 8,-5 3 10,-3 4 5,-2 6-1,-2 4 2,-2 6-1,-1 3 6,0 5 10,0 3 11,0 5 10,1 3 1,4 2-10,2 4-10,3 3-10,3 0-7,0-2-3,1-2-4,1-1-5,1-3-7,-1-2-16,1-1-13,0-3-14,-2-2-14,-1-3-14,-2-3-13,-2-2-15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7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66235 37062 526,'-7'-8'11,"18"-1"23,17-2 23,18 0 22,7 1 5,-2 3-16,-4 2-14,-2 4-14,-4 3-14,-2 4-10,-3 3-12,-3 5-9,-4 1-9,-3-1-5,-5-1-5,-3 0-4,-4-2-5,-1-1-5,-2-1-3,-2 0-5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7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66899 36100 419,'-22'-22'3,"6"4"8,5 5 6,5 3 7,3 4 9,0 6 14,1 4 11,2 6 13,-1 5 1,-2 7-11,-2 7-10,-2 7-10,-2 4-9,-1 2-7,-3 2-6,-1 2-8,-3 2-7,0 2-8,-1 2-9,-1 1-8,1 2-4,3 0-1,3 0 1,2 0 0,4-6 1,1-10 3,2-12 3,2-9 3,0-7-8,0 1-19,-2 0-18,0 0-18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8"/>
    </inkml:context>
    <inkml:brush xml:id="br0">
      <inkml:brushProperty name="width" value="0.06422" units="cm"/>
      <inkml:brushProperty name="height" value="0.06422" units="cm"/>
    </inkml:brush>
  </inkml:definitions>
  <inkml:trace contextRef="#ctx0" brushRef="#br0">68930 35530 342,'-8'-11'10,"-2"10"21,0 10 20,-1 10 21,-2 7 4,0 5-14,-1 4-13,-1 6-14,1 2-8,1 0-3,2 0-4,2 0-4,2-1-4,1-2-2,0-1-4,2-3-2,0-3-4,2-4-5,0-3-5,2-5-3,4-4-7,10-4-7,7-6-7,10-4-7,4-8-2,-1-8 1,-2-9 4,0-9 1,-1-6 3,-1-4 2,-1-4 2,-1-4 2,-2-2 3,-2 0 5,-1 0 3,-2 0 5,-4 3 4,-1 4 5,-4 6 3,-3 4 5,-1 5 3,-2 5 4,-1 5 4,0 5 4,-2 7 8,-1 10 17,0 10 16,-1 9 15,-3 8 1,0 5-13,-3 4-12,-2 6-14,-1 3-9,0 2-2,1 2-3,-1 1-4,-1 2-2,0 0-4,-1 0-3,-1 0-2,-1 1-3,2 3-1,1 3-1,1 3-2,-1 2-1,0 1-4,-2 1-3,0 1-2,0-3-4,1-7-5,0-6-3,2-8-4,0-5-2,1-6-2,-1-4-1,0-5-1,-2-4-1,-6-4 2,-4-5-1,-4-3 2,-5-5 2,1-4 4,-2-6 4,-1-4 4,1-4 2,1-1 1,3-3 1,2-1 0,1-2 4,4 0 7,3 1 7,3-1 6,2 0 4,3-1-1,1-1-1,2-1-1,5-2-1,8-1-2,7-2-2,9-2-2,6-3-4,6-3-5,6-3-5,6-2-7,2-2-2,0 2-2,-2 0-1,0 1-1,-5 4-5,-8 8-11,-8 6-10,-7 7-10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9"/>
    </inkml:context>
    <inkml:brush xml:id="br0">
      <inkml:brushProperty name="width" value="0.05651" units="cm"/>
      <inkml:brushProperty name="height" value="0.05651" units="cm"/>
      <inkml:brushProperty name="color" value="#F2395B"/>
    </inkml:brush>
  </inkml:definitions>
  <inkml:trace contextRef="#ctx0" brushRef="#br0">72400 1950 389,'0'-47'59,"0"6"-12,0 7-12,0 6-12,0 1-7,0-3-2,0-3-2,0-2-2,-4-1-3,-5 3-4,-7 3-2,-5 4-3,-9 2-1,-9 4 5,-10 3 3,-8 3 4,-8 4 2,-2 7 0,-3 6 1,-3 7 1,-2 7-1,0 9-2,0 10 0,0 10-1,-5 11-1,-9 17 0,-10 15 0,-8 16 0,-1 9 0,9 3-1,10 3-1,10 4 0,7 2 0,6 4 0,7 3 1,6 3 1,7-4 0,10-8 0,10-10 0,9-9-1,6-9-1,3-5 0,3-7-1,4-5-1,7-11-2,13-11-5,12-14-2,13-11-5,15-12-3,19-9-2,19-10-3,19-8-2,15-17-2,13-21-2,12-22 0,13-22-2,-2-8 0,-16 6-1,-15 7 0,-15 6-1,-17 4 3,-15 4 3,-15 3 6,-16 3 3,-15 6 4,-11 9 3,-14 10 3,-11 10 3,-15 5 4,-16 4 6,-15 3 5,-15 3 6,-11 9 2,-2 16 1,-3 15-1,-3 17 0,-4 11 0,-3 10-2,-3 10-2,-2 9-1,0 2-1,7-2-3,6-3-1,7-3-3,5-6-1,7-5-2,6-7-2,7-5-2,16-11-6,29-11-12,28-14-12,28-11-11,18-18-4,10-22 5,10-22 3,9-21 5,-1-7 4,-8 9 4,-10 10 3,-9 10 4,-10 8 3,-9 10 3,-10 10 4,-8 9 2,-9 9 7,-6 9 10,-6 10 9,-6 10 10,-4 7 4,1 6-3,-1 7-1,1 6-2,-1 1-4,1-3-5,-1-3-6,1-2-4,1-5-6,3-2-4,3-3-5,4-3-5,5-4-2,10-3-1,10-3 0,9-2 0,9-14-2,9-21-2,10-22-3,10-22-3,7-19-3,6-16-3,7-15-4,6-15-3,3-14 0,0-8 1,0-10 3,0-9 2,-10 5 4,-18 23 3,-19 22 4,-18 22 3,-15 16 5,-9 14 5,-10 11 4,-8 14 5,-9 7 8,-6 3 13,-6 3 12,-6 4 13,-10 11 7,-12 23 3,-13 22 4,-12 22 2,-5 12-3,3 3-13,3 3-11,4 4-12,5-1-7,10-3-3,10-3-2,9-2-3,6-3-3,3 1-5,3-1-4,4 1-5,11-1-6,23 1-10,22-1-8,22 1-10,5-6-1,-8-8 5,-10-10 5,-9-9 5,-9-2 6,-5 6 6,-7 7 6,-5 6 6,-9 1 4,-9-3 2,-10-3 1,-8-2 1,-11 0 1,-8 7-1,-10 6 0,-9 7 0,-9 0-2,-5-2-1,-7-3-1,-5-3-2,-6-4-3,-3-3-6,-3-3-6,-2-2-5,0-5-7,7-2-8,6-3-7,7-3-8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9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72100 36428 549,'3'-15'8,"6"2"15,5 3 17,7 1 15,0 2 2,-3 0-11,-4 2-11,-4 1-11,2 0-4,11 2 3,9 0 3,10 2 3,4 0-2,-2 0-7,-2 0-8,-2 0-7,-3 1-8,-6 4-9,-4 2-10,-5 3-9,-5 2-8,-6 2-7,-6-1-6,-6 3-7,-3-2 2,0-1 10,0-3 9,0-1 10,-1-1 6,0-2 0,-1-1 0,-1 0 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72144 37400 543,'-18'0'45,"10"2"9,11 0 10,12 2 10,7-1-3,6 1-14,7 0-14,5 0-14,3 0-13,2 2-12,0 0-13,2 1-13,-2 0-8,0-2-6,-4-3-6,0 0-5,-5-2-1,-4 0 5,-5 0 4,-5 0 4,-3-1 2,-3 0 0,-1-2-1,-2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39"/>
    </inkml:context>
    <inkml:brush xml:id="br0">
      <inkml:brushProperty name="width" value="0.05494" units="cm"/>
      <inkml:brushProperty name="height" value="0.05494" units="cm"/>
    </inkml:brush>
  </inkml:definitions>
  <inkml:trace contextRef="#ctx0" brushRef="#br0">74875 35797 400,'8'-21'31,"0"7"-1,-1 5-1,1 6-2,2 3 1,6 0 3,4 0 4,5 0 3,3 1-1,2 2-5,3 2-4,1 2-6,1 2-1,1 5 3,-1 4 3,0 3 2,-2 3 0,-3 1-4,-5 1-4,-3 1-4,-5 1-3,-5 2-3,-5 3-3,-4 1-4,-8 2-2,-10 0-5,-9 2-3,-11 1-4,-4 0-3,-2 2-2,-1 0-2,0 2-2,-2-1-1,0-2 1,-2-2 1,0-2 0,0-2 2,4-3 2,2-4 2,3-2 3,4-3 1,4-4 3,3-5 3,5-3 2,7-3 6,14-2 8,12-3 7,13 0 9,8-4 2,5 0-6,3-3-6,4-2-5,3 0-5,2 0-4,2 2-5,2 1-5,1 0-4,3 0-6,2 0-4,1 0-5,2 1-7,0 2-6,-1 2-8,1 2-7,-5 1-3,-10 0 4,-10 0 3,-10 0 4,-5-1 2,-3-1 3,-1 0 4,-2-2 3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2"/>
    </inkml:context>
    <inkml:brush xml:id="br0">
      <inkml:brushProperty name="width" value="0.0415" units="cm"/>
      <inkml:brushProperty name="height" value="0.0415" units="cm"/>
      <inkml:brushProperty name="color" value="#6ADCAB"/>
    </inkml:brush>
  </inkml:definitions>
  <inkml:trace contextRef="#ctx0" brushRef="#br0">92418 22616 530,'0'-29'127,"0"5"-29,0 5-29,0 5-29,0 1-21,0-2-10,0-1-12,0-3-11,0 1-4,-2 1 2,0 2 3,-1 3 2,-2 1 2,-2 0 3,-2 2 2,-2 1 3,-1 1 1,1 2 1,-1 2 0,0 2 2,0 1 0,-1 2 2,-1 0 0,-1 2 3,-2 1 0,0 3-1,-1 4 1,-1 2-1,-1 3 0,1 3 0,-1 3-1,1 3 1,-1 1-1,1 1 1,-1-1-1,1 1-1,0-1 1,4 0 0,3 1 0,3-1 0,1-1-1,2-3-2,1-3-2,0-3-2,4-2-2,6-1-2,6 0-3,6-2-2,4-3-1,5-6-1,3-6 0,4-6-1,3-5-2,1-5 0,0-5-2,2-5 0,-2-1-1,-4 3 3,-4 3 2,-3 3 2,-4 2 2,-3 1 3,-3 1 3,-2 1 2,-4 3 9,-1 8 15,-2 7 14,-2 6 15,-2 4 1,0-1-11,-2 1-12,0 0-12,-1 0-9,0-1-4,0 1-5,0 0-4,1-1-5,3 1-2,4 0-4,2 0-2,1-1-5,0 1-5,-2 0-5,-1 0-6,1-1 0,0-1 2,1 0 4,2-2 3,-1-1-1,-1-1-5,-1 0-4,0-2-5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2"/>
    </inkml:context>
    <inkml:brush xml:id="br0">
      <inkml:brushProperty name="width" value="0.03478" units="cm"/>
      <inkml:brushProperty name="height" value="0.03478" units="cm"/>
      <inkml:brushProperty name="color" value="#6ADCAB"/>
    </inkml:brush>
  </inkml:definitions>
  <inkml:trace contextRef="#ctx0" brushRef="#br0">93943 22843 632,'-8'-8'3,"2"2"6,1 1 7,1 1 5,1 0 5,3 2 4,4 0 4,2 2 3,6-1-1,8 0-4,7-2-5,8 0-4,6-2-4,2 0-3,4-1-4,2-1-2,0-1-2,-2 2-3,-4 1-2,-2 1-2,-5 0-5,-5 2-5,-7 0-5,-5 2-6,-5 1-6,-3 2-6,-3 2-6,-2 1-6,-4 2-3,-4 0-1,-4 0 0,-4-1 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3"/>
    </inkml:context>
    <inkml:brush xml:id="br0">
      <inkml:brushProperty name="width" value="0.04442" units="cm"/>
      <inkml:brushProperty name="height" value="0.04442" units="cm"/>
      <inkml:brushProperty name="color" value="#6ADCAB"/>
    </inkml:brush>
  </inkml:definitions>
  <inkml:trace contextRef="#ctx0" brushRef="#br0">95178 21514 495,'-9'-8'4,"0"0"11,-1 1 8,-1-1 10,1 2 3,2 4-2,4 4-2,3 4-3,1 3-2,0 3-4,0 3-2,0 4-3,0 1-1,0 1 0,0 1 2,0 1-1,0 1 1,0 1-1,0 1-1,0 1 0,0 0-2,0 2-2,0 1-2,0 1-3,-1 1-2,-1 0 0,0 2-1,-1 1-2,-1 0-3,2 0-6,0 1-6,2-1-7,0-2-8,0-3-9,0-5-10,0-3-8,1-6-6,2-3 0,2-6 0,2-4-1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3"/>
    </inkml:context>
    <inkml:brush xml:id="br0">
      <inkml:brushProperty name="width" value="0.05224" units="cm"/>
      <inkml:brushProperty name="height" value="0.05224" units="cm"/>
      <inkml:brushProperty name="color" value="#6ADCAB"/>
    </inkml:brush>
  </inkml:definitions>
  <inkml:trace contextRef="#ctx0" brushRef="#br0">96037 20711 421,'-1'-13'24,"0"8"10,-2 7 9,0 6 10,-2 5-1,0 5-8,-1 4-10,-1 3-10,-1 4-4,0 3-2,0 2-1,0 4-1,0 2-2,-2 0 0,0 2-2,-1 0 0,0 1-2,1 0-1,0 0-1,2 0-1,0-1-2,2-4-2,1-2-3,0-3-2,1-4-2,1-6-2,-1-4-3,0-4-3,3-10-3,7-10-7,8-13-6,6-11-6,5-7-1,3-2 5,3-3 6,2 0 4,2 0 5,-1 7 3,-1 6 4,-2 5 4,-1 5 3,-3 3 5,-3 3 4,-3 3 4,-2 2 4,-3 2 2,-1 2 3,-2 2 1,-2 2 2,-3 4-1,-1 2 0,-2 4-1,-1 2-1,0 3-1,0 3-3,0 3-2,-1 2-1,0 1 0,-2 1-1,0 1 0,-3-1-2,-2 0-1,-4-1-1,-2-1-1,-3 0-2,-3-1 1,-3 1-1,-3-1 0,-5 0-3,-5 1-5,-6-1-8,-6 1-5,-5-2-7,-2-3-7,-4-3-8,-2-3-8,0-3-5,1-2-3,2-4-2,2-2-3,6-3 2,10-1 5,10 0 5,9-1 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4"/>
    </inkml:context>
    <inkml:brush xml:id="br0">
      <inkml:brushProperty name="width" value="0.04985" units="cm"/>
      <inkml:brushProperty name="height" value="0.04985" units="cm"/>
      <inkml:brushProperty name="color" value="#6ADCAB"/>
    </inkml:brush>
  </inkml:definitions>
  <inkml:trace contextRef="#ctx0" brushRef="#br0">91837 24709 441,'-21'-7'0,"3"2"0,4 2 0,4 2 0,3 1 5,-1-2 12,0 0 11,0-2 11,5 1 4,10 2-1,10 2-3,9 2-2,8 0-2,6-4-3,6-2-2,6-3-3,5-3-3,4 0 0,3-1-2,5-1-2,3 0-1,3 2-2,3 2-3,3 3-2,1 0-2,0 2-1,0 0-3,1 2-1,-2 1-3,-2 2-3,-2 2-4,-1 2-4,-3 0-3,-1-1-2,-3-1-3,-1 0-3,-5-2-1,-5-1-2,-6 0-1,-6-1-1,-4-1-1,-4 1 1,-2 2-1,-3 0 0,-3 0 1,-3 0 1,-3-2 0,-3 0 1,-3-1 0,-3 0-1,-3 0-1,-2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4"/>
    </inkml:context>
    <inkml:brush xml:id="br0">
      <inkml:brushProperty name="width" value="0.04935" units="cm"/>
      <inkml:brushProperty name="height" value="0.04935" units="cm"/>
      <inkml:brushProperty name="color" value="#6ADCAB"/>
    </inkml:brush>
  </inkml:definitions>
  <inkml:trace contextRef="#ctx0" brushRef="#br0">95187 25133 445,'-6'-7'6,"6"2"11,4 3 11,6 1 11,2 1 5,1 1-4,1 2-4,2 0-2,-1 2-4,-1 0-1,-1 1-2,-1 2-2,-1 1-1,-2 3 1,-2 4-1,-2 2 1,-1 2-2,0 3-6,-1 1-4,2 3-6,-2 0-2,1 2 1,0 1 0,0 1 0,0 0 0,0-2-1,0 0-1,0-1-1,0-2-3,2-3-5,0-3-5,1-3-6,2-3 0,2-4 3,2-5 4,1-2 3,3-6 4,1-6 1,3-6 1,2-5 3,6-9 0,12-9-2,12-10-1,12-9-1,5-6-5,-1 0-10,-1 1-10,-1-1-9,-3 3-4,-5 7 1,-4 5 0,-6 6 1,-6 6-2,-7 7-5,-9 7-5,-7 7-5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6"/>
    </inkml:context>
    <inkml:brush xml:id="br0">
      <inkml:brushProperty name="width" value="0.04232" units="cm"/>
      <inkml:brushProperty name="height" value="0.04232" units="cm"/>
      <inkml:brushProperty name="color" value="#6ADCAB"/>
    </inkml:brush>
  </inkml:definitions>
  <inkml:trace contextRef="#ctx0" brushRef="#br0">77917 21650 519,'36'8'115,"-9"2"-27,-8 0-27,-7 1-27,-4 2-16,-2 1-3,-1 3-4,0 2-3,-3 1-3,-4 3 0,-4 1 0,-4 3-1,-3-1-2,-3 0-3,-3-1-5,-3-1-4,-2-1-2,-1-3 1,-1-1 1,-1-2 2,1-3 0,3-3 2,3-3 2,3-2 1,6-3 3,8-1 2,10 0 3,8-1 3,4 0 0,1 3-2,-1 4 0,1 2-3,-1 2 2,-3 0 3,-1-1 2,-2 1 3,-3 0 2,-1 1-2,-2 2-1,-2 0-1,-2 1-1,0-1 1,-2 1-1,0 0 0,-4 0 0,-4 1-4,-5 1-1,-5 1-4,-4 0-1,-2-1-5,-1-1-2,-2-1-4,-1-1-4,3 0-5,1-2-6,3-1-5,2-3-9,5-4-12,3-6-14,4-4-12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75500 2150 479,'-2'53'137,"-3"6"-31,-3 7-33,-2 6-32,-6 9-16,-6 13-2,-6 12 0,-6 13-2,-1 6-2,7 0-2,6 0-4,7 0-3,2-8-3,1-16-3,-1-15-2,1-15-4,1-9-2,3 1-1,3-1-1,4 1 0,7-6-2,13-8-2,12-10-2,13-9-1,9-15-1,6-18 0,7-19 2,6-18 0,6-20 2,6-18 0,7-19 2,6-18 2,1-17-3,-3-11-5,-3-14-6,-2-11-6,-9-1-1,-12 13 3,-13 12 3,-12 13 3,-12 12 4,-8 13 5,-10 12 4,-9 13 6,-9 12 3,-5 13 1,-7 12 2,-5 13 2,-9 4 1,-9-3 1,-10-3 1,-8-2 1,-4 2 0,3 9-3,3 10-1,4 10-2,1 7-1,0 6 0,0 7 1,0 6 0,1 7-5,4 10-11,3 10-11,3 9-10,4 2-6,7-2-2,6-3-2,7-3-2,5-4 1,7-3 4,6-3 4,7-2 4,2-6 4,1-6 6,-1-6 5,1-6 6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6"/>
    </inkml:context>
    <inkml:brush xml:id="br0">
      <inkml:brushProperty name="width" value="0.03785" units="cm"/>
      <inkml:brushProperty name="height" value="0.03785" units="cm"/>
      <inkml:brushProperty name="color" value="#6ADCAB"/>
    </inkml:brush>
  </inkml:definitions>
  <inkml:trace contextRef="#ctx0" brushRef="#br0">79550 23146 581,'0'-14'7,"2"3"14,0 3 15,2 3 14,2 1 5,5 2-5,5 0-5,5 2-6,3 0-4,-1 2-7,1 0-6,-1 2-6,0-1-6,-1 1-5,-1 0-7,-1 0-6,-1 0-3,-3 0-3,-1 0-2,-2 0-3,-2 0-10,-1 1-17,-1 1-18,0 2-17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7"/>
    </inkml:context>
    <inkml:brush xml:id="br0">
      <inkml:brushProperty name="width" value="0.03753" units="cm"/>
      <inkml:brushProperty name="height" value="0.03753" units="cm"/>
      <inkml:brushProperty name="color" value="#6ADCAB"/>
    </inkml:brush>
  </inkml:definitions>
  <inkml:trace contextRef="#ctx0" brushRef="#br0">80793 21766 586,'8'-7'2,"0"2"6,0 2 5,0 2 6,0 2 5,1 2 4,1 2 6,2 2 4,-1 1-1,-1 3-7,-1 2-6,0 2-7,-3 1-5,-3 3-1,-2 1-3,-3 3-1,-4 0-1,-4 1 1,-4-1 0,-3 1 1,-3-2-2,1-2-5,-1-1-3,0-2-5,2-3-1,3-1 0,3-2 0,3-2 0,3-3 0,6-1-1,4-2-1,6-2-1,2 0 1,3 2 5,1 2 4,3 2 5,0 1 2,-1 0 2,-1-1 2,-1 1 2,-1 1 0,-4 2-1,-3 1 0,-2 3 0,-5 2 0,-5 1-1,-4 3 0,-5 1-1,-4 2 0,-1-1-1,-3 1 0,-1-1-2,-2-1-1,1-1-4,0-2-5,-1-3-3,2-2-5,3-2-5,3-4-7,3-3-5,3-2-10,6-4-11,4-2-12,6-3-12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7"/>
    </inkml:context>
    <inkml:brush xml:id="br0">
      <inkml:brushProperty name="width" value="0.04642" units="cm"/>
      <inkml:brushProperty name="height" value="0.04642" units="cm"/>
      <inkml:brushProperty name="color" value="#6ADCAB"/>
    </inkml:brush>
  </inkml:definitions>
  <inkml:trace contextRef="#ctx0" brushRef="#br0">82231 22469 473,'0'-22'3,"0"3"5,0 3 6,0 2 5,0 3 3,0 1 3,0 1 2,0 0 2,0 1-2,2-1-4,0-2-6,2 0-4,-2-1-2,-2 1 3,-4-1 2,-2 0 2,-3 2 1,-2 3 0,-2 2 0,-1 4-1,-3 3-1,-1 6-1,-3 4 0,-1 5-2,-2 3-1,1 3-1,-1 1-2,1 3-1,1-1-2,1 0 0,2-1 0,3-1-1,1-1-1,2-1-1,3-1 0,1-1-1,3-1-4,6-3-9,4-1-8,6-2-8,4-4-5,5-5 0,5-4-1,5-5-1,2-5 1,0-4 3,1-4 2,-1-3 4,-2-2 1,-3 1 1,-5 1 1,-3 1 0,-5 2 3,-3 3 7,-4 3 5,-4 3 6,-2 3 13,2 7 21,0 6 19,2 6 21,0 4 2,0 3-16,-1 3-16,1 3-17,0 0-11,0-3-6,0-3-5,0-3-7,0-2-8,0-1-10,0-1-9,0 0-11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7"/>
    </inkml:context>
    <inkml:brush xml:id="br0">
      <inkml:brushProperty name="width" value="0.03439" units="cm"/>
      <inkml:brushProperty name="height" value="0.03439" units="cm"/>
      <inkml:brushProperty name="color" value="#6ADCAB"/>
    </inkml:brush>
  </inkml:definitions>
  <inkml:trace contextRef="#ctx0" brushRef="#br0">83778 22530 639,'-10'-13'10,"12"4"18,12 3 20,11 4 18,5 2 3,-3 0-14,-4 0-14,-1 0-14,-4 1-13,-2 2-11,-1 1-13,-2 3-12,-2 0-6,1-1-1,0-1-1,0 0-1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8"/>
    </inkml:context>
    <inkml:brush xml:id="br0">
      <inkml:brushProperty name="width" value="0.0529" units="cm"/>
      <inkml:brushProperty name="height" value="0.0529" units="cm"/>
      <inkml:brushProperty name="color" value="#6ADCAB"/>
    </inkml:brush>
  </inkml:definitions>
  <inkml:trace contextRef="#ctx0" brushRef="#br0">84883 20822 415,'-7'-19'9,"1"7"15,0 8 17,2 8 16,0 6 5,2 5-7,0 5-8,2 6-7,-1 2-4,-2 2-3,-2 2-3,-2 3-1,0 1-4,-1 4-4,0 2-3,0 4-4,0 1-3,-2 0-2,0 0 0,-1 0-2,0-2-2,2-6-3,2-4-2,3-5-4,0-4-4,0-3-3,0-3-4,0-3-3,2-8-8,6-12-10,4-13-10,5-13-11,4-6 1,3 1 9,4 1 10,2 2 9,-1 1 9,-2 5 7,-2 3 6,-4 5 6,-2 3 4,-1 4 2,-1 4 2,0 4 0,-2 3 4,-1 0 5,-1 2 5,0 0 5,-1 3 2,-1 4 1,1 3 1,0 5 0,-1 2-2,-2-1-4,-3 1-5,0 0-3,-3-1-4,-1 1-1,0-1-3,-1 1-1,-4-1-3,-4 1-2,-5-1-2,-5 1-3,-3-1-4,-1-1-7,-1-1-6,-1 0-6,-2-2-2,-4-1 1,-5-1 1,-3-1 2,1-1-6,6-2-16,5-2-15,7-2-16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09"/>
    </inkml:context>
    <inkml:brush xml:id="br0">
      <inkml:brushProperty name="width" value="0.05687" units="cm"/>
      <inkml:brushProperty name="height" value="0.05687" units="cm"/>
      <inkml:brushProperty name="color" value="#6ADCAB"/>
    </inkml:brush>
  </inkml:definitions>
  <inkml:trace contextRef="#ctx0" brushRef="#br0">76491 24700 386,'-17'0'2,"0"0"1,-1 0 3,-1 0 2,-1 0 3,1 0 1,-1 0 2,1 0 1,1 0 1,2 0-1,4 0-2,3 0-1,3 0 6,6 2 13,4 0 13,6 2 14,3-1 0,3-1-11,3 0-11,3-2-11,5 0-7,5 0-1,6 0-2,6 0-1,5 0-2,2-2 1,4 0-1,2-1-1,2-1 0,1 2-1,1 0-2,2 2-2,-1 1 0,-1 2-1,-1 2 0,0 1-2,-2 2 0,-1 0-3,-1 0 0,0-1-3,-2 1 0,-1 0 0,0 0 0,-1-1 1,-1 0-1,3-2-1,2-3 0,2 0-2,2-4 0,3 0-1,3-3 0,3-2 0,1 0-1,-1-1-1,-1 0-1,0 0 0,-3 2-1,-1 1 0,-2 2 0,-3 2-1,-2 0 0,-4 0 1,-4-2 0,-4 0 0,-2 0 0,-2 0 0,0 2 0,-1 0 0,-2 2 0,-2 0 1,-2 2 1,-1 0 2,-2 0 0,0 0-1,1-2 0,-1 0 0,1-1-1,-1 0 2,0 0 1,1 0 2,-3 0-2,-2 0-1,-3 0-3,-3 0-2,-2 0-2,-2 0-3,-3 0-2,-1 0-2,-4 0-4,-6 0-6,-6 0-7,-6 0-5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4:10"/>
    </inkml:context>
    <inkml:brush xml:id="br0">
      <inkml:brushProperty name="width" value="0.05417" units="cm"/>
      <inkml:brushProperty name="height" value="0.05417" units="cm"/>
      <inkml:brushProperty name="color" value="#6ADCAB"/>
    </inkml:brush>
  </inkml:definitions>
  <inkml:trace contextRef="#ctx0" brushRef="#br0">82477 25113 406,'0'-15'0,"-2"4"0,0 3 0,-1 2 0,0 6 11,3 6 23,4 7 23,2 8 23,2 2 3,-2 1-13,-1-1-16,0 1-13,-1-1-10,2 2-4,0 1-4,1 1-5,1 1-3,-2-1-2,-1 0-2,0 1-2,-1 0-3,0 1-1,-1 0-1,2 2-3,-2 0-1,1-1-4,0-1-4,0-1-3,0-2 0,0-3 0,0-3 2,0-3 1,1-4 3,3-5 3,4-4 4,2-6 3,2-4 2,-1-7 1,1-6-1,0-5 1,1-4 0,5-1-1,3-1-1,5-1 0,1-2-4,2-4-2,1-4-5,1-4-3,0-2-6,0 2-7,0 0-7,1 2-7,-4 2-1,-4 7 3,-4 6 5,-6 5 4,-4 4-5,-1 1-15,-2 1-16,-2 1-15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1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68525 7200 333,'49'20'167,"16"14"-1,16 14 1,15 16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18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13322 5900 514,'-2'15'74,"0"-1"-11,-3-1-12,-2 0-12,-1-1-7,0 1-4,1 1-4,-1 2-3,-1 0-4,0 1-1,-2 1-2,1 1-1,-2 1-1,0 1 0,0 1 1,1 1-1,-1 1-1,0 1-1,0 1-2,1 1-2,-4 6-1,-6 10-2,-5 12-2,-6 10 0,-3 5-2,3 1-1,1-1-1,3 1 0,1-2 0,-1-2 0,1-1 1,0-2 0,0-4 1,2-5-2,3-5-1,2-4-1,2-6 0,4-6-1,4-5 0,5-7-1,3-9-6,5-16-12,6-14-11,4-15-13,5-11-4,3-8 2,5-8 4,3-7 2,-1 1 4,-5 13 3,-7 10 3,-5 13 3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19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14550 6370 392,'8'-22'1,"0"1"1,-1 3 1,1 1 2,0 2 2,-2 2 3,-1 3 3,0 1 4,-1 2 2,2 0 1,0 2 2,1 1 1,1 2 2,0 5 2,0 6 1,0 4 1,-1 4 0,-1 1-3,-1 3-4,0 1-3,-2 2-1,0 1 1,-2 1 1,0 1 1,-1 1 1,0 1-2,0 1-2,0 1-1,0 2-2,0 4 1,0 4-2,0 4 0,0 3-1,2 0-3,0 2-2,2 0-4,0 1 0,0 0-1,-1 0-1,1 0 0,0-2-2,0-3-1,0-2-4,0-3-2,0-4-2,0-2-2,0-3-2,0-3-2,0-4-2,0-1-1,-1-4 0,1-3-1,-2-4-7,-6-5-14,-4-4-13,-5-6-13,-2-2-4,2-2 7,3 0 6,1-1 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2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77000 2550 484,'46'1'2,"-5"4"3,-7 3 4,-5 3 3,-9 4 11,-9 7 17,-10 6 16,-8 7 18,-12 7 1,-12 9-13,-13 10-14,-12 10-14,-9 7-9,-2 6-6,-3 7-5,-3 6-5,1-1-4,6-5-2,7-7-2,6-5-3,7-9-1,10-9-1,10-10-1,9-8-1,20-11-2,31-8-5,32-10-4,31-9-4,15-9-1,1-5 2,-1-7 2,1-5 2,-3-3 1,-2 4 0,-3 3 1,-3 3 1,-6 3-2,-5 3-1,-7 3-1,-5 4-3,-11 2-1,-11 4 1,-14 3 0,-11 3-1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19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13369 8670 461,'-22'0'24,"3"0"-5,3 0-5,3 0-4,4-2 6,6 0 19,6-3 19,6-2 19,6-2 2,7-2-13,7-1-12,7-3-15,3 0-8,2 1-7,0 1-6,2 1-6,-1 1-6,0 0-5,-2 2-6,0 1-6,-4 0-8,-4 2-8,-5 1-10,-5 1-9,-3 0-6,-3 0-6,-1 0-4,-2 0-6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1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16843 5674 463,'-8'7'3,"2"1"2,1 0 2,1 0 2,1-3 11,3-2 21,4-6 20,2-2 19,3-4 3,4 0-15,2-1-17,3-1-16,2-2-10,1-2-5,1-1-5,1-3-6,1-1-5,1-1-3,1-1-5,1-1-5,1 0-1,1-1 1,1 1-1,1-1 2,0-1-1,0-1 2,1-2 1,-1-2 2,0-2 0,1 1 1,-1 0 0,0-1 2,-1 1-1,-1 2 0,-3 0-2,-1 1-1,-3 1-1,-1 1-1,-3 1-1,-1 1-2,-2 2 0,-1 3 1,0 3 1,-2 3 1,-1 1 0,-1 0 2,0 0 1,-2 1 1,0-1 1,2 2 1,0 1 3,2 1 0,-1 0 2,1 0-1,0 0 0,0 0 1,-2 0-1,1 1 0,-2-1 0,0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1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19150 4340 516,'22'-1'145,"-3"0"-36,-3-2-34,-3 0-36,3-2-17,8 0 1,7-1-1,8-1 1,3-1-5,-4 2-11,-2 1-10,-3 0-11,-3 1-6,-3 0-2,-3 0-1,-3 1-2,-3 0 4,-3 3 7,-3 4 10,-2 2 7,-4 3 7,-3 4 3,-2 2 3,-4 3 4,-1 1 0,-2 1-4,0 0-3,-1-1-5,-1 1-4,0 1-6,0 1-6,1 1-6,-2 1-2,0-1 1,-2 1 0,0-1 2,1 1-8,1 1-17,2 1-17,2 1-16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2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22496 2611 395,'0'-13'68,"0"8"-1,0 7-1,0 6-1,-1 5-3,0 5-9,-2 4-7,0 3-9,0 3-5,0 3-5,2 1-4,0 2-4,1 1-4,-2 1-4,0-1-3,-1 0-3,0-1-4,0 0-5,2-1-4,0-1-4,1-2-4,-2-2-4,0-1-4,-1-3-3,-1-2-3,2-3-2,0-3-2,2-2-1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2"/>
    </inkml:context>
    <inkml:brush xml:id="br0">
      <inkml:brushProperty name="width" value="0.05169" units="cm"/>
      <inkml:brushProperty name="height" value="0.05169" units="cm"/>
      <inkml:brushProperty name="color" value="#F2395B"/>
    </inkml:brush>
  </inkml:definitions>
  <inkml:trace contextRef="#ctx0" brushRef="#br0">22650 2147 425,'8'-14'6,"2"2"14,0 4 11,1 3 14,2 1 3,1 2-5,3 0-5,2 2-6,0 1-4,1 2-4,-1 2-3,1 2-5,-1 0-1,-3 1 0,-1 0 0,-2 0 0,-2 1-1,1 1-3,0 3-4,0 2-3,-2 2-3,-4 1-3,-5 3-2,-2 1-2,-5 1-3,-2-1-3,-4-1-2,-2-1-2,-2 0-3,-1 1 1,-1 1-2,-1 1 1,-2 0 0,0-1 3,0-1 2,-2 0 2,1-4 1,5-1 0,3-4 0,4-3 0,4-2 1,6-2 5,4-2 4,6-2 4,4-3 4,7-4 2,5-4 2,7-3 4,1-2 0,0 4 2,-1 3-1,-1 3 0,-2 1 1,-3 2-2,-3 0 0,-3 2 0,-2 1 0,-1 3 1,-1 4 1,-1 2 2,-1 2-1,-2 0-1,-3-1-2,-1 1-2,-1 0-1,-2 1-1,-1 2-1,0 0 0,-2 1-2,-1 1 0,0 1-2,-1 1 0,-4 2-1,-4 1-1,-6 3-1,-3 1-2,-6 2-1,-2-1-1,-3 0-2,-2 1-2,-3-1-2,1-2-4,0 1-4,-1-2-3,0-1-7,-1 1-7,0-1-9,-2 1-9,3-3 1,5-3 6,7-5 7,5-3 7,4-3 0,1 0-6,0-2-7,2 0-7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5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23916 6336 443,'-7'-35'9,"2"8"6,2 7 6,2 8 6,1 9 5,0 8 4,0 9 4,0 10 4,0 3-1,0 2-4,0 1-6,0 1-5,0-1-4,0-3-3,0-3-4,0-3-4,0 0-1,0 5-1,0 3 1,0 4-1,0 3 0,0-1-2,0 0-1,0 0-1,0 1 0,0 1-1,0 0 1,0 2 0,0 0-2,2 1-3,0-1-5,2 0-3,0 0-2,0 2-1,-1 1 0,1 0-1,0 0 1,0-2 0,0-1 1,0-3 1,-1-2 0,0 0-1,-2-1-1,0-1 1,-1-1-2,2-2 0,0 0-2,2-1 0,-1 0-2,1-1 0,0 1-2,0-1-1,0-1 1,0-1 0,0-3 2,0-1 1,-1-2-1,0-3-5,-2-1-4,0-2-5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5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23250 10438 461,'14'37'139,"-1"-4"-31,-2-4-33,-2-3-32,-1-2-18,0 1-3,-1 1-5,1 1-4,0 0-2,0-1-4,0-1-2,0-1-2,-1-2-2,1-1 0,0-3-2,0-1 0,0-3-1,0-1 1,-1-2 0,1-2 1,2-5 1,6-8 4,4-8 4,5-7 3,2-8 1,1-5-1,-1-6-1,0-6-2,0-4-6,-3 0-14,-1-2-12,-3 0-13,-1 1-6,-1 4 1,-1 4 1,0 4 1,-3 4-3,-1 5-7,-2 5-8,-2 5-8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6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25750 8224 508,'38'-1'167,"-4"0"-39,-2-2-40,-3 0-39,-1-2-24,1 0-6,0-1-8,2-1-7,-1 0-6,-1 1-6,-3 0-6,-1 2-5,-4 2-9,-5 4-10,-5 4-11,-5 3-10,-3 2 1,-4-1 10,-2-1 11,-3 0 11,-2-2 4,0-1-5,0-1-4,0 0-4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6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26028 8633 554,'-21'-6'19,"5"4"15,5 4 14,4 4 14,4 4 2,0 5-10,2 5-9,1 5-11,-1 2-7,-1 1-5,0-1-5,-1 1-5,-1-2-5,2-2-7,0-1-5,2-2-6,0-3-7,0-1-6,0-3-7,0-1-7,1-3-7,4-4-8,2-4-9,3-4-8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7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26545 8590 486,'-15'-5'29,"4"7"16,3 8 16,3 6 15,2 4 1,0 1-14,2 1-14,0 1-13,1 0-11,-2-2-5,0 0-6,-2 0-5,1-2-4,1 1-2,0-1-2,2 1-2,0-2-6,0-2-10,0-1-11,0-2-10,-1-2-11,0 1-12,-2 0-12,0 0-11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2"/>
    </inkml:context>
    <inkml:brush xml:id="br0">
      <inkml:brushProperty name="width" value="0.05359" units="cm"/>
      <inkml:brushProperty name="height" value="0.05359" units="cm"/>
      <inkml:brushProperty name="color" value="#F2395B"/>
    </inkml:brush>
  </inkml:definitions>
  <inkml:trace contextRef="#ctx0" brushRef="#br0">77400 2500 410,'-22'-18'151,"6"17"-33,7 15-33,6 16-31,1 9-20,-3 3-4,-3 3-6,-2 4-4,-1 5-4,3 10-2,3 10-2,4 9-1,1 2-2,0-2-3,0-3-2,0-3-3,0 1 0,0 6-2,0 7 1,0 6-1,-2 6-3,-3 6-6,-3 7-5,-2 6-6,-3 7-2,1 10 1,-1 10 1,1 9 1,-3 10-5,-2 14-14,-3 11-12,-3 14-13,-1-12-3,4-34 5,3-35 7,3-33 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7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27164 8700 459,'0'23'137,"0"-1"-30,0-1-30,0-1-30,-1-1-17,0 1-4,-2 0-3,0-1-4,0 0-2,0-1-1,2-1-1,0 0 0,1-1-5,0 1-8,0 1-9,0 1-9,0 0-8,-2 1-10,0 0-9,-2-1-9,0 0-8,1-1-3,-1-1-3,0 0-5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7"/>
    </inkml:context>
    <inkml:brush xml:id="br0">
      <inkml:brushProperty name="width" value="0.05705" units="cm"/>
      <inkml:brushProperty name="height" value="0.05705" units="cm"/>
      <inkml:brushProperty name="color" value="#F2395B"/>
    </inkml:brush>
  </inkml:definitions>
  <inkml:trace contextRef="#ctx0" brushRef="#br0">25346 10400 385,'-50'0'33,"11"0"2,12 0 5,10 0 2,11 0 7,14 2 7,12 0 9,12 2 8,8-1-4,1-1-13,0 0-15,2-2-14,0 0-10,0 0-8,0 0-6,0 0-8,-1 0-4,0 0-2,-2 0 0,0 0-2,-3 0-3,-3 0-4,-5 0-3,-4 0-5,-2 0-3,-3 2-4,-1 0-4,-2 2-3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9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15650 13284 424,'-8'-22'-13,"2"6"3,0 5 5,2 5 4,0 2 3,0 0 4,0 0 1,0 0 4,0-1 4,-2 0 5,0-1 4,-1-1 6,1 2 7,6 8 7,4 6 9,6 7 8,3 4-2,3-1-8,3 1-10,3-1-10,2 2-7,-1 1-2,1 3-3,-1 1-4,1 1-2,-1 1-4,1-1-3,-1 1-4,0-1-1,-1 1 0,-1-1-1,-1 0 1,0 1-2,1-1 1,1 0-1,1 1-1,1-1 1,-1 1-1,1-1 0,-1 0 1,2 2-1,3 3 0,3 2 1,3 4 0,-2-1 0,-4-5 0,-5-6 1,-5-3 0,-1-3-1,1 3-3,3 1-3,2 3-2,-1-1-2,-1 0 1,-3-1 0,-1-1 1,-2-2 0,-1-3 0,-1-3 1,0-2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29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17144 15915 454,'-8'-8'2,"2"2"5,1 1 4,0 0 5,3 2 5,4 2 5,4 2 4,4 2 5,3 3 1,3 2-4,3 3-4,3 3-4,2 2-1,-1 0 1,1-1 1,-1 1 2,-1 0-1,-1 1-2,-3 1-3,-1 1-2,-1 0-3,2-1-3,0 0-1,1-2-4,0 0 0,-1-1-1,-1 1-1,-1-1 1,0 1-2,0-2-1,-1-1-2,1-1-2,-1-1-1,1 0-1,0-2-3,-1-1-1,1-7 0,2-15 3,0-15 4,1-15 2,1-10 0,3-9-6,1-7-5,3-9-5,2-1-8,2 2-11,4 3-12,3 3-11,-2 7-2,-4 13 8,-5 11 8,-5 11 7,-3 8 3,-3 3-4,-1 3-4,-2 3-4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1"/>
    </inkml:context>
    <inkml:brush xml:id="br0">
      <inkml:brushProperty name="width" value="0.05347" units="cm"/>
      <inkml:brushProperty name="height" value="0.05347" units="cm"/>
      <inkml:brushProperty name="color" value="#F2395B"/>
    </inkml:brush>
  </inkml:definitions>
  <inkml:trace contextRef="#ctx0" brushRef="#br0">23192 15472 411,'7'-8'56,"-1"1"-6,0-1-5,-2 0-5,-1-1-3,0 0 2,-2-1-1,0-1 2,-1-1-2,0 0-5,0 0-4,0 1-4,-2 0-3,-6 0-4,-4 2-4,-5 1-3,-4 1-2,-1 2-4,-3 2-2,-1 2-3,0 2-1,3 4 3,3 2 1,3 3 2,1 3 1,0 2-1,1 1 0,-1 3-1,0 1 0,1 1-2,-1 1-1,0 1-1,2 1 0,1-1-2,2 1 0,2-1-1,2 2-1,1 1 2,0 2-1,2 3 1,0-1 0,2 0-1,0-1-1,2-1-1,0-2 0,2-1 3,0-3 1,2-1 2,1-2 1,3-1-1,4-1-2,2-1-1,4-2-2,3-4 0,5-5-3,3-2 0,5-5-4,4 0-7,6-3-5,5-2-6,1-2-5,-1-2-3,0-2-3,-2-1-2,-2-1 0,-6 1 4,-4 1 4,-5 0 5,-4 2-1,-5 1-2,-3 0-2,-4 2-4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3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16311 2744 527,'-13'-15'60,"8"2"-6,7 3-5,6 1-6,5 1-7,3 2-6,3 1-8,3 0-7,2 1-4,1 1 0,1-1 0,1 0-1,-1 0-4,0 2-9,-1 0-11,-1 2-9,-4 1-6,-7 2-4,-6 2-3,-8 2-2,-3 0 1,-2 1 7,0 0 7,-1 0 6,-1 0 11,0 1 16,1 2 14,-1 0 16,0 2 6,2 5-1,1 3-4,0 5-1,2 1-5,0-2-6,2 0-7,0 0-5,1-2-4,0 0-2,0 1 0,0-1-2,0-1-2,0-1-3,0-3-5,0-1-3,0-2-5,0-1-6,0-1-7,0 0-6,0-1-5,0-1-6,0 1-4,0 0-5,0-1-1,0 1 1,0 0 3,0 0 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3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16382 4406 526,'-19'-1'44,"9"0"7,8-2 5,10 0 5,6-2-1,5-2-11,4-2-9,7-1-10,2-2-7,4 0-3,3 1-3,2-1-2,3 1-7,0 1-11,1 0-10,2 2-10,-3 1-3,-8 0 2,-6 2 4,-7 1 3,-4 0-7,-3 2-19,-1 0-18,-2 2-19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5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14340 15305 574,'-5'-7'98,"8"2"-19,6 2-20,7 2-19,5 0-11,5-2-3,3-2-2,5-1-4,0-2-2,0 1-5,-1-1-3,-1 0-3,-2 1-5,0 3-2,-1 1-5,-1 2-4,-3 0 0,-1 0 2,-4-2 2,-3 0 2,-3 1-11,-3 4-24,-3 4-24,-2 4-23,-3 0-4,-2 0 18,-2 0 18,-2-2 18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5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15077 15700 635,'-14'0'7,"3"2"15,3 0 15,3 2 15,1 1 3,0 5-8,0 4-9,0 4-9,0 2-6,0 1-4,0 0-3,1 2-4,-1 1-5,2-1-7,0 1-6,2-1-8,0-1-5,0-3-5,0-3-4,0-3-6,1-3-2,2-2-3,2-4-2,1-2-3,2-4 2,2-2 5,0-4 6,1-2 6,0-2 4,-1 1 3,-1-1 3,0 0 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5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15830 15700 556,'0'16'141,"0"1"-33,0 1-33,0 1-32,-1 2-19,0 1-4,-2 3-5,0 1-4,-1 2-5,1 1-5,-1 1-7,0 1-6,1 1-6,1 2-9,0 2-8,2 2-9,0-2-3,0-5 4,0-7 2,0-5 3,0-5 1,0-1 0,0-2-1,0-2-1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3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84350 1600 498,'1'78'138,"4"6"-31,3 7-32,3 6-31,-1 7-19,-2 10-3,-3 10-5,-3 9-5,-2 1-2,0-6-1,0-6-2,0-6 0,-2-7 0,-3-6-1,-3-6 1,-2-6-1,-3-9-3,1-8-8,-1-10-7,1-9-6,-1-4-9,1 4-9,-1 3-9,1 3-8,1-10-6,3-21 0,3-22-2,4-22-1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36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14238 17693 476,'-8'-8'4,"-2"0"8,0 1 7,-1-1 8,2 1 8,6 2 5,6 2 8,6 2 6,5 1 0,5 0-6,5 0-7,5 0-7,4-1-5,6-2-4,5-2-4,4-1-5,4-2-5,2 2-6,1 1-6,3 1-6,0 0-2,-1 2 0,0 0 2,-2 2 1,-5 0-13,-8 2-29,-9 0-27,-9 2-29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5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62431 11378 999,'-14'-15'-35,"5"2"10,3 3 11,4 1 10,2 1 1,2 1-9,0-1-8,2 0-9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5:5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21232-124 999,'-17'-8'-4,"-2"0"-9,-1 0-8,-3 1-9,1 0-1,3 2 9,3 2 7,3 2 7,0 1 5,0 2 2,-1 0 0,-1 2 2,-1 1 0,2 3 0,1 3 0,1 4-1,-1 1 0,0 1-1,-1 1-1,-1 1-1,-1 1 1,1 0 0,-1-1 2,0 1 0,0 0-1,-1 3-1,-1 1-2,-1 3-2,-1 0-1,1 1 1,-1-1 1,0 0 1,1 2 1,-1 1 0,1 2 0,-1 3 2,1 1-1,1 4 1,1 2 1,1 4-1,0 1 1,2 0 1,1 0-1,1 0 0,0-1 0,0-2 1,0-2-1,1-2 1,-2 0 0,0 1 1,-1 0 1,-1 2 0,-1 1 0,2 0 0,1 1-1,1 2 0,0 1 1,0 2 1,1 2 2,-1 2 3,-1 0 0,0-1-2,-1 0 0,-1-2-1,0-1-1,2 0-1,3-2-1,1 0-2,2 0 0,0 4-1,2 2-1,1 4-1,-1 1 1,2 3 0,-1 1 1,0 3 1,0 0 0,2-3 0,0-1-1,2-2 1,0-2-1,0-1 0,0 0 0,0-2 0,0 1 0,0 3 0,0 4-1,0 2 1,0 1 0,0 1-1,0-1 0,0 1 0,0-2 0,2-5 0,0-3 0,2-4 0,0-2 0,2 0 1,0 0-1,1 0 1,1 0 0,0 3 0,0 2 0,0 2 0,0 2 1,1 1-1,2 3 2,0 2-1,0-1 1,1-3-1,0-3 0,0-3 0,0-2-1,1-4-1,1-2 0,2-4 0,0 1-1,1 2 1,1 4 0,1 2 0,1 1 1,0 0-1,-1-2 0,1 0 0,-1-3 1,1-3-1,-1-2 0,1-3 0,0-3 0,-1 0 0,1-1 0,-1-1 0,0-1 1,-1 2-1,0 1 0,-2 0 1,0 2-1,-1 1 0,1 0 0,0 2 0,-1-1 0,1-2 1,0-2 0,-1-1 0,2-4 0,2-2 1,1-3-1,3-3 0,1-2 0,3-1 0,1-1 1,3-1-1,-1-2 0,0-3 0,-1-2-1,-1-4 1,0-2 0,1-2-1,1-3 0,1 0-1,0-3 0,2-1 0,1 0 0,1-1 0,0-3 0,0-4-1,1-4 1,-1-3-2,0-4 2,1-3-1,-1-3 1,0-3 1,0-3 0,1-3 0,-1-2 0,0-4 1,-1-1-1,-1 0 0,-3 0 0,-1 0 0,0-3 1,4-6-1,4-6 1,5-5 0,0-5 0,0-2-1,-2-1 0,0-2 0,-1-6 0,-2-7 0,0-8 0,-1-8 0,-1-3 0,1 3 0,-1 1-1,0 2 0,-1 2 0,-1 0 1,-3 2-1,-1 0 1,-4 4 0,-1 8 1,-4 6-1,-3 7 1,-3 2 0,-1-1 0,-2-3 1,-2-1-1,-1-3 0,1-3 0,2-2 1,0-4-1,0-2 1,-1-1 1,0 0 1,-2-2 1,0-3-1,0-6 0,0-5 0,0-7-2,-1-1 0,1 5 1,0 3 0,0 4 0,-1 2 2,-2 0 0,-3 0 1,0 1 2,-4 4-1,0 11 1,-3 11-1,-2 11 0,-2 7 1,-2 4-1,-2 4 0,-1 4 0,-2 1-1,1-2 0,-1-2-2,0-2-2,0-2 1,-1-2-1,-1-2 0,-1-2-1,-2 0 1,-2 0 1,-1 2-1,-2 1 1,-1-1-1,1 0-3,1-2-1,1 0-3,0-1 1,-1 1 1,-1-1 4,-1 0 1,-1 1 2,1 2-1,-1 2 0,1 2-1,-1 2-1,-3 4 1,-1 2-1,-2 4 1,-2 2-1,1 3 1,0 3-1,0 3 1,-1 3-1,1 1 2,0 3 0,0 1 0,-1 3 1,1 3-1,0 2 0,-1 4-1,0 2 0,-2 2 1,-2 2-1,-2 2 0,-2 2-1,-3 4 0,-1 2-2,-1 3 0,-3 1-2,-2-1-2,-2 0-3,-2-2-1,-1 0 0,1-1 1,-1 1 2,0 0 1,3 1 2,6 3-1,6 3 0,6 3 1,5 0-2,5-3-3,5-3-3,5-2-3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15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40332 2322 620,'-1'-19'35,"-1"7"6,0 8 6,-1 8 5,-3 6-2,-2 5-12,-3 5-10,-3 6-11,-3 2-8,-2 4-4,-1 3-5,-3 3-4,1-1-4,1-2-2,3-3-4,1-3-2,3-4 0,1-3 2,2-5 2,2-3 3,2-3-2,2-1-3,3 0-4,1-2-3,1 0-2,0 0 3,0 0 3,0-1 2,0 1 4,0 0 6,0 0 5,0 0 6,0 0 4,2 3 0,0 2 0,1 2 2,1 0 1,-2 1 2,0 0 3,-2-1 3,0 1 1,0 0 0,0-1 0,0 1 1,0 0-2,0 1-2,0 1-4,0 1-2,0 1-3,0-1 0,0 1-2,0 0 0,0 0-2,0 1-4,0 1-4,0 1-3,0 0-3,0 1-3,0-1-2,0 1-3,0-2-1,-2-1 0,0-3 0,-2-1 0,0-3 1,1-1-2,-1-2 0,0-2-1,0-4-2,2-2-3,0-6-2,2-2-4,0-4-1,2 0-1,0-1-2,2-1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15"/>
    </inkml:context>
    <inkml:brush xml:id="br0">
      <inkml:brushProperty name="width" value="0.02961" units="cm"/>
      <inkml:brushProperty name="height" value="0.02961" units="cm"/>
    </inkml:brush>
  </inkml:definitions>
  <inkml:trace contextRef="#ctx0" brushRef="#br0">41104 2250 743,'-9'53'111,"-2"-3"-32,-2-2-30,-1-4-32,-5 1-17,-5 2-3,-7 3-5,-5 4-4,-2-1-4,2-3-4,2-3-4,1-2-4,3-5-4,4-8-4,2-6-2,3-7-4,3-5 2,2-4 6,4-4 7,3-4 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15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42200 2750 599,'14'1'2,"-1"4"6,-2 2 5,-2 3 4,-1 3 8,1 0 8,2 1 8,0 1 10,1 1 0,1-1-6,2 1-6,0 0-6,1 0-9,1 1-9,1 1-11,1 1-11,0 0-5,-1-1-3,-1-1-1,0-1-1,-3-1-5,-1-1-5,-2 0-7,-2-2-5,-3 0-4,-3 1-1,-2 1 0,-4 2-1,-1-2 3,1-1 7,-1-2 6,0-2 8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16"/>
    </inkml:context>
    <inkml:brush xml:id="br0">
      <inkml:brushProperty name="width" value="0.03818" units="cm"/>
      <inkml:brushProperty name="height" value="0.03818" units="cm"/>
    </inkml:brush>
  </inkml:definitions>
  <inkml:trace contextRef="#ctx0" brushRef="#br0">41464 4500 576,'-24'0'2,"3"2"6,0 0 5,1 2 5,4-1 6,10-1 6,9 0 6,8-1 7,7-1-2,7 1-9,5 2-9,6 0-9,1 1-5,-3 0-1,-5 0-1,-4 0-1,-3 0-1,-4 2-3,-5 0-3,-3 1-3,-3 2-1,-2 2-2,-3 2-1,0 1-1,-4 2 1,-2 1 1,-4 1 3,-2 1 2,-3 0 2,-1-1-1,-3-1 2,-1 0-1,-1-2 2,0-1 1,2-1 1,1-1 1,2-1 1,1-2 2,2-3-1,2-1 2,2 0 2,1 0 5,0 1 4,2 2 5,2 0-3,6-1-8,4 1-8,5 0-10,3-1-6,1-2-5,2-3-4,0 0-5,2-4-5,5-2-8,3-4-6,4-2-8,0-2 1,-5-1 6,-5-1 6,-5-1 7,-3-1 3,-1 2 2,-1 1 2,0 1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17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43879 1930 522,'0'-15'2,"2"2"4,0 3 4,2 1 3,1 3 5,1 4 3,3 4 3,2 4 4,1 4-1,0 5-5,-1 5-5,1 5-5,-2 5-4,-2 5-4,-4 4-2,-2 6-4,-4 2-2,-2 2-2,-4 0-1,-2 1-1,-3-1-3,-1-6-1,-3-4-4,-1-5-1,-2-5-3,2-4-1,1-3-2,1-4-1,0-5-1,-2-5 3,0-5 1,0-4 1,-1-6 3,4-8 2,3-6 3,3-6 1,2-6 3,2-1 2,2-2 1,2-2 3,2 1 1,2 5 4,2 5 3,2 5 3,0 5 2,-1 3 2,-1 4 2,0 5 1,-1 2 2,0 3 3,0 4 2,0 2 2,0 3 2,0 4-2,-1 2-1,2 3-1,-4 4-2,-5 5-3,-4 5-3,-5 4-3,-3 3-2,-2-1 1,0-2 0,0 0 0,-2-3-2,2-3-3,1-5-4,1-3-3,5-5-6,8-3-10,9-4-9,10-4-9,5-3-1,3-1 9,3 0 8,3-2 8,-1 1 6,-3 0 3,-5 2 3,-3 0 4,-5 3 4,-3 2 3,-4 3 5,-4 3 4,-3 2 2,0 1 0,-2 2-1,0 0 0,-2 0-1,-4 1-1,-2-1-3,-3 1 0,-2-1-4,1-1-2,-1-1-4,0-1-3,1-1-3,-1-1-2,0 0-2,1-2-2,-1-1-2,2-1-2,1 0-1,1-2-3,1-1 0,0 0 3,2-2 0,1 0 3,1-5-2,2-8-3,2-8-5,2-7-3,5-10-3,10-11 0,7-10-2,11-11-1,5-6 0,8-3 1,4-1 1,8-2 1,-1 2 3,-3 9 3,-4 7 4,-4 9 5,-4 5 1,-3 7-1,-5 6 0,-4 6-1,-3 4 2,-5 5 7,-3 3 6,-4 4 6,-4 5 11,-1 4 18,-2 6 17,-2 4 17,-2 4-1,-1 5-16,0 4-19,-1 3-17,-1 1-13,0-3-7,0-3-9,0-3-7,0-2-5,2-1-3,0 0-2,2-2-2,0-1 0,3-1 1,2 0 2,2-2 1,0-1 3,-1-2 1,0-2 4,-2-2 1,-1 0 3,-1 2 1,0 2 2,-1 1 1,-4 4 2,-5 2 3,-4 3 3,-5 3 2,-4 2 2,-1-1 1,-3 1 2,-1-1 2,-2 1 0,1 0 0,-1-1 1,1 1-1,1-2 0,5-3 2,3-3 0,4-3 1,5-2 0,6-2-4,6-2-1,6-2-3,4-1-2,5 0 0,3 0 0,5 0-1,0 0-1,-2 0-3,-1 0-3,-3 0-3,-2 0-1,-4 2 1,-5 0 1,-3 2 0,-4 1 1,-2 3 1,-4 4 1,-2 2 0,-5 2 2,-4 1 1,-5 1 1,-5 1 2,-4 0 0,-1-1 1,-3 0-1,-1-2 1,-2-1-1,-1-1 0,0-1-2,-2 0 1,0-2-1,2 1 3,0 0 1,1 0 2,2-2 3,3 1 3,3-2 4,3 0 3,3-2 3,3-1 2,2-1 2,4 0 2,6-2 0,10 0-4,10-2-3,9 0-4,8-1-4,7 0-6,5 0-5,6 0-7,3 0-4,3 0-2,2 0-3,2 0-2,-1 0-5,-3 0-10,-3 0-9,-2 0-8,-7 0-2,-8 2 6,-9 0 6,-9 2 7,-4-1 1,-1-1-4,1 0-3,0-1-3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0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48200 1900 638,'30'9'141,"-2"1"-36,-2 3-35,-1 2-37,-2 0-22,-1-1-9,-1-1-11,-1-1-10,-3 2-9,-3 4-7,-4 3-6,-4 5-8,-4 0-2,-3-2 6,-2-1 4,-3-3 5,-3-1 4,0-3 4,-1-1 4,-1-2 3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1"/>
    </inkml:context>
    <inkml:brush xml:id="br0">
      <inkml:brushProperty name="width" value="0.03647" units="cm"/>
      <inkml:brushProperty name="height" value="0.03647" units="cm"/>
    </inkml:brush>
  </inkml:definitions>
  <inkml:trace contextRef="#ctx0" brushRef="#br0">47753 3500 603,'-18'7'12,"14"-2"12,12-3 10,13 0 11,7-2 2,1 0-7,1 0-7,1 0-8,-2 1-4,-3 3-1,-5 4-1,-3 2-2,-4 2-3,-3 1-1,-3 2-4,-2 0-2,-3 1-1,0-1-2,-2 1-1,0 0-1,-2-1-1,0 3-1,-2 0-1,0 1-2,-2 1-1,-2 3 0,-2 1 1,-1 3-1,-2-1 1,0-3 3,0-3 3,1-3 3,3-8-6,10-14-12,8-14-14,9-13-13,5-6-7,-1 1-1,1 3-2,-1 2-1,-2 3 2,-3 5 5,-4 5 4,-4 5 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4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84400 2700 630,'23'-46'2,"-3"10"2,-3 10 5,-2 9 2,0 4 5,7 1 7,6-1 7,7 1 6,2 1 2,1 3-3,-1 3-3,1 4-4,2-1-2,7-3-3,6-3-4,7-2-2,2-1-4,1 3-7,-1 3-5,1 4-5,-6-1-15,-8-3-23,-10-3-24,-9-2-23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1"/>
    </inkml:context>
    <inkml:brush xml:id="br0">
      <inkml:brushProperty name="width" value="0.02274" units="cm"/>
      <inkml:brushProperty name="height" value="0.02274" units="cm"/>
    </inkml:brush>
  </inkml:definitions>
  <inkml:trace contextRef="#ctx0" brushRef="#br0">49130 3400 967,'-8'6'30,"1"-1"-27,-1-2-27,1-2-27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48512 3300 999,'-22'21'-43,"5"-6"3,4-4 4,3-4 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5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47771 2040 566,'-7'-8'3,"-1"2"7,0 0 7,0 2 7,2 1 6,6 2 8,4 2 6,6 2 7,3 1 0,3 2-8,3 0-9,3 2-8,1-1-6,-1 1-3,-1 0-5,0 0-2,-3 0-6,1-1-7,-2 1-7,-1 0-6,-1-1-6,-1 0-3,-1-2-5,0 0-3,-2-1-2,-3 1 2,-1 2 1,-2 0 1,-3 3-1,-4 3-2,-4 5-2,-3 4-3,-6 1 2,-4 1 8,-5-1 8,-5 0 8,-2 1 5,0 1 2,-1 1 2,1 1 1,0-1 3,1-3 1,1-3 1,2-3 2,0-2 1,2-1 2,3-1 0,2 0 2,1-2 3,2-1 6,2 0 6,3-2 6,5-1 4,10-2 6,10-3 4,9 0 6,9-4-2,7 0-5,6-3-6,8-2-6,0 0-5,-2 0-6,-6 2-5,-2 1-5,-5 0-6,-2 2-6,-3 0-6,-3 2-6,-4 0-6,-3 0-7,-5 0-6,-3 0-8,-4-2-5,-2-2-6,-4-4-6,-2-2-5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5"/>
    </inkml:context>
    <inkml:brush xml:id="br0">
      <inkml:brushProperty name="width" value="0.04192" units="cm"/>
      <inkml:brushProperty name="height" value="0.04192" units="cm"/>
    </inkml:brush>
  </inkml:definitions>
  <inkml:trace contextRef="#ctx0" brushRef="#br0">47930 1836 524,'-7'-15'5,"2"2"8,2 3 8,2 1 9,1 4 5,0 6 3,0 6 2,0 6 3,0 6-2,2 9-6,0 7-4,2 8-6,-2 8-4,-4 7-2,-4 9-3,-4 7-3,-3 3-1,-3-1-1,-3-3 0,-3-1 0,-2-3-6,1-3-11,0-3-11,-1-3-10,2-3-4,1-2 1,3-4 2,1-3 2,3-5 2,2-7 2,4-9 3,3-7 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5"/>
    </inkml:context>
    <inkml:brush xml:id="br0">
      <inkml:brushProperty name="width" value="0.03518" units="cm"/>
      <inkml:brushProperty name="height" value="0.03518" units="cm"/>
    </inkml:brush>
  </inkml:definitions>
  <inkml:trace contextRef="#ctx0" brushRef="#br0">48300 4750 625,'15'1'4,"-1"2"8,-1 2 9,0 2 7,-1 0 6,3 1 2,2 0 2,1 0 3,1 0-1,-1 3-4,0 2-3,-2 2-4,-1-1-9,-1-1-17,-1-3-17,0-1-16,-2-2-7,1 0 1,0-2 0,0 0 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5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49579 2805 533,'0'-13'48,"0"6"2,0 6 2,0 6 3,0 6-2,0 7-6,0 7-6,0 7-6,-1 5-7,0 2-5,-2 3-5,0 4-7,-2-1-6,0-2-7,-1-4-8,-1-2-8,0-4-5,1-3-5,0-5-2,2-3-5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6"/>
    </inkml:context>
    <inkml:brush xml:id="br0">
      <inkml:brushProperty name="width" value="0.04743" units="cm"/>
      <inkml:brushProperty name="height" value="0.04743" units="cm"/>
    </inkml:brush>
  </inkml:definitions>
  <inkml:trace contextRef="#ctx0" brushRef="#br0">49697 2071 463,'8'-8'0,"0"0"1,-1 0-1,1 1 1,0-1 1,0 2 5,0 0 3,0 2 4,-1 1 3,1 2 0,0 2 1,0 2 0,-1 2 0,-1 2-3,0 1-2,-2 3-4,0 3 1,0 6 1,0 3 3,0 6 2,-1 4 2,0 3 1,-2 2 2,0 4 1,-3 2 0,0 4 2,-3 2 0,-2 4 1,0-1 0,0-3-4,2-3-2,1-2-2,0-4-3,2-4 0,0-3 0,2-5-2,0-3-2,0-3-5,0-3-7,0-3-4,-2-3-12,-2-1-18,-4-2-16,-2-2-18,-2-7-6,1-12 7,-1-11 6,0-13 6,2-6 8,1-4 9,2-2 8,2-4 9,2 2 6,0 6 4,2 6 4,0 6 3,0 8 13,-2 13 20,-2 11 20,-1 11 22,-4 9 3,-2 5-13,-3 5-12,-3 5-12,-3 2-10,-1 2-3,-2 0-5,-3 2-5,2-3-6,3-6-9,5-5-8,3-7-10,3-3-7,1-3-4,0-1-5,2-2-4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6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50116 3719 468,'6'30'28,"-3"-5"0,-2-3-1,-4-5 0,-1-1 0,1 0-2,-1-1-2,0 1-1,0 0-3,2-1-1,0 1-4,2 0-1,2 0-2,6 1-1,4 1 0,5 1-1,4 1 0,3 1 0,3 1 1,3 1 0,1 0-1,1-1 0,-1-1-2,0-1-1,-1-2 0,-1-5-1,-3-3 1,-1-4-1,-2-2 1,1 0 2,-1 0 2,1 0 2,-1-3 0,1-6 0,-1-6-1,1-6-1,0-5 0,1-7-1,1-5 0,1-6-1,-2-5-1,-2-2-3,-2-3-3,-4-3-1,-3-1-5,-3 4-3,-3 2-5,-2 4-3,-3-2-5,-2-4-5,-2-5-5,-2-5-5,-1 2 0,0 12 7,0 10 6,0 11 6,0 6-4,-2 1-14,0 1-15,-1 1-14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7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53319 2100 497,'-2'23'104,"-2"1"-25,-4-1-23,-2 1-26,-3 1-15,-3 3-6,-3 3-8,-3 2-8,-1 1-4,1-3-4,1-3-4,1-3-4,3-4-1,5-3 1,4-5 3,6-3 0,5-2 4,6-2 3,5-1 4,7 0 5,1-1 3,-1 2 5,-3 0 4,-1 1 4,-3 2 2,-3 2 0,-3 2-2,-2 1 0,-4 2 0,-2 1 1,-4 2 3,-2 0 0,-3-1 1,-1 1-3,-3-2-3,-2-1-1,3-1-7,7-3-8,6-1-9,8-2-9,2-1 0,1 0 7,0 0 7,-1-1 7,0 3 5,-2 2 5,-2 3 5,-2 3 3,-3 3 3,-1 3 0,-2 3 1,-1 3 0,-3 1 2,-2 1 1,-2-1 2,-2 0 2,0 1-2,-1-1-4,0 0-4,1 0-5,0-1-3,2-1-1,2-3-2,2-1-1,3-6-13,2-9-22,4-8-22,2-10-22,1-4-8,0-1 7,-2-1 7,0-1 7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7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54223 2078 519,'9'-8'0,"1"-2"0,3 0 0,2-1 0,2 0 8,3 2 15,3 3 16,3 1 15,2 1 4,0 2-4,2 0-7,1 2-5,-1 1-5,-3 4-5,-3 2-6,-3 3-5,-3 3-4,-3 2-5,-3 1-5,-2 3-3,-4 2-5,-3 5-1,-2 3-3,-3 4-2,-5 2-2,-4-1-4,-5-1-2,-5-2-2,-5 1-4,-3 1-3,-5 1-2,-2 0-4,-4-1-1,1-7 0,0-6 2,0-5-1,2-5 2,6-2 3,4-4 1,5-2 3,4-5 2,4-4 3,4-6 4,5-3 3,2-3 2,4 4 1,2 3 2,4 3 1,2-1 0,5-4-1,4-3-1,3-5-1,6-2 5,7-1 8,6-1 9,8 0 9,-1 1 4,-8 6 0,-8 7-2,-7 5 1,-7 3-2,-1 0 0,-4 0-1,-3 0-2,-3 4-5,-6 8-12,-4 8-11,-5 7-11,-6 6-5,-6 3 3,-5 2 3,-6 4 3,-5 1-1,-1 0-3,-2 1-4,-2-1-4,1-3-2,2-4 1,3-5-1,4-5 1,2-5 4,7-3 9,4-4 10,5-4 9,6-3 9,10-1 9,8 0 8,9-1 10,6-4 0,3-4-6,3-6-8,2-3-6,2-5-9,1 0-9,-1-1-11,0 0-9,-1-4-9,-1-5-7,-3-5-8,-2-4-6,-3 0-1,-7 7 6,-5 7 6,-6 7 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4"/>
    </inkml:context>
    <inkml:brush xml:id="br0">
      <inkml:brushProperty name="width" value="0.05777" units="cm"/>
      <inkml:brushProperty name="height" value="0.05777" units="cm"/>
      <inkml:brushProperty name="color" value="#F2395B"/>
    </inkml:brush>
  </inkml:definitions>
  <inkml:trace contextRef="#ctx0" brushRef="#br0">85750 1050 380,'-4'-68'4,"-5"17"8,-7 15 6,-5 16 9,-3 18 8,4 22 9,3 22 9,3 23 10,1 13 0,1 6-8,-1 7-8,1 6-7,1 6-7,3 6-4,3 7-4,4 6-5,-1 7-3,-3 10-4,-3 10-3,-2 9-3,-3 7-3,1 7-3,-1 6-4,1 7-3,-1-6-4,1-15-5,-1-15-7,1-16-4,-1-7-6,1 4-7,-1 3-6,1 3-5,-1-11-3,1-25 1,-1-25 1,1-25 1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8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54670 1318 448,'-9'-9'0,"0"-4"-1,-1-2 1,-1-3-1,0 2 10,2 7 18,2 6 18,3 8 19,0 5 4,0 7-10,0 5-9,0 7-10,1 5-6,0 6-4,2 6-3,0 6-4,1 6-3,-2 7-2,0 7-2,-2 7-3,0 5-2,-2 2-3,0 4-3,-1 3-4,-1 1-2,1 3-3,-1 2-3,0 2-3,1 1-3,2 1-3,2 2-2,2 0-3,1-3-2,0-6 1,0-8 0,0-6 1,0-6-3,-2-3-8,0-5-7,-1-3-8,-1-9 2,2-13 8,0-12 9,2-12 9,-1-8 3,0-1-5,-2-1-4,0 0-4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8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53503 5169 546,'-1'-16'0,"-1"1"0,0-1 0,-1 0 0,0 1 0,4 1 0,2 1 0,4 1 0,3 0 9,7 0 15,5 0 17,7 1 17,3-1 3,4 2-8,3 1-10,2 1-8,0 1-7,-3 2-8,-5 2-5,-4 2-7,-3 2-5,-5 4-2,-3 2-4,-5 3-2,-4 5-6,-8 4-10,-6 4-10,-7 6-10,-7 4-2,-4 1 4,-5 2 4,-4 2 4,-4 0 6,-1-2 5,0-2 6,-2-1 6,1-4 3,4-3 0,2-5-1,3-3 0,4-4 8,5-3 16,5-3 15,5-2 17,4-3 5,6 0-5,4-2-4,6 0-4,6-3-6,9-4-7,9-4-6,8-4-8,7-3-10,4-5-16,3-3-14,5-4-16,-2-1-4,-8 7 5,-9 4 7,-6 5 5,-7 2-2,-3 2-9,-5 1-10,-3 0-9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29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61580 2055 579,'-2'-13'77,"0"6"-11,-3 6-9,-2 6-11,-2 7-8,-3 7-5,-4 8-6,-2 9-5,-2 4-4,-3 4-3,-1 2-3,-2 4-4,-1-1-7,3-3-11,1-2-12,3-4-11,2-3-8,5-5-3,3-6-3,4-3-3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0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61932 2300 506,'30'0'39,"-3"0"-2,-4 0-4,-1 0-2,-2 1-4,1 2-7,1 2-6,1 2-7,-1 0-3,-3 1-3,-3 0-2,-3 0-2,-2 1 0,-2 1 2,-3 3 0,-1 2 2,-2 2 5,-4 5 7,-2 3 6,-3 5 8,-3 2 4,0 2 0,-2 2 0,1 2 0,-2 1-3,0-2-5,0 0-5,1-1-6,0-3-4,2-2-2,2-3-2,2-3-3,1-3-3,0-3 0,0-3-1,1-2-2,-3-4-8,-4-3-15,-4-2-15,-3-4-15,-3-5-5,0-8 7,1-7 6,-1-8 6,2-8 6,3-5 3,3-6 5,3-5 4,2-1 5,2 8 5,2 6 5,2 7 5,1 6 6,0 5 6,0 5 5,0 5 5,-1 5 10,0 6 13,-2 6 14,0 6 13,-4 5 0,-6 6-14,-5 7-13,-7 5-14,-2 1-9,1-4-5,1-3-4,2-5-5,1-3-6,4-3-7,5-3-7,3-2-7,10-7-9,16-9-9,15-8-12,16-9-9,6-5 0,-2-1 13,-4-1 11,-2-1 12,-6 2 10,-6 5 5,-7 5 6,-7 5 5,-7 4 12,-6 6 18,-8 5 16,-6 4 17,-6 4 3,-3 5-11,-5 3-10,-3 5-12,-3 1-9,1-1-6,-1-1-6,1-1-7,0-1-6,1 1-6,1-1-5,1 1-6,2-2-2,1-2 0,3-1 1,1-2 0,2-3-3,2-1-7,3-2-6,1-2-7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0"/>
    </inkml:context>
    <inkml:brush xml:id="br0">
      <inkml:brushProperty name="width" value="0.03105" units="cm"/>
      <inkml:brushProperty name="height" value="0.03105" units="cm"/>
    </inkml:brush>
  </inkml:definitions>
  <inkml:trace contextRef="#ctx0" brushRef="#br0">60450 5150 708,'0'15'110,"0"-1"-27,0-1-27,0 0-27,0-2-17,2 1-10,0 0-10,2-1-10,0-1-6,3-2-6,2-4-4,2-2-6,0-2-2,-1 2-1,-1 0-1,0 2-1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0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61900 5472 517,'7'8'2,"-1"0"5,0 0 5,-1-1 4,-1 1 4,1 2 3,1 0 1,2 1 3,1 0 0,1 0 1,3-2 1,2 0-1,1-1 0,1 1-3,1 1-2,2 2-2,-2-2-3,-1-1-2,-3-2-4,-1-2-3,-2-1 0,0 2 0,-2 0 2,-1 1 1,-1-5-3,-2-14-8,-2-11-7,-2-14-8,0-5-4,4 2-3,2 2-2,4 2-3,1 3 1,1 5 2,1 5 4,1 5 2,1 4 1,0 2 1,-1 4 0,1 3 1,1 1 6,3 2 11,3 0 12,3 2 10,1 1 6,-3 2 1,-1 2-1,-3 2 0,-1 1 0,-2 1-2,-3 1-2,-1 2-1,-2-1-11,-2 1-18,-3 0-18,-1 0-19,-3-2-15,-6-1-9,-4-2-10,-5-2-10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0"/>
    </inkml:context>
    <inkml:brush xml:id="br0">
      <inkml:brushProperty name="width" value="0.02604" units="cm"/>
      <inkml:brushProperty name="height" value="0.02604" units="cm"/>
    </inkml:brush>
  </inkml:definitions>
  <inkml:trace contextRef="#ctx0" brushRef="#br0">62677 5027 844,'-10'-6'46,"10"2"-6,12 4-7,10 2-7,3 1-16,-4 0-25,-3-2-26,-4 0-25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1"/>
    </inkml:context>
    <inkml:brush xml:id="br0">
      <inkml:brushProperty name="width" value="0.03761" units="cm"/>
      <inkml:brushProperty name="height" value="0.03761" units="cm"/>
    </inkml:brush>
  </inkml:definitions>
  <inkml:trace contextRef="#ctx0" brushRef="#br0">64795 3550 585,'0'47'141,"0"0"-33,0 0-32,0 0-32,-2-2-21,0-1-8,-3-2-7,-2-1-9,-1-5-8,1-4-6,-1-5-7,0-5-7,1-4-10,1-3-13,0-3-12,2-2-13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1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65151 3163 453,'8'-8'0,"0"2"2,0 1 2,0 0 1,0 1 1,1 0 1,2 0 1,0 1 1,-1 2 7,-1 7 10,-2 7 13,-2 8 11,-1 2 4,0 1-5,0-1-4,0 1-3,-1 0-6,1 2-4,0 3-5,0 1-5,0 2-4,0 3-3,0 1-3,0 2-3,-1 0-3,0 0-1,-2-1-3,0-1-2,-2-1-2,0 2-4,-2 0-4,0 2-3,-2-2-3,0-3-1,-1-5 0,-2-4 0,-2-6-5,-7-10-7,-6-10-9,-5-10-6,-2-8-2,2-5 6,1-6 6,3-6 6,2-3 4,5 3 5,3 2 3,5 2 5,2 2 3,2 3 6,2 3 5,2 3 5,2 2 3,2 3 1,2 1 2,2 2 1,0 3 1,1 1-1,0 2 0,0 2-1,-1 3-2,-1 4-6,0 4-5,-2 4-5,-3 3-1,-6 5 0,-5 3 3,-7 5 1,-2 1 1,1-1-1,1-1 0,1-1 0,1-2 0,2-3 3,3-3 2,1-3 2,3-4-1,4-4-5,4-6-6,4-4-5,4-6-4,7-7-4,5-7-2,7-7-4,1-5-1,-2-4-1,-1-4 1,-3-4 0,-2 0 2,-3 4 4,-3 4 4,-2 4 5,-4 4 5,-3 7 7,-3 5 7,-2 7 8,-3 5 9,-2 6 12,-2 6 12,-2 6 12,-1 6 0,-1 9-11,-2 7-12,0 8-12,1 0-7,2-7-5,4-9-3,3-7-5,1-5-5,0 1-9,0 0-7,0 0-9,2-2-5,6-5-5,4-3-3,5-4-5,1-2 2,-3-2 6,-3 0 6,-2-1 6,-2-1 2,1 0-2,1 1-1,2-1-2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2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66274 2206 507,'64'-56'28,"-14"14"2,-14 14 1,-14 14 1,-7 7 0,-2 2 1,-3 2-1,-1 2 1,-1 2-3,-2 4-4,-1 2-4,0 3-5,-2 4-2,-1 4 0,0 3 0,-1 5 0,-2 2-1,-1 2-1,0 2-2,-1 3-1,-2-1-1,0-2-1,-1-2-2,-2-1 0,-1-3-2,-3 0-1,-4-1-1,-1-1-1,-5-1-4,-1-1-3,-4-1-6,-3-1-4,-3-1-4,-1-1-6,-2 0-3,-2-2-6,-1-2-2,2-3-2,0-3-2,1-2-2,2-3 1,3-1 2,4 0 3,2-1 2,4-3 4,5 0 4,4-3 3,6-2 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4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86400 2600 507,'29'-24'8,"10"4"14,10 3 16,9 3 16,1 3 4,-6 3-4,-6 3-5,-6 4-4,-4 4-5,1 6-6,-1 7-4,1 6-6,-4 9-6,-6 13-5,-6 12-7,-6 13-7,-10 12-4,-12 13-2,-13 12-2,-12 13-3,-9 1-1,-2-9-3,-3-10-2,-3-8-3,1-14 0,6-15 2,7-15 0,6-16 2,17-13 7,28-9 11,28-10 12,29-8 13,26-12 3,25-12-4,25-13-4,25-12-4,7-4-7,-8 7-7,-10 6-10,-9 7-8,-15 5-10,-18 7-13,-19 6-12,-18 7-12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2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66450 3431 523,'15'-7'0,"-1"0"0,-1 2 0,0 1 0,-2 0 1,1 2 2,0 0 3,0 2 2,0 0 2,3 0 3,2 0 4,1 0 3,3 0 3,1 2 3,3 0 4,1 2 3,3 1 0,5 3-2,3 3-4,4 4-2,3 0-1,0 1 4,1 0 2,2-1 3,-2 1-3,-2 1-12,-4 1-11,-2 1-10,-3 0-11,-3-1-11,-3-1-10,-3 0-11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2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66974 4650 463,'-15'0'5,"2"0"9,3 0 10,1 0 10,3 2 9,2 4 9,4 4 11,2 3 9,3 6-2,0 7-13,1 7-14,2 7-12,-2 4-12,-1 3-10,-2 4-8,-2 2-11,-1 1-5,-2-2-2,0-2-3,-2-2-2,0-4-4,1-4-9,-1-5-6,0-5-9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2"/>
    </inkml:context>
    <inkml:brush xml:id="br0">
      <inkml:brushProperty name="width" value="0.04132" units="cm"/>
      <inkml:brushProperty name="height" value="0.04132" units="cm"/>
    </inkml:brush>
  </inkml:definitions>
  <inkml:trace contextRef="#ctx0" brushRef="#br0">67350 5021 532,'58'-22'131,"-7"7"-28,-8 3-29,-7 6-28,-8 3-18,-4 2-7,-5 2-6,-5 2-8,-3 3-2,-2 4-1,-2 3 2,-2 5 0,-6 6 0,-8 8-3,-9 10-2,-9 8-2,-4 4 0,0-2 0,-1-3 2,1-1 0,2-4 2,3-8-1,5-6 2,3-7 0,8-9-11,10-12-19,11-12-21,12-12-21,3-4-7,-2 0 4,-1 1 5,-3 1 5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3"/>
    </inkml:context>
    <inkml:brush xml:id="br0">
      <inkml:brushProperty name="width" value="0.05066" units="cm"/>
      <inkml:brushProperty name="height" value="0.05066" units="cm"/>
    </inkml:brush>
  </inkml:definitions>
  <inkml:trace contextRef="#ctx0" brushRef="#br0">70675 3239 434,'-7'-5'39,"2"6"13,2 6 10,2 6 13,0 5-2,0 7-11,-2 5-13,0 6-12,-1 5-7,-2 2-5,0 4-4,-1 2-3,-1 0-5,0-4-5,1-4-6,-1-4-6,0-3-6,0-1-8,0-3-7,1-2-8,0-2-5,2-5-3,2-3-2,2-4-3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3"/>
    </inkml:context>
    <inkml:brush xml:id="br0">
      <inkml:brushProperty name="width" value="0.04966" units="cm"/>
      <inkml:brushProperty name="height" value="0.04966" units="cm"/>
    </inkml:brush>
  </inkml:definitions>
  <inkml:trace contextRef="#ctx0" brushRef="#br0">71076 2797 443,'15'-14'31,"-2"2"-3,-3 4-3,-1 3-3,0 1-5,2 2-7,1 0-6,3 2-6,2 0-1,1 0 6,3 0 6,1 0 6,-1 2 4,-3 4 3,-4 4 4,-4 3 3,-5 6-1,-5 5-8,-4 7-6,-5 5-7,-7 4-4,-9 2-2,-9 2-2,-8 2 0,-2-2-3,6-6-1,5-6-1,7-5-1,5-6-1,3-3 1,4-4 1,5-4 0,6-2 1,10 3-1,9 2 0,11 1 0,5 1 1,4-4 0,2-3 2,4-2 1,-2-2 1,-4 1 1,-5 2 2,-5 0 2,-5 1 3,-3 2 4,-5 0 4,-3 1 4,-3 1 3,-2 2-1,-3 0 0,0 1-1,-4 2 1,-4 1 0,-4 3 0,-4 1 0,-2 2 0,-3-1-1,-1 1-2,-3-1-2,-2 1-4,-2 1-6,-4 1-8,-3 1-6,1-2-4,2-3-2,3-5-2,3-3-2,3-4-12,3-2-24,3-4-22,3-2-24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3"/>
    </inkml:context>
    <inkml:brush xml:id="br0">
      <inkml:brushProperty name="width" value="0.05946" units="cm"/>
      <inkml:brushProperty name="height" value="0.05946" units="cm"/>
    </inkml:brush>
  </inkml:definitions>
  <inkml:trace contextRef="#ctx0" brushRef="#br0">73220 4496 369,'-11'-8'100,"8"2"-7,9 1-6,10 1-5,3 1-10,1 0-12,-1 2-11,1 0-12,1 1-11,5 0-9,3 0-9,5 0-10,2 0-5,2-2-2,2 0-3,2-1-1,0-1-3,0 2-2,-1 0-1,-2 2-3,-1 0-4,-3 0-7,-4 0-5,-1 0-6,-5 0-1,-2 0 5,-3 0 5,-2 0 6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4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75898 3250 470,'10'9'143,"6"1"-30,4 3-32,5 2-30,4 1-18,2-1-7,4 1-5,3-1-6,0 1-4,-2 2-3,-2 0-1,-1 1-2,-4-1-1,-2 1 0,-3-2-1,-3-1 0,-3-1-1,-4-1-3,-5-1-1,-3 0-3,-4 0 0,-6 3 1,-4 3 0,-5 3 1,-6 1 0,-7-1-3,-7-1-1,-6-1-1,-5 0-2,2 1 1,-2 1 1,1 1 0,2 1-5,4 1-11,4 1-10,4 1-11,4-2-5,6-4 3,7-3 2,5-4 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6:34"/>
    </inkml:context>
    <inkml:brush xml:id="br0">
      <inkml:brushProperty name="width" value="0.04956" units="cm"/>
      <inkml:brushProperty name="height" value="0.04956" units="cm"/>
    </inkml:brush>
  </inkml:definitions>
  <inkml:trace contextRef="#ctx0" brushRef="#br0">79089 3060 443,'-7'-22'6,"0"4"9,2 5 11,1 3 11,-1 2 3,0 0-1,-2 0-2,0 1-1,-1 0-2,-2 2-2,0 2-1,-1 2-2,-3 4-3,-3 6-7,-5 5-5,-3 7-6,-4 4-2,1 5 1,-2 3 1,-1 4 1,0 3 1,1 0 1,2 2 1,0 0 1,1-1 0,3-3-2,1-5-3,3-4-1,2-2-2,2-1-1,4-1-2,3-1 0,5-1-3,8-1-2,8-1-3,7-1-2,13-3-5,17-3-8,16-4-8,16-4-8,13-4-3,6-4 5,7-4 4,7-4 3,-7-2-4,-20 1-11,-21-1-11,-20 0-13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8:28"/>
    </inkml:context>
    <inkml:brush xml:id="br0">
      <inkml:brushProperty name="width" value="0.02518" units="cm"/>
      <inkml:brushProperty name="height" value="0.02518" units="cm"/>
      <inkml:brushProperty name="color" value="#00BFF3"/>
    </inkml:brush>
  </inkml:definitions>
  <inkml:trace contextRef="#ctx0" brushRef="#br0">87813 14320 873,'-3'-36'8,"-4"-8"16,-5-9 15,-4-9 17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8:33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39887 23870 440,'-6'8'14,"6"-2"3,4-1 5,6 0 4,1-1 0,-1 0-5,0 0-6,-2 0-3,1-1-4,1 1-1,3 0-1,2 0 0,1-1-2,1 0 0,1-2 0,2 0-1,0-2 0,1 0 0,1-2 1,1 0 0,0-1 0,-1 0 1,-1 0-1,-1 1 1,-1-1-1,1 2 1,0 0-1,-1 2-1,2 0 1,0 0-1,0 0 1,3 0-1,-1 0 0,-1 0 0,-1 0-1,-1 0 0,0 0 0,1 0 0,1 0-1,1 0 1,0 0-1,-1 0 1,-1 0 0,-1 0 0,0 0 1,0 0-1,-1 0 0,1 0 0,-1 0 1,1 0-1,-1 0 1,1 0-1,0 0 0,-1 2 0,1 0-2,0 2 0,-2-1 0,1-1 0,-2 0 1,-1-2-1,0 0 2,1 0-1,2 0 0,0 0 1,1 0 0,1-2 0,1 0 0,1-1 1,1-1-1,1 0 0,1 0 1,1 0 0,0 1-1,1 0 1,-1 1-1,1 2 1,-2 0-1,-2 0-1,-1 0 0,-2 0-1,-2 0 0,1 0 0,-1 0-1,1 0 0,0 0 1,1 0-1,1 0 0,1 0 0,1 0 0,-1 0 0,1 0 0,-1 0 0,1 0 1,-1 0 0,1 0 1,-1 0 0,1 0 1,-1 0-1,1 0 0,-1 0 0,1 0-1,1 0 1,1 0-1,1 0 0,1 0 0,-1 0 0,1 0 0,-1 0 0,1 0 0,1 0 0,1 0 1,1 0 0,-1 0 0,0 0 1,-1 0 0,-1 0 0,0 0 0,-1 2 0,0 1 0,1 0-1,-1 0 1,1 0-1,-1-2 0,1 0 0,0-2-1,1 0 1,0-2 0,2 0 0,0-1 0,-1 0 2,-1 0 0,-1 0 2,0 1 0,1 0-1,1 2 0,1 0-2,0 1 1,0 0-1,1 0-1,-1 0 0,1 0-1,1 0 1,0 0 0,2 0 0,0 0-1,-1 0 1,-1 0 0,-1 0 1,-1 0-1,2-2 0,1 0 1,1-1 0,-1-1 0,-2 2-1,-1 0 1,-3 2 0,0 0 0,1 0 0,1 0 0,1 0-1,0 0 0,2 0 1,1 0-1,1 0 1,1 0-1,1 0 1,0 0-1,2 0 1,0 0-1,-2 0 0,0 0 0,-1 0-1,-2 0-1,0 0 2,-1 0-1,-1 0 1,0 0-1,1 2 1,1 0-1,1 2-1,0-1 1,0-1-1,0 0 1,1-2 0,-1 0 0,2 0 0,1 0 0,1 0 1,-1 0 0,0 0 0,-2 0-1,1 0 1,-3 1-1,-2 0 0,-2 2 1,-1 0-1,-2 1 0,1 0 1,-1 0-1,1 0 0,-1 0 0,1 0 0,-1 0 1,0 0-1,1-1 1,-1-1 0,1 0 0,-1-2 1,0 0-1,1 0 1,-1 0-1,1 0 1,-1 0-1,1 0 0,-1 0 1,1 0 0,0 0 0,0 0 0,2 0-1,1 0 0,-1 0 0,-1 0 0,-3 0-1,-1 0 1,-1 0 0,3 0-1,1 0 0,3 0 0,-1 0-1,0 0 1,-1 0-1,-1 0-1,-1 0 1,-1 0-1,-1 0 1,-1 0 0,0 0 0,1 0 1,1 0 1,1 0 0,0 0 1,1 0 0,-1 0-1,1 0 1,-1 0 0,1 0-1,-1 0 1,1 0-1,0 1 1,2 0-1,3 2 0,1 0-1,1 0 0,-2 0 1,0-2-1,-1 0 1,0-1-1,-1 2 0,0 0 0,1 2-1,-1-1 1,2-1-1,1 0 1,1-1-1,1-1 1,1 0 0,0 0 1,2 0 0,1 0 0,4 0 1,3 0-1,2 0 1,4-1 0,2-1 0,3 0 1,4-1 0,0-1 0,-1 0-1,-1 0 0,0 0-2,-1 0 1,1 0-2,1 0 1,2 1-1,-1-1 1,-1 0-1,-1 0 0,0 0 1,-2 1-1,-1 0 2,0 1 0,-2 2 1,-1 0 0,0 0 0,-2 0-1,0 0 1,-1 1-1,0 2 0,-1 2-1,2 2 1,-2 0-1,1-1 0,0 0 0,0-2-1,0-1 0,0 0 1,0-2-1,0 0 1,0-1-1,0 0 2,0 0 0,0 0 0,-1 0 1,0 0-1,-2 0 0,0 0 0,0 0-1,2 0 1,2 0 0,2 0-1,1 0 1,0 0-1,-1 0 1,1 0-1,0-1 0,2-2 1,0-2-1,2-2 0,0 0 1,3-1-1,2 0 0,1 0 0,1 1 1,0 0 0,-2 2 0,-1 1 1,-1 0 0,-1 0 0,0 0-1,-2 0 0,-1 1 0,-2 0-2,-2 2 1,-2 0-1,-1 1 0,0 0-1,-1 0 1,2 0 0,-2 1-1,-1 0 1,0 2 0,-1 0 0,-1 0 0,0 0 1,0-2 0,0 0 1,0-1 0,0 0 0,0 0 1,0 0-1,-1 0 1,0 0-1,-2 0 1,0 0-1,0 0 0,2 0 0,2 0-1,2 0 1,0-1 0,0 0-1,-1-2 0,-2 0-1,1-1 0,0 0 1,2 0-1,0 0 0,0 0 1,0 1-1,-1-1 1,-2 0 0,0 0 0,0 0 1,0 0 0,0 0 0,0 0 0,0 0 0,0 0 1,0 0 0,-1 0 0,-2 1-1,-2-1 0,-1 0 0,-2 0-1,0 2 1,1 0 0,-1 2 0,0-1-1,0 0 1,0-2-2,1 0 1,-2-1-1,0 0 1,-2 0-1,0 1 1,-1-1 0,-1 2-1,-1 0 0,-1 2 0,-1 0 0,0 0 0,1 0 0,-1 0 0,0 0 0,-1 0 1,-1 0-1,-1 0 1,-1-1-1,1 0 1,-1-2 1,0 0-1,1-1 1,1 2 1,1 0-1,1 2 1,-1 0 1,-1 0-2,-3 0 1,-1 0-1,-2-1 0,1 0-2,-1-2 1,1 0-1,0 0-1,1 0 0,1 2 0,1 0 0,0 1 0,1 0 0,-1 0 1,1 0-1,-2 0 1,0 0 0,-1 0 1,-1 0-1,0 0 0,0 0 0,-1 0 0,1 0-1,-2 0 0,0 0-1,-1 0 0,0 0-1,-2 0 0,-1 0 0,-1 0 1,-1 0 0,-1 0-8,-1-2-16,0 0-17,-2-1-17,-3-1-7,-4 0-1,-6 0 2,-4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7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45550 931 514,'-26'14'37,"10"-4"3,12-5 3,11-2 3,8-4-1,7-1-4,6 0-3,8-1-5,4-2-3,-1 0-4,0-1-3,0-2-4,-1 1-2,-3 1-2,-4 0-2,-2 2-1,-3 0-5,-3 2-7,-3 0-6,-2 2-7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66375 12425 333,'157'63'167,"51"46"-1,49 47 1,51 47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1"/>
    </inkml:context>
    <inkml:brush xml:id="br0">
      <inkml:brushProperty name="width" value="0.02228" units="cm"/>
      <inkml:brushProperty name="height" value="0.02228" units="cm"/>
      <inkml:brushProperty name="color" value="#F2395B"/>
    </inkml:brush>
  </inkml:definitions>
  <inkml:trace contextRef="#ctx0" brushRef="#br0">82777 5332 987,'-57'1'11,"10"0"-9,12 2-10,10 0-10,9-1-6,7-4-3,6-4-4,8-3-4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4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74790 19126 436,'-5'-7'11,"8"2"23,6 2 22,7 2 22,4 1 4,1-2-15,1 0-15,1-2-14,2 0-10,1-1-5,2-2-6,3 0-4,-1 0-2,0 1-1,-1 0-1,-1 2 1,-2 1-1,0 2-2,-1 2-2,0 2-2,-3 1-3,0 0-8,-1-1-6,0 1-7,-3 0-4,0-2 0,0 0-1,-2-2 0,0 0-1,1 0 0,1 0 0,1 0-1,-1 0 1,-3-2 3,-2 0 1,-4-2 3,-2 0 0,-2-1 0,-3-2-1,0 0 0,-4 0-2,-2 2-2,-4 3-2,-2 1-3,-1 0 1,1 0 5,0-2 3,2 0 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4"/>
    </inkml:context>
    <inkml:brush xml:id="br0">
      <inkml:brushProperty name="width" value="0.05429" units="cm"/>
      <inkml:brushProperty name="height" value="0.05429" units="cm"/>
      <inkml:brushProperty name="color" value="#F2395B"/>
    </inkml:brush>
  </inkml:definitions>
  <inkml:trace contextRef="#ctx0" brushRef="#br0">75897 18165 405,'-21'-28'32,"7"5"1,5 7 1,6 5 1,3 5 3,2 6 4,0 4 4,2 6 4,0 2 0,0 3-5,-1 2-6,1 1-5,-1 3-5,0 3-5,-2 3-5,0 3-4,-1 2-3,0 2-4,0 3-2,0 1-3,0 1-3,0 2-2,0 1-3,0 0-3,0 0-4,0-2-6,0-1-6,0-3-5,0-3-4,0-2 0,0-3 0,0-3 0,0-3-1,0-3-2,0-3-1,0-2-3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5"/>
    </inkml:context>
    <inkml:brush xml:id="br0">
      <inkml:brushProperty name="width" value="0.05791" units="cm"/>
      <inkml:brushProperty name="height" value="0.05791" units="cm"/>
      <inkml:brushProperty name="color" value="#F2395B"/>
    </inkml:brush>
  </inkml:definitions>
  <inkml:trace contextRef="#ctx0" brushRef="#br0">77832 18128 379,'8'-9'74,"-1"-2"-10,1-2-10,0-1-9,-1-2-8,-2 0-6,-3 1-7,0-1-5,-2 1-5,0-1-3,0 0-2,0 1-3,-2-1-1,0 2-1,-3 1 0,-2 1 0,-2 1 0,-2 2 1,-2 2 1,-1 3 1,-2 1 0,1 3-1,-1 4 0,0 2-1,1 4 0,-1 6-1,0 4-1,1 5-1,-1 2 0,1 1-1,-1-1 0,0 0-1,2 0 0,1 1 0,2-1 1,2 1 0,2 0 0,1 0 0,0 2-1,2 1 1,0-1-1,2-1 1,0-3-1,2-1 0,2-4-1,6-3-3,4-5-4,5-3-2,3-5-3,1-8-3,1-6-1,1-7-3,1-5-1,-1-3 1,1-3 1,-1-3 0,-1 0 2,-1 1 2,-3 3 3,-1 2 1,-3 1 1,-2 2 2,-4 3 0,-3 1 2,-1 3 2,0 1 3,0 2 4,0 2 3,-1 4 8,0 4 12,-2 6 12,0 4 13,0 5 1,2 4-7,2 3-7,2 4-8,0 1-5,-1-3-5,-1-3-4,0-2-4,-1-1-3,2 5-1,0 3-3,2 4-1,0 1-1,1-1-2,1-3-3,2-1 0,-1-2-6,1-1-9,0-1-8,0-1-8,-1-2-8,1-1-4,0-2-5,0-2-5,-1-2-4,-1-1 0,-1-1-3,0 0-1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7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73745 36996 479,'-13'-8'9,"4"2"18,6 1 17,5 1 18,3 1 3,5 0-11,4 2-12,3 0-11,5 1-6,3-2-2,4 0-2,5-1-1,-1-1-2,-3 2-4,-5 0-2,-4 2-2,2 0-2,5 0 0,6 0 1,7 0-1,0 0 0,-4 2-5,-4 0-5,-4 2-3,-2 0-6,-3 1-9,-2 1-9,-1 1-8,-2 0-6,-3-2-2,-1-3-4,-2 0-3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8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74817 35740 446,'-28'-19'10,"7"10"21,7 10 21,7 10 20,4 8 4,0 7-12,2 6-12,0 8-13,1 2-7,0-4-3,0-2-3,0-3-4,0 0-4,-2 6-4,0 5-4,-1 4-4,-1 4-6,2 2-5,0 1-7,2 3-6,-1 0-2,0-3 1,-2-1 2,0-2 1,0-5-5,2-6-11,2-7-11,2-7-10,1-7-6,2-5 0,0-6 1,1-6 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9:58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76527 34800 398,'-7'18'125,"2"3"-25,2 4-27,2 5-25,0 2-16,0 4-3,-2 3-5,0 3-3,0 1-3,0 0-3,2 0-1,0 0-3,0 1-1,-2 4-2,-2 2-2,-1 3-3,-2 1 1,0-4 1,0-3 1,0-2 1,2-4 1,1-6-1,2-4-2,2-5 0,4-13-11,7-20-18,7-21-19,8-20-20,1-7-1,0 8 12,-1 8 14,-1 8 14,-1 5 8,-1 5 1,-1 3 3,-1 4 1,-1 4 8,1 5 11,-1 2 13,1 6 12,-1 3 6,-1 5 1,-1 5 0,-1 5 1,-2 3-2,-4-1-8,-5 1-6,-2-1-6,-4 1-5,-1-1-2,0 1-2,-1-1-3,-3 1-1,-2-1-3,-3 1-2,-3-1-3,-4 2-3,-5 1-3,-5 2-5,-5 3-5,-1-3-3,0-5-7,1-7-4,1-5-6,2-6-2,4-4 3,2-6 1,3-4 2,3-2-3,5 1-8,3 0-7,4 2-9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2"/>
    </inkml:context>
    <inkml:brush xml:id="br0">
      <inkml:brushProperty name="width" value="0.05219" units="cm"/>
      <inkml:brushProperty name="height" value="0.05219" units="cm"/>
      <inkml:brushProperty name="color" value="#00BFF3"/>
    </inkml:brush>
  </inkml:definitions>
  <inkml:trace contextRef="#ctx0" brushRef="#br0">90392 19223 421,'-45'-9'83,"21"0"-11,21-1-12,20-1-12,9 0-8,-1 0-3,-3 2-2,-1 1-4,-2 0-3,1 2-2,0 1-4,-1 1-2,1 0-2,1 2-2,1 0-1,1 2-2,1 1-3,1 3-6,1 4-4,1 2-7,0 1-4,-1-3-5,-1-1-3,-1-2-6,-2-2-2,-1 0-1,-3-2 0,-1 0-2,-2-1 1,-1 0 2,-1 0 4,0 0 1,-3-1 0,-1-2-5,-2-2-6,-2-1-5,-2-3-1,-2 0 3,-2-1 2,-2-1 3,-2-1 2,0 0 5,-1 1 5,-2-1 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3"/>
    </inkml:context>
    <inkml:brush xml:id="br0">
      <inkml:brushProperty name="width" value="0.05976" units="cm"/>
      <inkml:brushProperty name="height" value="0.05976" units="cm"/>
      <inkml:brushProperty name="color" value="#00BFF3"/>
    </inkml:brush>
  </inkml:definitions>
  <inkml:trace contextRef="#ctx0" brushRef="#br0">91409 18211 368,'-1'-13'15,"0"8"27,-2 7 26,0 6 25,-1 5 4,0 3-20,0 3-18,0 3-20,0 2-11,1 1-4,-1 1-4,0 1-5,0 1-1,0 2-2,0 3-1,0 1 0,0 3-5,1 4-7,-1 4-9,0 4-8,0 2-6,0 0-4,0-1-4,0 1-4,0-1-4,1-4-1,-1-2-3,0-4-1,0-4 2,2-5 9,0-7 7,2-5 8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3"/>
    </inkml:context>
    <inkml:brush xml:id="br0">
      <inkml:brushProperty name="width" value="0.05387" units="cm"/>
      <inkml:brushProperty name="height" value="0.05387" units="cm"/>
      <inkml:brushProperty name="color" value="#00BFF3"/>
    </inkml:brush>
  </inkml:definitions>
  <inkml:trace contextRef="#ctx0" brushRef="#br0">93305 18982 408,'7'-8'1,"0"0"7,-2 0 6,0 0 8,-2 0 3,2-2 0,-2 0-2,1-1 1,-1-1-2,0-1-1,-1-2-1,-2 0-3,0 0 0,0-1-3,0 0-1,0 1-2,-1 0 0,-2 0-1,-2 2 0,-1 1-1,-3 1 1,0 2-1,-2 3-1,0 1 0,0 1-1,-1 2-1,0 0 0,1 2-1,-2 1-1,0 2 2,-1 2-1,-1 2 1,0 1 0,2 1-1,3 1 0,1 2-1,1 0 0,-2 1-1,0 1 0,-1 1-1,0 1 0,0 0 0,2-1-1,1 1 1,0 1 0,0 3 0,0 3 1,1 3 1,-1 0-1,2-1 2,0-3-1,2-1 0,1-2-2,2-1-4,2-1-3,2-1-5,2-2-3,4-4-1,2-5-1,3-2-2,4-5-2,3-2 0,5-4-1,3-2-1,1-3 1,-2-1 0,-1-3 3,-3-1 0,-2-2 3,-3 0 2,-3 1 2,-2-1 3,-4 1 3,-1-1 3,-2 1 3,-2-1 3,-1 6 10,0 10 17,0 12 15,0 10 17,-1 5 2,1 1-13,0-1-13,0 1-13,0-1-8,0 1-5,0-1-3,0 1-5,1-1-3,1-2-6,3 0-5,2 0-5,0-2-3,-1-1-3,0-1-2,-2-1-3,-1 0-3,0-1-4,-2 1-5,0 0-4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7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62800 6700 418,'-25'-25'4,"0"0"8,0 0 7,0 0 8,1 9 8,4 19 9,3 19 10,3 19 8,1 15 0,1 13-8,-1 12-10,1 13-9,-1 7-7,1 4-4,-1 3-4,1 3-5,-1 1-3,1 1-1,-1-1-1,1 1-2,-1 10-6,1 22-12,-1 22-11,1 23-12,-1 3-8,1-11-3,-1-14-6,1-11-4,-1-20-3,1-24-2,-1-26-1,1-24-3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4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85207 37043 442,'-17'-2'82,"14"0"-6,14-3-4,13-2-6,9 0-6,1-1-10,2 0-8,2 0-11,1 1-6,2-1-5,1 0-5,0 0-4,-1 2-5,-2 1-5,-3 2-2,-3 2-5,-4 1-6,-2 0-6,-3 0-8,-3 0-8,-3 1-5,-3 2-6,-2 2-4,-4 1-5,-2 2-3,-2 0 2,-3 0 0,0-1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5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86612 35870 423,'-8'-8'1,"0"1"2,1-1 3,-1 0 2,0 3 11,2 6 19,1 6 18,1 6 20,0 4 2,2 7-15,0 3-13,2 6-15,0 3-7,0 3-2,0 1-2,0 2-1,0 1-4,0 2-5,0 0-6,0 2-7,0 2-5,0 3-8,0 5-8,0 4-7,0-1-7,2-5-9,0-5-7,2-4-8,-1-8 2,1-8 11,0-9 12,0-8 10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5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88575 35297 402,'-7'-8'0,"1"-2"1,0 0 0,2-1 1,0 3 10,0 8 22,0 8 21,0 7 21,1 7 4,0 5-15,2 5-14,0 5-15,1 3-7,-2 2-2,0 2-2,-2 2-1,0 2-3,-2 0-3,0 2-4,-1 0-4,-1-1-3,0-2-3,1-4-3,-1-2-3,1-4-3,2-3-3,2-5-3,2-4-3,2-6-5,2-9-6,2-8-6,2-9-6,2-8-1,3-4 6,3-4 5,3-6 7,4-4 2,5-3 2,5-3-1,5-2 1,0 2 3,-6 7 4,-4 9 5,-4 7 4,-3 5 5,2 3 8,3 1 5,2 2 8,-2 2 2,-4 2 2,-3 2 1,-4 2 1,-3 2-2,-1 3-2,0 4-4,-2 2-3,-1 3-3,-1 1-3,0 3-2,-2 1-3,-1 1-2,-4-1-1,-2-1-2,-3 0-2,-3-1-1,-2 1-3,-2 1-1,-1 1-2,-4 0-2,-2-1-5,-3-2-4,-2 1-4,-4-3-4,-1-3-2,-3-3-3,-1-2-2,0-4-4,3-3-3,3-2-4,4-4-4,1-1-3,4-2-2,3 0-3,3-1-2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09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58174 20308 512,'-11'0'49,"10"0"4,10 0 4,10 0 4,4 0-2,0 0-10,1 0-9,-1 0-9,1-1-7,1 0-4,1-2-5,1 0-5,0-1-3,1 1-1,-1-1-2,0 0-2,0 0-3,-3 1-6,-1-1-6,-3 0-6,-1 2-10,-1 4-15,-1 4-15,0 3-13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10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59992 18966 471,'22'-7'37,"-3"2"-2,-3 2-1,-3 2-3,-1 1-2,2 2-2,0 0-2,1 2-3,0 1-2,-1 1-3,-1 3-4,-1 2-2,-1 2-2,0 1-1,-2 3 0,-1 2 0,-1 1-1,-4 1-2,-3 1 0,-2 1-1,-3 0-2,-3 1-3,-4-1-4,-2 1-1,-2-1-4,-1-2 0,-1 0-2,-1 0-1,0-3 1,1-1 1,1-2 2,1-3 2,1-1 1,2-2 0,3-2 0,1-2-1,6-2 6,8-1 10,9 0 10,9-2 10,3 1 2,-1 0-4,-3 2-5,-1 0-5,-3 1-3,-1 0-2,-3 0-2,-1 0-1,-2 0-1,-1 2-1,0 0 1,-2 1-1,-1 2 0,-2 2 0,-3 2 0,0 1 0,-4 2 0,0 0-1,-3-1 0,-2 1-1,-2 0 0,-2-1-2,-1 1 0,-3 0-2,-2 0 0,-1 3-3,-3 1-1,-1 3-2,-1 0-2,-1-1-3,1-1-2,0-1-3,0-3-2,3-3-3,1-4-2,3-4-4,1-4-4,4-4-8,3-4-7,3-4-8,1-1-3,0 1 4,0 0 3,0 2 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11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62000 19590 415,'7'-7'37,"-2"-1"-3,-2 0-3,-2 0-4,-1 0-2,2-2-1,1 0-2,0-1-1,1-1-3,0 1-2,0-1-4,0 0-3,-1 0-2,-1 1-1,0-1-2,-2 0-1,-2 1-2,-3 0-1,-5 2-3,-4 1-1,-2 2-1,-1 6 4,-2 4 1,1 6 4,-2 3 0,1 5 1,-1 3 0,0 5 1,1 1-1,1 1 2,1-1 0,1 1 0,2-1 2,2 0 0,4 1 2,3-1 1,1 0 1,2-1 0,0-1 1,2-1 0,0-2 0,0-1-2,0-3-1,0-1-2,1-2-2,4-1-1,2 0-3,3-2-1,3-2-4,0-2-3,1-4-4,1-2-4,1-4-2,1-2-2,2-4-2,0-2-1,1-4-1,1-5 0,1-5-1,1-5 1,-1-3-1,-1-1-1,-3-1 1,-1 0-1,-3 0 2,-3 3 4,-2 3 4,-4 3 3,-2 4 4,0 3 4,-2 5 3,0 3 4,-1 4 5,0 4 10,0 4 8,0 4 9,0 3 3,0 1-5,0 3-4,0 2-4,0 1-3,0 1-1,0 1-1,0 1-1,0 0-2,2-1-2,0-1-2,2 0-2,0-1-2,0 1-2,0 1-1,0 1-1,0 1-2,1-1-1,2 1-1,0-1-2,1 0-3,0-1-5,0 0-3,-1-2-5,1-1-3,0-1-3,0-1-2,0 0-3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12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45387 20715 427,'-6'-7'7,"6"3"14,4 1 14,6 2 13,2 1 5,3 0-5,2 0-5,1 0-6,4 0-3,3 0-2,4 0-2,5 0-2,-1 0-3,-4 0-1,-4 0-3,-3 0-2,-3 0-2,-1 0-2,-1 0 0,-1 0-2,0 0-5,2 0-10,0 0-10,1 0-9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13"/>
    </inkml:context>
    <inkml:brush xml:id="br0">
      <inkml:brushProperty name="width" value="0.04863" units="cm"/>
      <inkml:brushProperty name="height" value="0.04863" units="cm"/>
      <inkml:brushProperty name="color" value="#00BFF3"/>
    </inkml:brush>
  </inkml:definitions>
  <inkml:trace contextRef="#ctx0" brushRef="#br0">48347 19528 452,'7'-15'0,"0"-1"-1,-2 1 1,0-1-1,-1 0 0,1 1-1,2-1-1,0 0 0,0-1 3,-2-1 8,-2-3 8,-2-1 7,-1 0 1,0 1-4,0 3-6,0 1-4,-1 3-2,-2 2 1,-2 4 2,-2 3 0,-2 1 0,-3 2-2,-4 0-3,-2 2-1,-1 3-1,-1 6 4,1 5 2,-1 7 3,0 4 2,1 2 1,-1 4 1,1 3 2,0 1 0,1-2-2,1 0-2,1-1-2,1-2-1,2-1 0,2-3-2,3-1-1,1-3-1,2-1 0,2-3 0,2-1 0,1-2-2,0-1-1,0-1-1,0 0-3,1-2-1,2-1-1,2-1-2,2 0-2,1-3-2,1-1 0,1-2-2,2-2-2,1-3-3,3-3-4,3-5-7,3-4-4,2-4-2,1-3 0,1-5 0,1-3 0,-1-3 3,-3 0 4,-3-2 4,-3-1 4,-3 2 2,-3 6 1,-3 3 0,-2 7 1,-3 2 5,0 2 7,-2 2 9,0 3 9,-1 4 8,0 8 10,0 7 11,0 9 9,0 4 0,0 1-8,0 1-9,0 1-10,0-1-5,0-2-1,0-1-2,0-2 0,1-3-3,2 0-3,2 0-2,1-2-4,2 0-2,0 1-5,0 1-5,0 1-4,1 0-5,1-1-7,3-1-5,2 0-6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21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59655 38029 463,'-13'0'11,"6"0"19,6 0 21,6 0 21,3 0 3,2 0-11,0 0-13,1 0-11,2 0-10,3 0-3,3 0-5,3 0-5,2-2-3,-1 0-3,1-3-2,-1-2-4,1 0-1,-1 1-1,1 1-3,-1 0 0,0 2-2,1 1-1,-1 0-1,1 2-2,-2 0-1,-1 2-1,-3 0-2,-1 1 0,-2 0 0,-1 0 0,-1-2 1,0 0 0,-1-1-2,1 0-6,1 0-7,1 0-6,-1-2-6,-4-2-5,-5-3-4,-2-3-5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22"/>
    </inkml:context>
    <inkml:brush xml:id="br0">
      <inkml:brushProperty name="width" value="0.05545" units="cm"/>
      <inkml:brushProperty name="height" value="0.05545" units="cm"/>
      <inkml:brushProperty name="color" value="#00BFF3"/>
    </inkml:brush>
  </inkml:definitions>
  <inkml:trace contextRef="#ctx0" brushRef="#br0">61971 36132 396,'-7'-19'20,"2"9"15,2 8 15,2 10 14,0 5 2,0 3-10,-2 3-11,0 3-10,-1 2-6,0 1 0,0 1-1,1 1 0,-2 1-2,2 2-3,-1 2-5,0 3-3,0 0-4,0 0-3,0 0-2,0 0-4,0 4-1,-2 6-1,0 7-1,-1 8-1,-1 0-1,2-5-3,1-5-2,0-4-2,1-6-2,0-4 1,0-5-1,1-5 0,-1-10-3,2-13-5,0-13-5,2-15-5,3-9-1,5-4 3,7-6 5,6-4 4,2-1 2,1 4 3,-1 4 1,1 4 2,-2 5 3,-1 7 4,-3 7 4,-1 7 4,-2 4 1,-1 2 2,-1 2-1,0 2 1,-2 2 2,1 2 3,0 2 4,0 2 3,-1 2 3,-1 3 1,-1 4 4,0 2 1,-1 2 0,-1 1-3,1 1-5,0 1-3,-1 0-2,-2-2-2,-3 0 0,0 0-2,-3-1-2,-1 1-4,0 1-3,-1 1-3,-3 0-2,-2-2-1,-3 0-1,-3 0 0,-3-2-2,-2-1-3,-1-1-3,-3-1-3,-2-2-5,-2-3-9,-4-2-7,-3-4-10,-1-1-3,2 0 1,0 0 1,1 0 1,3-1 0,5-1 2,5 0 1,5-1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9"/>
    </inkml:context>
    <inkml:brush xml:id="br0">
      <inkml:brushProperty name="width" value="0.05553" units="cm"/>
      <inkml:brushProperty name="height" value="0.05553" units="cm"/>
      <inkml:brushProperty name="color" value="#00BFF3"/>
    </inkml:brush>
  </inkml:definitions>
  <inkml:trace contextRef="#ctx0" brushRef="#br0">63450 7500 396,'0'-36'47,"0"28"-1,0 28-1,0 29-2,-8 16-4,-16 7-8,-15 6-8,-15 7-7,-7-1-6,3-6-3,3-6-4,4-6-4,13-15-6,26-21-9,24-22-9,26-22-11,15-15 0,6-5 5,7-7 7,6-5 5,-1 0 4,-5 10 2,-7 10 0,-5 9 1,-11 10 8,-11 14 12,-14 11 14,-11 14 14,-9 5 3,-3 1-4,-3-1-4,-2 1-4,3-6-7,14-8-10,11-10-10,14-9-9,5-9-6,1-5-3,-1-7-2,1-5-2,2-8-1,7-5 1,6-7 0,7-5 0,-1 0 4,-6 10 4,-6 10 5,-6 9 6,-9 9 5,-8 9 7,-10 10 6,-9 10 7,-7 4 4,-3 0 3,-3 0 4,-2 0 2,3-5-7,14-9-16,11-10-16,14-8-17,3-6-6,-2 1 3,-3-1 2,-3 1 4,-6 4 6,-5 9 10,-7 10 10,-5 10 10,-4 5 4,0 4-1,0 3-2,0 3-1,1 3 2,4 3 3,3 3 4,3 4 4,4-6 0,7-11-5,6-14-4,7-11-6,2-9-5,1-3-10,-1-3-8,1-2-8,-4-9-4,-6-12 2,-6-13 1,-6-12 1,-10-4 3,-12 7 3,-13 6 2,-12 7 4,-7 5 1,1 7 2,-1 6-1,1 7 2,-3 2 0,-2 1 0,-3-1 0,-3 1 1,-1 2 0,4 7 2,3 6 0,3 7 1,12 4-5,22 3-11,22 3-12,23 4-10,11-9-4,4-18 5,3-19 6,3-18 4,10-15-1,20-9-6,18-10-8,20-8-7,0-4 2,-15 3 9,-15 3 9,-16 4 10,-13 2 6,-9 4 3,-10 3 3,-8 3 3,-11 6 1,-8 9-2,-10 10-2,-9 10-1,-5 13 17,0 19 36,0 19 35,0 19 36,-2 13 4,-3 10-25,-3 10-27,-2 9-26,-5 13-17,-2 20-8,-3 18-7,-3 20-8,-1 10-10,4 3-9,3 3-12,3 4-9,3-1-8,3-3-4,3-3-5,4-2-4,1-17-3,0-28-3,0-28-1,0-27-4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23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46987 38615 410,'-6'-5'11,"6"3"24,4 4 23,6 3 23,3 2 5,3-2-14,3-3-12,3 0-14,3-3-10,1 0-7,3-2-6,1 0-7,1-1-5,1 0-1,-1 0-3,0 1-1,-1-1-4,-1 2-2,-3 0-2,-1 2-4,-1 0-6,3 2-12,1 0-10,3 2-11,-3-1-5,-4-1 5,-5 0 3,-4-2 3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23"/>
    </inkml:context>
    <inkml:brush xml:id="br0">
      <inkml:brushProperty name="width" value="0.05748" units="cm"/>
      <inkml:brushProperty name="height" value="0.05748" units="cm"/>
      <inkml:brushProperty name="color" value="#00BFF3"/>
    </inkml:brush>
  </inkml:definitions>
  <inkml:trace contextRef="#ctx0" brushRef="#br0">49518 36505 382,'-7'-13'2,"2"6"17,2 6 15,2 6 18,0 4 4,0 3-5,-2 4-6,0 2-5,-1 2-5,0 3-2,0 1-2,0 3-3,0 1-3,1 0-1,-2 2-2,2 1-3,-1 2-1,2 2-3,0 4 0,2 3-3,-1 3-1,-2 5-2,-2 6-1,-2 4-2,0 0-2,1-5-1,0-4-2,2-6-3,0-5-2,2-6-3,0-5-3,2-7-4,0-9-5,2-16-9,0-14-8,2-15-9,2-8 0,7-4 6,6-3 7,5-2 7,3 1 5,-1 4 2,-1 6 3,-1 4 2,-2 6 4,-3 5 7,-3 6 5,-3 7 6,-1 3 1,0 4-1,0 2-3,-1 4-2,1 2 4,0 2 12,-1 1 11,1 3 11,-1 2 3,0 3-7,-2 3-6,-1 4-6,0 0-5,-2-2-2,-1 0-4,0 0-3,-2 0-3,-2 5-3,-2 3-2,-2 4-3,-3 1-2,-2-1 0,-3-3 0,-3-2-1,-2-1 0,-2-1-1,0-1-1,-1-1 0,-2-2 0,-5-3 0,-3-3 0,-4-2 0,-3-4-7,-1-1-15,0-2-15,-2-2-15,2-2-4,6-2 7,4-2 6,5-2 8,4-2 0,5 0-3,3-1-3,4-2-5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41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88137 890 528,'-6'-5'9,"6"7"19,4 8 18,6 6 19,1 2 3,1-3-12,0-3-11,-1-2-12,1-2-7,0 3-2,-1 2-2,1 1-2,0 1-5,-1-3-5,1-1-5,0-2-7,-2 0-10,-1 1-15,-2 3-15,-2 2-16,-3-1-5,-4-3 5,-4-3 3,-4-2 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42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87296 2033 422,'-47'13'33,"18"-3"5,15-4 6,18-4 7,9-2-2,3 0-8,3 0-9,3 0-7,1 0-6,-1 2-4,-1 0-2,-1 2-3,0-1-4,0 0-4,-1-2-4,1 0-4,-1-3-4,1 0-6,-1-3-5,1-2-5,-1-1-4,-1 0-3,-1 1-2,0-1-2,-7 2 1,-7 4 8,-9 4 6,-9 4 8,-4 2 7,2-1 7,3 1 9,1 0 7,2 0 4,0 0 2,2 0 0,1-1 1,0 1-1,0 0-2,0 0-2,1 0-3,-2 1-2,0 3-2,-2 3-1,0 3-2,0 2-2,-1 1-1,0 1-2,0 1 0,1 0-2,1-1 1,0-1-1,2-1 0,1-1-2,2-3-4,3-1-2,1-2-5,2-3-2,3-4-5,4-5-2,2-2-4,5-7-3,5-8-1,7-7-1,5-9-2,3-2 0,-2 2 4,0 1 3,-1 3 4,-3 3 2,-3 3 3,-5 5 4,-3 3 3,-6 5 12,-6 6 22,-8 6 21,-6 6 22,-5 3 3,0 1-14,-1 1-14,-1 2-14,0-1-11,-1-1-8,0-1-6,1 0-8,-1-2-4,2 1-2,1 0-2,1-1-2,0 0 0,0 0 1,0-2 1,1 0 2,-1-2-2,2-1-3,1-1-2,1 0-3,0-1 5,0 0 16,0 0 15,0 0 15,0 0 3,1 3-6,-1 2-8,0 2-6,-1 0-8,-4 1-5,-2 0-5,-3 0-7,0-2-2,3-1 3,2-2 3,4-2 2,2-1 2,-1 0 2,0 0 1,0 0 3,0-1 1,0 2 1,1-2 1,-1 1 0,-1 1 1,0 0 1,-1 1 0,-1 2 1,-1 0-1,2-1 1,1 1-1,0 0 0,6-3 6,8-4 10,9-6 11,10-4 12,4-2 0,2 1-10,2 0-10,3 2-9,0 1-7,0 0-3,0 2-4,1 1-4,-2 0 0,-2 0-1,-1 0 0,-3 0 1,-2 0 0,-3 0 0,-3 0 0,-3 0 1,-3 3-17,-2 4-31,-4 5-33,-3 6-32,-2-1-5,-4-3 25,-2-4 23,-4-4 24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42"/>
    </inkml:context>
    <inkml:brush xml:id="br0">
      <inkml:brushProperty name="width" value="0.04932" units="cm"/>
      <inkml:brushProperty name="height" value="0.04932" units="cm"/>
      <inkml:brushProperty name="color" value="#00BFF3"/>
    </inkml:brush>
  </inkml:definitions>
  <inkml:trace contextRef="#ctx0" brushRef="#br0">87091 3750 446,'-36'0'24,"9"2"1,7 0 2,9 2 2,4 1 2,2 5 4,2 4 4,2 4 3,2 1 1,0-1-3,2-1-4,0-1-3,0 1-4,0 1-4,-2 3-3,0 1-5,-2 2-3,0-1-3,-2 1-3,0-1-3,-3 4-1,-4 9 1,-3 7-1,-5 8 1,-1 2-5,-1-3-13,0-3-12,1-2-12,-2-1-9,-1 4-8,-2 2-7,-3 4-7,2-6-1,5-10 8,5-13 8,5-11 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44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89916 2363 535,'14'9'22,"-3"3"0,-3 3 1,-2 3 0,-3 3 0,-1 1-4,0 3-1,-1 1-3,-2 1-3,-1 1-4,0-1-4,-1 1-3,-1-2-4,0 0 0,0-1-2,0-1-1,4-4-3,6-8-6,7-8-5,7-8-6,5-6 2,1-4 5,2-4 7,3-3 7,-1-1 4,-2 1 1,-1 3 1,-3 1 1,-2 2 2,-3 2-1,-3 3 0,-2 1 0,-3 1-2,-3-2-3,-1 0-3,-2-1-3,-2-2-3,0 0 1,-2-1 0,0-1 0,-2 0 1,0 1 2,-2 1 1,0 0 1,-2 1 2,0-1 2,-1-1 1,-1-1 2,-1 0 2,2 2 2,1 2 3,0 3 2,1 1 6,-2 2 10,0 2 9,-1 2 10,-1 3 2,0 6-6,0 4-5,0 5-6,2 4-5,1 3-3,2 3-4,2 3-4,1 4-4,0 6-5,0 6-5,0 6-5,-1-1-3,0-6-1,-2-8-1,0-6-2,-1-3 0,0 1-3,0 1-1,0 1-2,0-2-1,0-4-1,0-3-1,1-5-1,-2-2-1,-2-4-3,-2-3-1,-2-2-3,-1-3 0,-1-1 3,-1 0 3,-1-2 3,-1-1 3,2-2 2,1-2 3,1-1 3,-1-2 3,0 0 4,-1 0 4,-1 0 4,1 1 2,2-1 2,4 0 0,3 0 2,1 0 2,2-2 4,0 0 2,2-1 4,3-3 0,7-3-3,8-5-5,6-3-2,6-5-4,8-3-4,7-4-2,6-4-3,4-2-2,0 2 0,0 0-2,-1 2-1,-2 3 0,-6 7 0,-6 7-1,-5 7 0,-6 4 0,-4 2 0,-3 2 0,-5 3 1,-2 1 5,-2 4 7,-3 2 7,-1 4 9,-1 1 4,-2 3 1,-1 2 0,0 1 1,-1 3-2,0 2-2,0 1-3,0 3-2,0 0-4,1-2-3,2 0-3,0 0-3,1-1-2,0 1-1,0 1 0,-1 1-1,1 0-1,-2-1-2,-1-1-1,0-1-2,-2-1-1,-1 1 0,0-1-1,-1 1 1,-2-1 0,-1-1 0,0-1 2,-1 0 1,-2-2 0,0-1-1,-1-1 0,-2-1 0,-1 0-4,-1 0-6,-3-1-7,-2 1-7,-1-2-4,-1-2-2,-1-4-3,-1-2-1,-2-5-2,-1-2-2,-3-5-3,-1-4-1,0-4 1,3-7 5,3-5 4,3-6 4,3-3 6,4 0 4,4 0 6,5-1 5,1 3 3,1 6 2,2 4 0,0 5 1,1 4 1,0 5 1,0 3-1,0 4 1,-1 4 7,0 4 15,-2 4 16,0 4 14,-3 3 4,-2 5-7,-4 3-7,-2 5-8,-2 2-5,-3 1-7,-2 0-5,-1 2-6,-1-1-6,2-3-8,3-3-8,1-3-8,4-6-9,6-9-9,6-8-9,6-9-11,4-5 2,1 1 12,3-1 12,2 0 13,-1 2 7,-3 1 2,-3 2 3,-2 2 3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44"/>
    </inkml:context>
    <inkml:brush xml:id="br0">
      <inkml:brushProperty name="width" value="0.03309" units="cm"/>
      <inkml:brushProperty name="height" value="0.03309" units="cm"/>
      <inkml:brushProperty name="color" value="#00BFF3"/>
    </inkml:brush>
  </inkml:definitions>
  <inkml:trace contextRef="#ctx0" brushRef="#br0">91284 3720 664,'8'-8'-4,"2"1"-8,0-1-8,1 0-8,-1 3 11,-2 6 32,-4 6 31,-2 6 31,-4 3 8,0 1-16,-3 1-17,-2 1-15,-2 2-13,-3 3-13,-4 3-10,-2 3-13,-3 2-12,-3 4-12,-2 3-13,-4 2-13,1-2-2,5-7 10,5-9 9,5-7 9,3-5 7,0-1 6,2-1 5,1 0 5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1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94100 1900 548,'17'6'8,"3"-2"18,3-4 18,3-2 17,1-2 2,1 2-13,-1 0-12,0 2-12,-1 0-9,-5 2-3,-3 0-6,-4 2-3,-4 1-2,-3 1-1,-2 3 1,-4 2 0,-2 2 1,-2 1 2,-2 3 2,-1 2 2,-4 0 1,0 1-2,-3-1-1,-1 1 0,-3 0-2,0 1-2,-1 1-1,-1 1-1,0-1-1,3-1-1,1-3 0,3-1 1,0-2-2,2-1 1,1-1-1,1 0 0,0-2 0,0 1 0,0 0-1,0 0 1,4-2-2,6-1-5,7-2-4,8-2-5,3-2-3,1-2-1,1-2-1,1-2-1,1-3-3,1-2-5,1-3-5,0-3-4,0-2 0,-5 1 8,-3-1 6,-4 0 7,-3 2 1,-1 1-5,-1 2-4,0 2-4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94339 2500 465,'-12'0'9,"8"0"16,8 0 18,8 0 18,4 0 1,3 0-13,1 0-13,3 0-13,-1 1-7,-1 2-1,-3 2-2,-1 2-2,-2 1-1,-1 1-2,-1 1-2,0 2-3,-3 0 0,-3 1 0,-2 1 0,-4 1 1,-1 1 0,0 2-1,0 0-1,0 1-1,-2 1-1,-6 3-2,-4 1-2,-5 3-3,-3-1-1,-1 0 0,-1-1-2,-1-1 0,-2-1-1,-1-1 1,-2-1-1,-2-1 1,-1-1 0,1-1 2,1 0 1,1-2 0,1-2 4,1-1 4,1-2 4,1-2 5,2-1 2,3-1-1,3 1 1,3 0-1,4-1 3,6-2 4,6-3 6,6 0 4,2-2 0,1 0-6,0 0-5,0 0-6,2-2-4,7-2-1,5-4-1,7-2-1,2-1-3,2 1-1,1 0-2,1 2-3,-1 1-2,0 2-2,-2 2-2,0 2-3,-2 1-3,-3-2-4,-3 0-4,-3-1-3,-2-1-2,1 0 0,-1 0-1,1 0-1,-3 0 1,-3 0-1,-5 0 1,-3 0 0,-3 0-2,0-2-1,-2 0-2,0-1-3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2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96950 827 556,'9'-6'118,"1"2"-27,3 4-25,2 2-27,0 3-13,1 2-1,0 2 0,-1 2-1,1 0-5,0-1-9,-1-1-9,1 0-9,-2-1-7,-3 1-2,-3 2-5,-2 0-3,-3 1-4,-2 3-8,-2 2-6,-2 1-7,-3 2-1,-4 1 4,-3 1 4,-5 1 5,0-2 4,3-3 5,2-4 6,4-4 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19"/>
    </inkml:context>
    <inkml:brush xml:id="br0">
      <inkml:brushProperty name="width" value="0.05637" units="cm"/>
      <inkml:brushProperty name="height" value="0.05637" units="cm"/>
      <inkml:brushProperty name="color" value="#00BFF3"/>
    </inkml:brush>
  </inkml:definitions>
  <inkml:trace contextRef="#ctx0" brushRef="#br0">72850 6400 390,'-25'-25'5,"0"0"9,0 0 10,0 0 9,3 12 11,6 26 11,7 24 12,6 26 10,3 18 0,0 13-13,0 12-13,0 13-13,-4 9-11,-5 6-8,-7 7-7,-5 6-9,-4 10-9,0 17-7,0 15-9,0 16-7,1 4-8,4-6-7,3-6-6,3-6-8,3-20 2,3-30 9,3-32 8,4-30 8,1-22 3,0-8-5,0-10-4,0-9-5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3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96413 1858 465,'-9'7'3,"0"0"6,-2-2 6,1 0 6,5-5 5,15-5 4,15-5 4,15-7 4,7-2-2,0 1-7,0 1-8,0 1-8,-3 1-5,-4 2-6,-5 3-5,-5 1-4,-8 3-10,-9 4-13,-10 4-13,-10 4-14,-5 1 0,1-1 13,-1 0 12,0-2 12,1 0 10,1 0 5,0 0 6,2 0 6,0 0 9,2 0 12,1 0 11,0 0 12,2 1 3,1 3-7,0 3-6,2 4-8,0 0-5,0-1-3,0-1-2,0 0-4,-1 1-1,-1 5 0,0 5-1,-1 5 1,-1 1-2,0 0-2,0-1-2,0-1-3,-1-2-2,0-1-2,-1-3-3,-1-1-2,-2-3-5,0-5-10,-2-3-9,0-4-9,0-6-4,1-8-2,0-8-1,2-7-1,1-6 1,2-5 1,3-3 2,1-4 1,2 0 4,3 6 4,4 4 5,2 5 4,1 4 5,-1 3 4,0 3 4,-2 3 4,-2 4 9,-6 6 13,-4 6 15,-6 6 13,-3 5 2,-5 7-10,-3 5-10,-5 7-11,0 1-7,1-2-6,3-2-5,1-1-5,3-4-3,3-3-2,2-5 0,4-3-1,7-6-1,10-8-1,11-8-1,11-8 0,6-4-1,2-1 3,3-1 1,1-1 1,0 1 4,-2 3 3,-2 3 3,-2 3 5,-3 2 2,-7 0 1,-5 2 3,-7 1 1,-6 4-4,-10 10-7,-8 8-10,-9 9-8,-7 7-5,-3 4-1,-4 6-1,-4 5-2,-2 0 2,3-2 5,2-4 4,2-2 4,1-4 4,1-2 1,1-3 1,1-3 2,2-3 5,5-3 10,3-3 10,5-2 10,5-4 5,8-3 2,8-2 2,8-4 1,6-4-3,6-6-6,6-5-6,7-7-7,1-4-5,0-3-4,-1-3-3,-2-2-4,-1-1-3,-1 5-3,-3 4-1,-2 3-3,-3 4-1,-3 3 1,-5 3 1,-3 3 0,-5 5 6,-6 11 9,-6 10 11,-6 9 8,-5 5 4,-6-1-6,-4-1-6,-5-1-4,-3 0-8,-2 1-7,-3 0-10,-1 2-8,-1-1-2,0-1 1,-1-3 4,1-1 2,1-3-4,1-3-8,3-3-9,2-3-8,2-2-5,5-2 2,3-2 2,5-2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3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96150 3650 436,'18'2'139,"3"4"-28,4 3-30,5 5-28,3 3-15,4 1-4,4 3-2,4 1-4,2 1-4,0-1-9,0-1-7,0-1-7,0 0-12,-2 1-11,0 1-14,-2 1-12,1-1-7,0-3-2,2-3-1,0-3-2,-3-3 2,-7-2 6,-9-4 4,-7-2 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3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98911 2127 533,'-4'-6'9,"8"2"17,8 4 19,7 3 17,5 1 4,-1 1-13,1 1-11,-1 2-12,-1 0-8,-3 1-1,-3 2-2,-2 0-2,-4 1-9,-3 1-16,-2 1-15,-4 2-15,-3 0-7,-6 3 4,-4 1 3,-5 3 4,-4 2 0,-3 3-2,-3 3-3,-3 2-2,-2 1 2,-2-1 6,-3-3 6,0-2 6,-1-2 8,5-5 7,4-3 7,3-4 9,4-4 8,3-1 7,3-2 8,3-2 8,5-2 7,6-1 5,7 0 7,8-1 6,7-3-3,9-2-11,8-4-12,10-2-10,4-1-13,1 1-11,2 0-13,0 2-12,-1 1-6,-4 2 0,-4 2 1,-4 2-1,-5 2 2,-8 2 2,-6 2 2,-6 2 2,-5 0-6,-1 0-13,-1-2-15,0 0-14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4"/>
    </inkml:context>
    <inkml:brush xml:id="br0">
      <inkml:brushProperty name="width" value="0.05468" units="cm"/>
      <inkml:brushProperty name="height" value="0.05468" units="cm"/>
      <inkml:brushProperty name="color" value="#00BFF3"/>
    </inkml:brush>
  </inkml:definitions>
  <inkml:trace contextRef="#ctx0" brushRef="#br0">101012 1600 402,'39'0'109,"-2"0"-24,0 0-25,-1 0-25,-2 0-18,-2 0-12,-2 0-12,-1 0-11,-8 2-12,-13 6-10,-13 4-11,-12 5-11,-6 1 2,1-5 13,2-3 14,0-4 13,0-2 9,1 2 8,-1 0 6,1 2 7,0-1 6,2-1 6,3-1 6,1 0 6,2 0 3,1 2-1,0 1-1,2 3-1,1 2 0,2 0-1,2 1 0,2 1 1,1 3-1,0 3-3,0 5 0,0 3-3,0 4-2,0 5-2,0 3-3,0 4-3,0 2-2,0 3-3,0 2-2,0 2-1,-1 0-3,-2-1 1,-2 0 0,-1-2 0,-2-1-6,2-2-10,1-2-12,0-2-12,1-2-4,1-2 2,-1-2 1,0-1 2,0-5-1,2-6-4,0-5-3,2-6-3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4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101267 2640 536,'16'-9'2,"-1"0"5,1-1 4,0-1 4,-2 0 3,-1 4 1,-2 3 0,-2 2 0,0 2 3,5-2 5,4 0 4,3-1 5,2 0 1,-1 3-2,-1 4-2,-1 2-2,-2 3-4,-3 4-4,-2 2-6,-4 3-5,-4 3-3,-4 5-3,-6 3-1,-4 4-3,-5 3-2,-7 1-2,-5 0-2,-7 2-4,-2-2-3,0-2-7,0-3-6,0-3-6,0-5-1,1-4 1,1-4 4,2-6 2,1-4-2,5-4-4,3-4-4,5-4-5,2-6-1,4-7 1,3-9 2,3-7 1,3-3 5,5 4 7,6 2 6,4 3 8,3 4 5,1 5 6,1 5 5,1 5 5,1 3 4,0 4 3,-1 3 3,1 2 2,0 4 8,1 4 10,1 3 11,1 5 11,0 1 1,1 1-9,-1 0-10,1-1-8,-2 1-9,-2-1-7,-1 1-7,-2-1-8,-3 0-7,-1-3-6,-2-1-8,-2-2-7,-3-2-9,-1 1-9,-2 0-11,-2 0-10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5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102332 1066 468,'14'-7'1,"-1"2"1,-2 2 3,-2 2 1,-2 2 0,-2 2-3,-3 2-2,0 2-3,-4 3 1,-2 7 5,-4 5 3,-2 7 6,-5 3-3,-5 0-8,-7 2-8,-5 1-8,-2-1-5,1-2-1,3-1-1,2-3-1,1-2 2,3-5 5,1-3 5,3-4 6,2-4 3,2-1 4,4-2 3,3-2 4,4-2 6,6 0 12,6-2 11,6 0 11,4-3 1,5-4-10,3-4-9,5-4-11,1-1-7,2-1-5,1 1-5,1-1-6,-3 1-3,-4 4-1,-4 3-2,-6 3-2,-7 3 9,-7 6 19,-8 4 18,-7 5 20,-7 5 3,-2 5-10,-3 5-12,-3 5-10,-4 8-8,-6 12-5,-6 11-3,-6 13-4,-4 4-5,0 0-5,-2-1-5,0-1-4,1-2-7,2-3-6,4-4-8,2-1-6,5-6-3,6-5 3,5-6 3,7-6 2,4-8-1,5-8-7,3-9-7,4-8-6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0:56"/>
    </inkml:context>
    <inkml:brush xml:id="br0">
      <inkml:brushProperty name="width" value="0.04784" units="cm"/>
      <inkml:brushProperty name="height" value="0.04784" units="cm"/>
      <inkml:brushProperty name="color" value="#00BFF3"/>
    </inkml:brush>
  </inkml:definitions>
  <inkml:trace contextRef="#ctx0" brushRef="#br0">102700 3314 459,'8'-13'90,"2"6"-13,0 6-13,1 6-14,1 4-8,0 0-5,-1 1-3,1 2-4,0 0-4,2 1-7,0 1-5,1 1-7,-1 1-6,-1-2-10,-2-1-7,-2-1-10,0-2-10,2-2-14,1-4-13,3-2-14,0-4 0,-1-4 13,-1-4 15,0-4 12,-2-1 10,-1-1 6,0 0 5,-2 1 5,-1-1 6,0 2 6,-2 1 5,0 1 5,-1 1 3,1 0-3,2 2-1,0 1-3,0 2 8,0 4 19,-2 4 17,0 4 19,-2 4 2,-1 3-14,0 5-15,-2 3-13,0 2-11,0-3-6,0-1-7,0-2-6,2-3-4,2-3 0,4-3 1,2-2-1,3-3-7,3-2-15,3-2-13,4-2-15,0-2-4,2-2 8,1-2 7,1-1 6,0-2 7,-3 2 6,-1 1 6,-3 0 6,-2 2 5,-2 1 7,-4 0 7,-3 2 6,-3 1 13,-6 2 22,-4 2 20,-6 2 21,-3 3 1,-3 4-19,-3 3-19,-3 5-19,-4 2-11,-3 3-3,-4 1-2,-4 3-4,-3 0-3,1-1-4,0-1-4,0-1-3,2-2-3,3-1-1,5-3 0,3-1-2,8-3 1,9-1 2,10-2 2,10-2 3,9-4 1,9-4 1,8-6-1,10-4 0,3-2 0,0 1 1,-2 0-1,0 2 1,-3 1-3,-4 2-4,-4 2-3,-3 2-5,-4 2-2,-2 0 2,-1 2 1,-3 0 2,-1 0-7,-3 0-13,-1-2-13,-2 0-15,-3-1-5,-1 0 0,-2 0 2,-2 0-1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36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18383 50574 421,'-6'-11'86,"4"10"-6,4 10-6,4 10-5,0 5-9,-1 2-10,-2 3-11,-2 1-9,-1 2-7,0 4-3,0 3-3,0 2-3,-1 3-3,0 0-6,-2 1-5,0 2-4,0-2-4,0-2-2,2-4-2,1-2-1,-1-4-5,-1-6-10,0-3-8,-1-6-10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36"/>
    </inkml:context>
    <inkml:brush xml:id="br0">
      <inkml:brushProperty name="width" value="0.067" units="cm"/>
      <inkml:brushProperty name="height" value="0.067" units="cm"/>
      <inkml:brushProperty name="color" value="#F2395B"/>
    </inkml:brush>
  </inkml:definitions>
  <inkml:trace contextRef="#ctx0" brushRef="#br0">19810 49380 328,'0'-22'2,"0"3"6,0 3 4,0 3 6,-1 6 10,0 10 17,-2 10 17,0 9 17,0 8 2,0 7-14,2 5-12,0 6-13,1 3-9,0 1-4,0 2-4,0 0-4,-1 3-3,-2 4-2,-2 3-2,-1 5-3,-2 3-5,1 6-10,-1 5-9,0 5-8,1-5-8,2-14-6,3-13-4,1-14-6,1-5-3,0 4-1,0 4-1,0 4-1,0 0 2,0-4 4,0-4 5,0-3 5,-1-7 3,0-6 1,-2-7 2,0-6 2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37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18864 51462 485,'-14'-8'7,"2"2"17,4 1 14,3 1 17,6 0 6,10 2-1,9 0-1,10 2-2,5-1-6,-1-2-12,-2-2-12,0-2-11,-2 1-8,-1 1-2,-3 2-2,-1 2-1,-3 1-9,-2 0-13,-1 0-13,-2 0-13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20"/>
    </inkml:context>
    <inkml:brush xml:id="br0">
      <inkml:brushProperty name="width" value="0.06607" units="cm"/>
      <inkml:brushProperty name="height" value="0.06607" units="cm"/>
      <inkml:brushProperty name="color" value="#00BFF3"/>
    </inkml:brush>
  </inkml:definitions>
  <inkml:trace contextRef="#ctx0" brushRef="#br0">73900 7150 332,'17'-35'25,"-16"32"8,-15 31 7,-15 32 7,-12 16-1,-6 4-13,-6 3-11,-6 3-11,-1-5-9,7-12-5,6-13-4,7-12-4,21-18-6,38-21-7,37-22-8,38-22-6,12-7 0,-12 10 9,-13 10 9,-12 9 9,-12 6 6,-8 3 4,-10 3 5,-9 4 5,-9 4 5,-5 6 8,-7 7 6,-5 6 8,-8 4 0,-5 4-4,-7 3-6,-5 3-5,5-5-9,19-12-12,19-13-13,19-12-13,10-12-5,4-8 2,3-10 2,3-9 1,3-2 3,3 6 2,3 7 4,4 6 2,-10 10 13,-22 17 22,-22 15 23,-21 16 21,-3 9 2,20 3-20,18 3-19,20 4-20,5-4-11,-6-9-4,-6-10-2,-6-8-3,-4-6-3,1 1-1,-1-1-1,1 1-1,-4-6 3,-6-8 6,-6-10 6,-6-9 6,-4-9 4,1-5 3,-1-7 2,1-5 2,-1-3 2,1 4 0,-1 3 1,1 3 0,-12 1 2,-21 1 2,-22-1 2,-22 1 3,-11 4-1,0 9-6,0 10-5,0 10-5,3 4-5,6 0-4,7 0-4,6 0-4,17 1-9,28 4-16,28 3-13,29 3-16,18-5-2,9-12 10,10-13 9,10-12 10,5-12 7,4-8 5,3-10 4,3-9 5,-2-4 4,-6 4 3,-6 3 4,-6 3 3,-9 3 3,-8 3 1,-10 3 1,-9 4 3,-12 4 2,-11 6 7,-14 7 6,-11 6 7,-7 3 1,0 0-3,0 0-1,0 0-3,-2 12 9,-3 26 18,-3 24 18,-2 26 19,-5 18 1,-2 13-17,-3 12-17,-3 13-18,-2 10-12,0 10-8,0 10-7,0 9-9,1 10-9,4 14-12,3 11-12,3 14-13,3-1-3,3-12 5,3-13 4,4-12 4,2-23-3,4-30-12,3-32-12,3-30-12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37"/>
    </inkml:context>
    <inkml:brush xml:id="br0">
      <inkml:brushProperty name="width" value="0.0554" units="cm"/>
      <inkml:brushProperty name="height" value="0.0554" units="cm"/>
      <inkml:brushProperty name="color" value="#F2395B"/>
    </inkml:brush>
  </inkml:definitions>
  <inkml:trace contextRef="#ctx0" brushRef="#br0">21120 51431 397,'-4'-7'39,"6"1"1,7 0-1,8 2 0,2 0 0,-1 2-2,-1 0 0,-1 2-2,-1 0-1,-1 0-5,-1 0-2,0 0-4,-2 1-3,-3 4-3,-1 2-3,-2 3-3,-2 3-4,-2 2-5,-2 1-3,-2 3-4,-3 3-6,-3 5-7,-5 4-7,-4 6-7,-1 0-3,1-3 4,1-5 1,1-4 4,1-4 3,0-5 8,2-4 5,1-6 7,1-2 4,1 0 3,0 0 2,2 0 3,3-1 9,6-1 14,6 0 16,6-1 14,3-2 2,1-1-13,1 0-12,1-1-13,1-1-11,3 0-12,1 0-10,3 0-11,-1 1-10,-3 0-8,-3 2-10,-3 0-9,-2 2-6,-1 0-6,-1 2-4,0 0-4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38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24200 51200 446,'29'0'200,"-6"2"-47,-4 0-47,-4 2-48,-4 0-31,1 3-17,0 2-18,-1 2-17,-1 1-18,-2 1-20,-4 1-19,-2 1-21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38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24089 51900 432,'-7'7'6,"1"-1"10,0 0 12,2-2 10,1 1 7,2 0 2,2 1 2,2 2 2,1-1-1,2 1-4,0 0-6,1 0-4,2 0-3,2 3-3,1 2-4,3 1-1,-1 1-23,-1-1-42,-2-1-41,-2 0-41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4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28995 51031 458,'6'-8'75,"-1"0"-14,-2 0-16,-2 1-15,0-1-9,0 0-3,2 0-2,0 0-3,0-1-4,0-3-4,-2-4-5,0-2-4,-2 0-2,-2 1 2,-2 2 3,-2 3 1,-2 1 2,-1 2 3,-3 2 3,-2 3 2,-1 1 1,-1 3 0,-1 4-1,-1 2-1,0 3 0,1 2 0,0 2 0,2 1-1,1 3 1,-1 3 0,0 3 0,1 3-1,-1 2 1,2-1-1,1 0 0,1 1-1,1-1 0,0 1-1,2-1 0,1 1 0,1-3-1,2-2-1,2-3-1,2-2-1,1-3-1,0-1-1,0-1 0,0-1 0,2-2-3,4-2-4,4-4-5,3-2-4,4-6-3,1-6 1,3-7 1,2-7 0,0-4-1,1-1 0,-1-1 0,1 0-2,-2 0 2,-1 5 1,-3 3 3,-1 5 2,-3 2 2,-1 4 3,-2 3 2,-2 3 2,-1 3 10,0 6 16,0 4 16,-1 5 17,1 4 3,0 1-12,0 3-11,0 1-11,0 1-8,-1-1-6,1-1-6,0-1-6,0-1-4,0-1-2,0 0-2,-1-2-2,1-2-7,2-1-11,0-2-11,2-2-12,0-3-7,1-4-2,1-4-2,1-4-2,-1-2 5,-4 0 11,-5 0 12,-2 1 11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45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30239 51398 564,'-5'-7'81,"6"2"-10,6 2-12,6 3-11,4 0-8,5 0-7,3 0-6,5 0-6,1 0-5,0 0-5,1 0-3,-1 0-5,0 0 0,-2 0 0,0 0 2,-1 0 0,-2 0-3,-5 0-12,-3 0-10,-4 0-11,-3-1-9,-1-1-10,-1 0-9,0-1-9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46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31143 50538 460,'-8'-8'0,"2"2"0,1 1 0,1 1 0,-1-1 2,0 0 3,-2-2 4,0 0 3,1 3 9,1 8 16,2 8 15,2 7 16,1 6 2,0 1-11,0 3-9,0 1-11,0 2-9,0 4-5,0 3-7,0 3-7,-1 2-3,0 3 0,-2 4 0,0 2-1,-1 0-7,0-2-11,0-4-13,1-2-12,-1-4-4,2-4 2,0-4 2,2-3 4,0-5-4,2-2-8,0-3-8,2-2-10,-1-4 2,1-3 11,0-3 11,0-2 11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46"/>
    </inkml:context>
    <inkml:brush xml:id="br0">
      <inkml:brushProperty name="width" value="0.05301" units="cm"/>
      <inkml:brushProperty name="height" value="0.05301" units="cm"/>
      <inkml:brushProperty name="color" value="#F2395B"/>
    </inkml:brush>
  </inkml:definitions>
  <inkml:trace contextRef="#ctx0" brushRef="#br0">31757 49705 414,'0'-13'8,"0"6"15,0 6 14,0 6 16,0 4 3,0 3-8,0 4-7,0 2-9,0 3-4,0 3 0,0 3 0,0 3 0,-1 2-2,-1 2-2,0 2-2,-1 2-4,-1 2-2,0-1-4,0 0-3,0 0-4,1 0-1,0 0 0,2 0 2,0 1 0,1-2-3,-2 0-6,0-2-6,-2 0-6,0-3-5,1-5-1,-1-5-1,0-5-2,1-8-1,2-12 0,2-12-1,2-11 0,2-8 2,5-1 2,4-2 4,4-2 4,1 0 2,1 1 3,-1 3 2,1 2 4,-1 3 1,-1 7 3,-1 5 2,-1 7 2,0 2 7,0 2 9,-1 1 10,1 0 9,-2 5 3,-1 6-6,-2 7-5,-2 7-5,-2 3-4,-2-1-4,-3-1-3,0-1-3,-3 1-3,-1-1-3,0 2-2,-1 2-3,-2 0-1,-2 4-2,-2 3-2,-1 3-1,-3 0-1,-2-2-4,-2-1-2,-1-3-3,-3-2-1,-1-3 1,-3-3 1,-1-3 1,-2-3-2,1-4-5,0-5-4,-1-2-4,3-3-5,3 0-5,5 0-6,3 0-5,3-2-2,1 0 0,0-3 1,2-2 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4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18326 56650 538,'-6'22'152,"3"-1"-35,3-3-35,2-1-36,1 1-21,-1 3-6,-1 5-6,0 3-7,-1 3-4,0 1-3,0 0-1,0 2-2,0-1-3,0 0-7,0-1-5,0-1-6,0-2-4,0-2-4,0-1-2,0-3-4,0-1-2,0-3 0,0-1 1,0-2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0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18455 57348 519,'-13'-1'78,"6"0"-7,6-2-5,6 0-7,4 0-7,1 0-8,3 2-9,2 1-9,1 0-7,3 0-4,2 0-5,1 0-5,2 0-4,1 0-7,1 0-5,1 0-5,-2-1-5,-4-1-4,-3 0-4,-4-1-4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0"/>
    </inkml:context>
    <inkml:brush xml:id="br0">
      <inkml:brushProperty name="width" value="0.05266" units="cm"/>
      <inkml:brushProperty name="height" value="0.05266" units="cm"/>
      <inkml:brushProperty name="color" value="#F2395B"/>
    </inkml:brush>
  </inkml:definitions>
  <inkml:trace contextRef="#ctx0" brushRef="#br0">19450 56439 417,'0'-18'42,"2"9"16,0 10 16,2 10 16,-1 5-1,1 1-17,0 1-18,0 1-18,0 1-11,0-1-6,0 1-5,0-1-7,-1 2-4,1 1-6,0 2-5,0 3-4,-1 1-4,0 0-3,-2 2-3,0 1-3,-1-1-2,0-2 0,0-1 0,0-3 0,0-2-1,0-3 1,0-3-1,0-2 0,-1-3-4,0-1-8,-2-1-9,0 0-7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21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85250 6500 419,'-29'-15'66,"-5"23"-2,-7 22-2,-5 22-1,-3 12-5,4 3-7,3 3-7,3 4-7,3 2-6,3 4-3,3 3-4,4 3-4,4-2-2,6-6-4,7-6-2,6-6-3,7-9-3,10-8-3,10-10-2,9-9-4,6-9-5,3-5-7,3-7-7,4-5-6,2-12-3,4-16 1,3-15 0,3-15 2,1-15 1,1-12 3,-1-13 4,1-12 3,-7-2 2,-12 9 1,-13 10 2,-12 10 2,-12 7 2,-8 6 5,-10 7 5,-9 6 4,-9 7 3,-5 10 2,-7 10 1,-5 9 2,-6 6-1,-3 3-3,-3 3-3,-2 4-3,0 4-5,7 6-9,6 7-7,7 6-7,8 3-5,14 0 0,11 0-1,14 0 0,8-2 1,7-3 3,6-3 1,7-2 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1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22725 50990 451,'-15'-11'57,"3"10"-2,1 9-1,2 11-2,1 5-5,1 1-6,-1 1-6,0 1-7,0 0-4,2-2-2,1 1-3,0-2-1,1-1-3,1 2 0,-1 1-2,0 1-1,0 0-2,2-3-1,0-1-1,2-3-2,0 0-1,0-1-3,0 1-1,0-1-1,2-2-4,6-6-5,4-6-6,5-6-4,3-6-2,1-4 3,1-5 1,1-5 4,0-4 1,-1-1 2,-1-3 2,-1-1 2,-1-1 1,-3 2-1,-1 0 0,-2 1 0,-2 1 1,-1 3 3,0 2 2,-2 1 3,-1 2 2,-2 1 0,-3 1 0,0 1 1,-4 1 0,-2 2 0,-4 3 0,-2 1-1,-2 1 0,1 0-2,-1 0 0,0 1-2,-1-1-2,-1 2-3,-3 0-3,-1 2-3,-2 1-7,1 2-8,-1 2-9,0 2-10,2 2-1,1 4 7,2 2 7,3 3 7,0 1 0,0-3-5,0-1-6,1-2-5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3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20300 57427 451,'8'-6'164,"2"2"-41,0 4-41,1 3-40,2 0-23,3-1-4,3 0-3,3-2-5,1 0-3,-3 0-1,-1 0-3,-2 0-1,-2 0-2,-1 0-1,-1 0-2,-1 0-1,-1 2-2,-2 2-1,-3 3-1,-1 4-2,-2 1 0,-4 1 1,-2 1 2,-3 1 2,-3 0 1,0-1 1,-1-1 1,-1 0 1,-1-1 1,0 1 1,0 1 1,1 2 0,-1-2 1,2-1 1,1-3 0,1-1 1,0-1 1,0 0-1,0 0-1,0 0 0,0-1 1,-1 1 2,-2 0 2,0 0 2,3 0 4,8-1 8,8 1 6,8 0 7,4-1-1,1-2-6,1-3-7,1 0-8,-1-2-7,-1 0-9,-3 0-8,-1 0-8,-2 0-6,-1 0-6,-1 0-4,0 0-5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3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19565 56600 548,'-6'9'105,"1"1"-23,2 3-24,2 2-23,1 2-12,0 3-1,0 3 0,0 3 0,0 3-2,2 5-2,0 2-3,2 6-3,-1 1-2,1 2-5,0 0-3,0 2-3,-1-2-6,-1-1-6,0-2-8,-2-1-6,1-3-5,0 0-1,2-2-2,0 0-1,0-4 0,0-7 5,-2-7 3,0-7 3,-1-3 1,0 0-7,0 0-4,0 0-5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4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24650 57100 649,'22'8'174,"-3"1"-58,-4 1-57,-1 1-57,-4 0-30,-1-1 0,-2-1-1,-2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4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24404 58150 576,'-12'0'87,"5"0"-13,6 0-13,6 0-13,3 1-11,1 2-7,1 2-8,2 1-7,-2 3-4,1 0-1,-2 1 1,-1 1 0,0 1-5,1-1-8,2 1-10,0 0-9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5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28125 56233 446,'9'-6'81,"1"4"-14,3 4-14,2 4-13,0 2-9,1 1-6,-1 2-4,1 0-6,-2 1-4,-3 1-2,-3 1-3,-2 2-2,-4 0-1,-2 1 0,-4 1-1,-2 1 1,-3 0-2,-1-1-4,-3-1-4,-2 0-3,-1-2-2,-1 1 0,-1-1 0,-1 1 0,1-1 2,3-3 4,3-1 3,3-2 4,1-1 5,2 2 3,1 0 5,0 1 3,3 0 1,4-2-2,4-3-3,4 0-2,2-2-2,1 1 0,1 1 0,1 2-1,1 0 0,0 0 0,-1-1 0,1 1 1,-1 0-1,-1 0 1,-1 0 0,-1 0 0,0 1 1,0 3-1,-1 3 0,1 3 0,-2 2-1,-4 1-2,-4 1-2,-4 1-2,-4 0-2,-2-1-1,-3-1-2,-3-1-1,-2 0-4,-2 0-3,0-1-4,0 1-4,-1-2-3,0 1 0,2-2 0,1-1-2,2-1-1,1-3-3,2-1-3,3-2-3,2-4-3,4-4-7,4-6-5,4-4-6,2-2 2,1 1 10,1 0 10,2 2 10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5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29650 57650 417,'9'6'121,"1"-1"-24,3-2-24,2-2-24,1 0-14,1 0-3,1 2-3,1 0-4,0 0-2,-1-1-4,-1 0-2,0-2-4,0 1-1,3 0-2,3 2 0,3 0-2,-1 0-2,-2 0-3,-3-2-3,-2 0-3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6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32000 56331 461,'14'-13'66,"-1"3"-14,-2 4-12,-2 4-14,0 2-6,3 0 0,4 0 0,2 0 0,0 0 0,1 2 0,-2 0 0,-1 2 0,-2 1-1,-3 1-3,-2 3-2,-4 2-4,-2 3-1,0 3-2,-2 5-2,0 3-2,-3 3-1,-4-1-3,-4 0-2,-3 1-2,-3-1-4,-2-1-3,0-1-3,-1-1-5,1-2 0,1-3 2,2-3 1,3-3 3,2-2 5,6-2 7,4-3 7,6-1 8,3-1 5,3-2 1,4 0 1,2-2 2,2 0 1,3 0-2,1 0-2,3 0 0,-2 1-2,-2 4-1,-3 2-2,-2 4-1,-4 2-4,-3 3-3,-3 3-5,-2 3-5,-4 2-2,-4-1-2,-4 1 0,-4-1-1,-3 0-1,-1-1 0,-3-1 1,-1-1 0,-2-1-1,0-1-3,1-1-3,-1 0-2,2-3-1,1-3 1,2-3 0,3-2 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7"/>
    </inkml:context>
    <inkml:brush xml:id="br0">
      <inkml:brushProperty name="width" value="0.05534" units="cm"/>
      <inkml:brushProperty name="height" value="0.05534" units="cm"/>
      <inkml:brushProperty name="color" value="#F2395B"/>
    </inkml:brush>
  </inkml:definitions>
  <inkml:trace contextRef="#ctx0" brushRef="#br0">33513 56685 397,'15'-1'28,"-2"-1"-3,-3 0-2,-1-1-4,-1-2 0,-2-2-2,-1-2 1,0-2-1,-2-1-1,-1-1 0,0-1-2,-1-1 0,-3-1 0,-2 2 3,-4 1 1,-2 1 3,-3 2 0,-3 4-2,-3 4-2,-3 4 0,-2 4-4,3 6-3,0 4-3,1 5-3,0 4-1,0 3 1,1 3 2,-1 2 2,1 4 0,1 2 1,1 4 0,1 3 0,1-1 0,2-2 0,2-4-1,3-2-1,1-4-1,2-6-2,2-3-2,2-6-3,4-5-5,7-5-10,8-5-9,6-4-9,2-6-4,0-6 5,0-5 3,-2-6 5,-1-5 2,-2-1 3,0-2 2,0-3 2,-3 2 3,-3 4 2,-3 3 3,-2 5 2,-3 2 5,-1 2 4,-1 3 6,0 1 6,-2 5 8,0 8 12,-2 8 12,0 8 12,0 5 1,2 3-12,2 3-12,2 3-12,1 0-7,1-2-1,2-2-3,0-1-1,0-3-7,-1-3-13,0-3-12,-2-2-13,0-3-6,0 1 0,0 0-1,-1 0-1,1-1-4,0-1-11,0-1-9,0 0-10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7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35800 56965 582,'52'0'148,"-6"0"-36,-6 0-35,-6 0-36,-2-1-21,0 0-7,2-2-6,1 0-8,-2 0-8,-2 1-10,-3 0-11,-3 2-10,-3 0-4,-3 0 4,-3 0 4,-2 0 3,-3 0 0,-1 0-5,-1 0-4,0 0-5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21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86000 6850 482,'25'25'87,"0"0"-13,0 0-13,0 0-13,1 3-7,4 6 2,3 7 0,3 6 2,3 1-7,3-3-12,3-3-15,4-2-12,-1-6-20,-3-6-26,-3-6-27,-2-6-27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41:58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37768 54687 458,'-7'-6'33,"2"6"2,2 4 2,2 6 2,1 3 0,0 5-2,0 3-2,0 5-2,-1 2-1,0 1-4,-2 0-2,0 2-2,0 1-3,0-1-2,2 0-1,0 1-3,0 2-1,-2 6-2,-2 6-1,-1 6-2,-2 2-2,2-1-2,1-1-2,0 0-3,1-2 0,1-1-1,-2 0 0,2-2 0,-1-2-2,2-3-5,0-6-4,2-2-4,0-5-2,0-3 0,0-5-1,0-3 1,-1-7-3,0-7-5,-2-8-6,0-7-5,0-9-1,2-7 5,2-8 3,2-8 5,3-4 4,4 2 4,3 0 4,5 2 4,1 2 1,-1 7 1,-1 6 1,-1 6-1,-1 3 4,-1 2 6,0 2 7,-2 3 6,0 2 5,1 2 1,1 4 3,2 2 2,-1 3 1,1 0 0,0 2-1,-1 0 1,0 2-2,-2 0-3,-3 1-2,-1 2-3,-1 1-2,0 1 0,0 3-2,-1 2 0,1 1-1,-2 3-1,-1 1-1,0 3-2,-2 1 0,-2 1-3,-2 1-1,-2 1-2,-3 0-1,-2 2 0,-3 1-1,-3 1 1,-2-1-3,-2-3-2,0-4-4,-1-1-2,-1-4-5,-1 1-5,-1-2-5,0-1-6,-3-2-6,0-1-6,-1-2-7,0-2-5,1-2-2,5-2 1,5-3 2,5 0 2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7:54:40.6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4933 9686 0,'0'0'0,"0"0"0,0 0 0,-14 26 15,10-13-15,-7 8 0,-3 4 16,-2 11-16,-3 1 0,-6 19 16,-3 8-16,2-4 0,0-1 0,-8 15 15,-8 13-15,5-13 0,6-8 16,-2 8-16,5 0 0,6-20 0,6-15 16,7-1-16,10-20 0,7-10 15,2-8-15,-7 1 0,0-1 16,-3 0-16</inkml:trace>
  <inkml:trace contextRef="#ctx0" brushRef="#br0" timeOffset="385.6997">4899 9932 0,'0'0'0,"0"0"0,0 0 15,0 0-15,6 21 0,-6-21 16,2 30-16,0-11 0,2 1 0,1 5 15,1 5-15,0-1 0,1 0 16,3 13-16,2 3 0,-2 8 0,0-4 0,3 5 16,1-4-16,-3-6 15,0-5-15,2-6 0,3-4 16,-1-6-16,2-4 0,-1-9 16,5-9-16,-5-3 0,0-5 0,4-13 15,6-10-15,-2 0 0,1 0 16,-2-13-16,2-10 0,-3 1 0,-4 1 15,4-13-15,-2-2 0,1-1 16,-3 7-16,9-30 0,1 4 16,-9 19-16,-3 10 0,1 9 15,4 5-15,-6 13 0,2 9 0,1 5 16,6 3-16,-3 9 0,-6 8 16,3 8-1,-1 7-15,-10-12 0,-3-1 0,0-3 16</inkml:trace>
  <inkml:trace contextRef="#ctx0" brushRef="#br0" timeOffset="1119.1949">5995 10187 0,'0'0'16,"0"0"-16,7-21 0,-6 8 0,1-2 15,1-4-15,3-4 0,-2-8 16,0 2-16,-2 1 0,-2 0 16,-2-3-1,-2 4-15,-2 1 0,-4 2 16,-5 6-16,-3 7 0,-4 6 16,-4 5-16,-1 6 0,-1 4 0,-4 8 15,0 8-15,2 5 0,4 4 16,-9 14-16,1 6 15,-2 8-15,6-5 0,8 3 0,5 1 16,2 0-16,4-10 0,7-7 0,3-6 16,4-9-16,6-5 0,0-8 15,4-4-15,0-5 0,3-3 0,0-9 16,3-6-16,1-7 16,0-5-16,5-11 0,5-6 0,-3 1 15,-3 1-15,0-2 0,1-2 16,-2 6-1,-1 3-15,-1 6 0,-2 6 16,-8 9-16,-2 5 0,0 5 16,-2 5-16,-1 3 0,-2 5 0,0 9 15,-1 7-15,1 2 0,-3 0 16,2 2-16,0 3 0,-2-5 16,2-1-16,4-2 0,4-1 15,0-5-15,3-2 0,5-6 0,3-5 16,1-4-16,-1-5 0,6-12 0,5-9 15,-2-6-15,0-5 0,2-9 16,4-7-16,4-8 0,-3 1 16,0-12-16,-4 0 15,-7 10-15,-5 8 0,1-15 0,-5 13 16,-7 13-16,-5 10 0,-2 13 0,-3 9 16,-1 7-16,0 0 0,-1 4 0,2 3 15,-1 2-15,0 4 0,-1 5 16,-3 7-16,-1 4 0,-1 3 15,0 7-15,-1 5 0,2 1 16,-1 1-16,1 8 0,-4 3 16,2-8-1,3-4-15,-1 3 0,2-2 16,2-11-16,1-7 0,1-7 0,4-7 16,-2-8-16,-1-5 0,0 0 15,-2-1-15,2 0 0</inkml:trace>
  <inkml:trace contextRef="#ctx0" brushRef="#br0" timeOffset="1288.5699">6561 10191 0,'0'0'16,"0"0"-16,0 0 0,0 0 0,0 0 0,0 0 16,13-22-16,-13 22 0,22-12 15,-8 5-15,4 0 0,3-1 16,3 1-16,-1 0 0,0 2 16,9-2-16,3 2 0,-6-2 15,-1 2-15,6-3 0,-3 1 16,-1-2-16,-2-1 15,-2-6-15,-2-4 16,-4 4-16,-5 2 0,-1 3 0</inkml:trace>
  <inkml:trace contextRef="#ctx0" brushRef="#br0" timeOffset="1457.9035">7127 9610 0,'0'0'0,"0"0"16,0 0-16,0 0 0,0 0 0,0 0 15,0 0-15,4 34 0,-4-34 0,1 46 16,-2-10-16,0 5 0,-2 2 15,0 22-15,-1 6 0,-1 10 16,1-4-16,4 5 0,0 4 16,3-15-16,2-13 0,8-7 15,4-15-15,8-15 0,3-13 0,-7-3 16,-6 0 0,-4-3-16</inkml:trace>
  <inkml:trace contextRef="#ctx0" brushRef="#br0" timeOffset="2238.5616">7620 9687 0,'0'0'0,"0"0"16,0 0-16,0 0 0,0 0 0,-20 20 15,8 1-15,-1 5 0,-2 3 0,-1 9 16,0 6-16,-4 12 0,2-3 16,0 9-16,7-5 0,4 0 15,3-8-15,5-13 0,4-8 16,5-9-16,3-8 0,9-16 15,7-12-15,2-8 0,1-7 16,4-9-16,5-6 0,1-2 0,-5 3 0,2-4 16,-2 2-16,-13 13 0,-6 9 15,-6 10-15,-5 6 0,-3 6 16,-2 2-16,-7 12 0,-6 8 0,-1 4 16,0 5-16,-3 10 15,0 9-15,1 0 0,1 0 0,5-2 16,2 1-1,3-5-15,1-2 0,5 0 16,5-5-16,0-10 0,2-5 0,7-10 16,3-4-16,1-7 0,1-3 15,3-17-15,4-10 0,2-7 16,2-5-16,-2-5 0,-5-4 16,-2 1-16,-6 0 0,-3-8 15,-4-1-15,-4 15 0,-4 6 0,-7-10 16,-7 8-16,4 22 0,1 5 0,-12 6 15,-4 5-15,-2 6 16,-2 4-16,-1 10 0,-2 11 16,7-3-16,4 2 0,11 1 0,5 2 15,5-10-15,5-5 0,11-9 16,11-6 0,1-2-16,1-2 0,3-1 15,3 1-15,-4-2 0,-2 0 0,-1 5 16,0 5-16,-3 2 0,1 5 15,-4 7-15,-3 6 16,-5 6-16,-6 4 0,-12 12 0,-9 11 16,-2-4-16,-3-1 0,3-2 15,0-2-15,4-9 0,3-6 0,3-2 16,4-5-16,0-3 0,5-4 0,2-3 16,3 0-16,2-6 0,3-3 15,1 1-15,2 3 16,-2-2-16,2 1 0,4 2 0,5 0 15,-6 1-15,-2 1 0,-1 3 16,-2 2-16,-2 2 0,-3 0 0,-4 9 16,-4 7-16,-5 3 0,-5 4 15,-12 13-15,-8 12 0,-8 11 0,-1-1 16,-15 21-16,-4 4 16,11-20-16,14-26 0,8-17 0</inkml:trace>
  <inkml:trace contextRef="#ctx0" brushRef="#br0" timeOffset="2713.2283">8936 10017 0,'0'0'0,"0"0"0,0 0 15,0 0-15,0 0 0,34 11 16,-34-11-16,38 8 0,-14-3 0,8-2 16,7 1-1,0-3-15,-1-2 0,19 0 16,18 0-16,-3-1 0,-2 1 0,18-2 16,3 0-16,5-2 0,-10 1 15,16-1-15,-1 1 0,-12-4 16,-8-1-16,36-3 0,-9 0 15,-26 5-15,-17 3 0,0 4 16,-1 0-16,-11-2 0,-6 1 0,-7 4 16,-2 1-16,-5 3 0,-3 0 15,-10-1-15,-6-2 0,-4-2 16</inkml:trace>
  <inkml:trace contextRef="#ctx0" brushRef="#br0" timeOffset="5162.0573">5328 7211 0,'0'0'0,"-12"16"0,-3 3 16,-1-2-16,0 3 0,-14 14 0,-12 14 16,3 1-16,0 2 0,-10 8 15,-5 6 1,8-10-16,7-8 0,1-1 16,2-6-16,10-12 0,6-8 15,8-7-15,5-7 0,10-10 16,3-5-16,-3 0 0,1 4 15,-1 0-15</inkml:trace>
  <inkml:trace contextRef="#ctx0" brushRef="#br0" timeOffset="5703.1005">5325 7468 0,'0'0'16,"0"0"-16,0 0 0,4 27 15,-3-14-15,2 4 0,-1 2 16,1 1-16,-2 1 0,2 5 15,1 2-15,2-2 0,3-1 0,2-3 16,2-2-16,2-4 0,2-1 16,5-6-16,5-4 0,-2-7 0,0-5 15,2-13-15,5-10 0,0-5 16,0-2-16,9-15 0,1-6 16,-3 3-16,-3 2 0,1-8 15,0 4-15,-4 5 0,-10 11 0,-6 12 16,-3 8-16,-7 6 0,0 6 15,-2 3-15,1 3 0,-2 4 16,1 3-16,1 8 0,1 7 16,-4 1-16,1 2 0,-1 8 15,0 6-15,1-1 0,-2-1 16,-2 6-16,-2 3 0,2-1 16,2 0-16,-6 7 0,1-2 0,2-5 0,2-4 15,-1-4-15,-1-4 16,0-5-16,0-4 0,4-8 0,4-6 15,-1-10-15,-2-7 0,1-9 16,3-6-16,-3-3 0,0-1 16,-3 1-16,0 0 0,0 3 15,0 3-15,1 4 16,4 3-16,-3 1 0,1 2 16,8-1-16,1-1 15,0 6-15,2 2 0,0 0 0,4-2 16,1 2-16,1 2 0,1-1 15,1 1-15,-4 1 0,1 0 16,1 1-16,1 0 0,-2 0 16,-2 1-16,0-3 0,-2-2 0,-2 1 0,-2 2 0,-4-1 15</inkml:trace>
  <inkml:trace contextRef="#ctx0" brushRef="#br0" timeOffset="5935.0199">6647 6790 0,'0'0'0,"0"0"16,0 0-16,0 0 0,0 0 0,4 26 15,-4-26-15,4 43 0,-1-15 0,-3 10 16,-3 8-16,0 17 16,-1 0-16,-4 25 0,-4 7 15,-3 10-15,-2-7 0,-2 25 16,3 20-16,4-1 0,2-17 0,6 33 0,5-12 15,5-29-15,4-18 0,9-14 16,9-11-16,-6-19 0,-2-15 16,-6-12-16,-4-8 0,-3-7 15</inkml:trace>
  <inkml:trace contextRef="#ctx0" brushRef="#br0" timeOffset="6236.1589">7036 7290 0,'0'0'16,"0"0"-16,0 0 0,0 0 0,-23 13 15,13-1 1,-3 8-16,-2 3 0,0 3 0,-6 12 16,-1 4-16,2 1 15,1-1-15,2 4 0,2-7 16,5-6-16,4-5 0,6 1 15,3-3-15,7-5 0,5-5 0,9-6 16,4-2-16,0-5 0,3-1 16,8-6-16,5-3 0,0 0 0,1 1 15,-1-1-15,-1 2 0,3-4 16,-3 3-16,-6-1 0,-7 1 16,-6-1-16,-5 0 0,-3 2 0,-8 0 15,0 3-15</inkml:trace>
  <inkml:trace contextRef="#ctx0" brushRef="#br0" timeOffset="6436.9947">7134 7394 0,'0'0'0,"0"0"0,0 0 15,0 31-15,0-31 0,-2 40 0,1-10 16,1 3-16,0 5 0,0 14 0,0 3 15,1 10-15,1-3 0,3 3 16,5-7-16,6-14 0,0-11 0,1-4 16,-5-7-16,-3-5 0</inkml:trace>
  <inkml:trace contextRef="#ctx0" brushRef="#br0" timeOffset="6622.161">7680 7140 0,'0'0'0,"0"0"16,0 0-16,9 22 0,-9-22 0,9 38 15,-2-10-15,-3 4 0,1 6 16,-2 16-16,-2 5 0,-3 11 0,-2-2 0,0 14 16,4-2-16,-3-11 0,1-8 15,1-6-15,0-15 0,0-9 16</inkml:trace>
  <inkml:trace contextRef="#ctx0" brushRef="#br0" timeOffset="6807.115">7786 7415 0,'0'0'0,"0"0"16,0 0-16,0 0 0,26-2 0,-26 2 16,39 0-16,-14 1 0,2 1 15,2 0-15,1-1 0,6 2 16,1 2-16,-3-2 0,-2 0 15,-4-1 1,-2-1-16,0-1 0,-5 2 0,-3-2 16</inkml:trace>
  <inkml:trace contextRef="#ctx0" brushRef="#br0" timeOffset="6991.7234">8147 7079 0,'0'0'0,"0"0"0,0 0 15,-4 24-15,4-24 0,1 39 0,0-9 16,0 6-16,0 5 0,-1 19 16,0 6-16,0 12 0,0-2 15,5 11-15,2-5 0,8-1 16,4-11-16,7-10 0,0-15 16,-7-11-1,-6-11-15,-3-6 0</inkml:trace>
  <inkml:trace contextRef="#ctx0" brushRef="#br0" timeOffset="7656.2983">8660 6995 0,'0'0'0,"0"0"0,0 0 16,-17 16-16,10-5 0,-1 8 0,-3 6 15,-1 5-15,-3 5 0,-5 14 16,1 5-16,-2 9 0,2-4 15,2 5-15,6-6 0,6-10 16,4-8-16,3-2 0,5-9 16,1-10-1,6-6-15,1-15 0,3-10 0,3-7 16,2-6-16,4-5 0,4-5 16,-3-1-16,-4-2 0,1 1 15,-3 7-15,-6 6 0,-4 5 0,-4 8 16,-2 4-16,2 5 15,-4 2-15,0 6 0,-2 5 16,-2 5-16,-2 3 0,1 4 0,0 6 0,-2 1 16,1 4-16,2 2 0,1-2 15,4-6-15,1-5 0,4-6 16,3-5-16,4-8 0,3-9 0,5-14 16,8-12-16,3-8 15,1-6-15,4-7 0,3-4 16,-3-5-16,-8 1 0,-7 4 0,-7 11 0,-7 10 15,-4 8-15,-7 12 0,-3 5 16,-18 13-16,-8 11 0,-5 14 16,-5 13-16,1-2 0,3 0 0,0-3 15,9-5-15,7-10 16,7-5-16,5-3 0,5-1 16,5-3-16,6-1 15,9 0-15,10 0 0,-1-3 16,2-1-16,6 3 0,2 3 15,-2 3-15,-3 1 0,-1 11 16,-7 3-16,-4-1 0,-2 0 0,-4 1 16,-3 0-16,-1-2 15,-1-2-15,0-3 0,1-5 0,-1 0 16,1-1-16,6 2 0,4 2 0,2-2 16,0 0-16,-1 4 0,-1 3 15,-3 1-15,-4 2 0,-8 9 16,-6 7-16,-8 8 0,-8 7 0,2-6 15,4-13-15,2-10 16</inkml:trace>
  <inkml:trace contextRef="#ctx0" brushRef="#br0" timeOffset="7841.4011">10005 7533 0,'0'0'0,"0"0"0,0 0 0,0 0 0,21 20 16,-21-20-16</inkml:trace>
  <inkml:trace contextRef="#ctx0" brushRef="#br0" timeOffset="9745.486">9816 7760 0,'0'0'0,"0"0"16,0 0-16,27-3 0,-27 3 0,34-4 15,-7 3-15,4-1 16,4 4-16,16-2 16,7 0-16,10-3 15,-3 0-15,20 2 0,5 2 16,-8 0-16,-7 0 0,13 0 15,11 2-15,-9-1 0,-9-2 0,36-1 16,-8-4-16,-18-3 0,-13-2 16,5-1-16,3 0 15,-11 1-15,-7 2 0,-6 3 0,-5 3 16,-13 2-16,-9 2 0,-7-7 16,-7-5-16,-7 3 0,-4 2 0,-2 1 15</inkml:trace>
  <inkml:trace contextRef="#ctx0" brushRef="#br0" timeOffset="10264.9634">10697 6999 0,'0'0'0,"0"0"16,-23 10-16,23-10 0,-23 10 0,7-4 15,-1 4-15,-4 1 0,-3 1 0,-7 7 16,1 0-16,2 1 0,2 0 0,-3 5 15,3-1-15,5-3 0,5-3 16,4-2-16,5-3 0,4-3 31,6-2-31,4-2 0,5-1 0,5-1 16,4-2-16,10-1 0,3-1 16,2-1-16,4-1 0,1-2 15,1-1-15,4-1 0,-4-1 16,-4 0-16,-2-1 0,-5 0 15,-4-1-15,-5-2 0,-4-3 16,-4 0-16,-2 0 0,-2-3 16,-2-3-16,-6-1 0,-2 0 0,-5 2 15,-5-1-15,-2 0 0,-2-1 16,-7-2-16,-2 4 0,-4 2 16,-3 2-16,-3 7 0,-2 3 0,-1 6 0,1 5 15,3 6-15,3 3 0,6-4 16,6-3-16,2-1 0</inkml:trace>
  <inkml:trace contextRef="#ctx0" brushRef="#br0" timeOffset="11004.6665">9788 9210 0,'0'0'0,"-7"5"0,-3 5 0,0 0 0,-1 2 0,-7 6 16,-2 2-16,-3 3 0,1 2 16,-3 6-16,3-1 15,1-2-15,0-1 0,5-3 0,1-4 16,4-1-16,1-1 0,7-2 15,5-2-15,3-3 0,1-1 16,7-3 0,5-2-16,5-1 0,5-1 15,3-3-15,3-2 0,1-3 0,3-1 16,0-3-16,2-1 16,4-2-16,-2-2 0,-7 0 0,-4-1 15,-6 3-15,-4 3 0,-2 0 16,-3 1-16,-2-2 0,-1-1 15,-3 1-15,-2-1 0,-4 1 0,-2-1 0,-3-4 16,-2-2-16,-1 1 0,-1-1 16,-2 0-16,-1 0 0,-1 0 15,0 0-15,-1 0 16,-1 0-16,-2 4 0,-3 2 0,1 1 16,-2 0-16,4 3 0,2-1 15,2 1-15,3 3 0,0-1 0</inkml:trace>
  <inkml:trace contextRef="#ctx0" brushRef="#br0" timeOffset="11189.8098">10578 8625 0,'0'0'0,"0"0"0,0 0 16,0 0-16,0 0 0,36 11 0,-10-6 16,-4 0-16,-2-2 0,-20-3 15</inkml:trace>
  <inkml:trace contextRef="#ctx0" brushRef="#br0" timeOffset="11707.3487">11935 9694 0,'0'0'16,"-10"13"-16,-3 5 0,-3 6 0,-3 7 15,-7 10-15,0 4 0,-4 10 16,2 2-16,-2 3 0,3-2 16,7-10-16,5-7 0,4-5 0,4-4 15,3-8-15,1-7 0,0-5 0</inkml:trace>
  <inkml:trace contextRef="#ctx0" brushRef="#br0" timeOffset="12055.1777">12049 9666 0,'0'0'0,"0"0"0,0 0 15,0 0-15,0 0 0,0 0 16,1 37-16,2-19 0,2 3 0,2 6 16,3 2-16,0 3 0,0 2 15,4 8-15,4-1 0,1-1 16,1-1-16,3 3 0,0-6 15,-3-6-15,-3-4 0,0-5 0,-2-5 16,-1-6-16,-2-5 0,1-11 16,0-8-16,3-10 0,0-9 0,2-13 15,1-11-15,3-13 16,0-2-16,4-10 0,1-1 16,0 1-16,-2 9 0,-1 9 15,-3 7-15,2-6 16,-8 18-16,4 17 0,2 9 15,4 15-15,3 8 0,-13 4 16,3 4-16,-5-3 0,-4-3 16,-2-2-16</inkml:trace>
  <inkml:trace contextRef="#ctx0" brushRef="#br0" timeOffset="13111.9991">13091 9733 0,'0'0'15,"0"0"-15,6-22 0,-1 8 0,-1-1 16,2-3-16,1-2 0,2-7 16,-1 2-16,-2 2 0,0 3 15,-2 2 1,-1 4-16,-5 5 0,-1 5 16,-5 7-16,-4 8 0,-3 5 15,-4 8-15,-2 4 0,-1 3 0,-4 9 16,0 0-16,2-1 0,2-2 15,1 1-15,4-6 16,9-3-16,4-3 0,7-7 0,2-5 16,4-8-16,3-6 0,7-8 0,6-6 15,-1-2-15,4-5 0,5-4 16,0-3-16,-1 3 0,0 4 0,-4 3 16,-5 6-16,-3 4 0,-4 2 15,-3 5-15,-1 3 0,-2 5 16,0 4-16,-3 3 0,-3 1 15,-1-1-15,-1-2 0,1 0 0,1-2 16,2-2-16,0-2 0,5-7 16,3-4-16,1-6 0,2-5 0,2-6 15,0-6-15,-1 2 0,-1 0 16,-2 3-16,2 4 0,-2 4 16,0 2-16,-1 5 0,-3 5 15,0 7-15,0 5 16,-1 4-16,-2 4 15,2 3-15,1 3 0,2-2 0,0-1 16,2-4-16,3-3 0,1-5 16,0-5-16,2-9 0,1-3 15,5-11-15,4-8 0,-3-3 16,0-3-16,5-10 0,-1-6 16,-3 1-16,-3-1 0,-4 6 0,-6 7 15,-5 11-15,-5 8 0,-2 5 16,-3 4-16,-4 11 0,-2 7 0,-4 11 15,-4 11-15,-2 4 0,-2 3 16,3 1-16,0 1 0,4 0 16,4 2-16,3-5 0,3-9 15,3-7-15,3-7 16,8-10-16,4-6 16,3-8-16,6-6 0,4-9 0,3-7 15,1-5-15,2-5 0,6-3 16,0 4-16,-9 6 0,-6 6 15,-3 5-15,-8 11 0,-6 7 16,-2 7-16,-3 17 16,-3 15-16,-3 0 0,-2 1 0,-4 2 0,0 2 15,2-2-15,3-1 0,1-5 16,1-3-16,2-8 0,1-5 0,4-5 16,2-3-16,2-9 0,3-5 15,7-8-15,6-7 0,-2-6 16,2-4-16,-1-4 0,1-2 15,1-3-15,-3 5 0,-7 10 0,-7 10 16,-8 9-16,-4 8 0,-5 10 16,-5 9-16,0 0 0,0 1 0,1 3 15,1 5-15,2 2 0,0 0 16,4 3-16,2 1 0,2-1 16,3 0-16,4 5 0,4-2 15,3-4 1,5-2-16,-2 3 0,-1 2 15,-2 0-15,0-1 0,-1-1 16,2 3-16,-7 0 0,-5 2 0,-5 5 16,-3 8-16,-5 0 0,-3 2 15,-7 1-15,-6 2 0,-7-2 16,-2-6-16,9-13 0,6-11 16,6-6-16</inkml:trace>
  <inkml:trace contextRef="#ctx0" brushRef="#br0" timeOffset="13328.2637">14991 9606 0,'0'0'0,"0"0"0,0 0 15,29-7-15,-15 5 0,6-2 16,4-1-16,5 0 0,2 0 15,12-1-15,3-1 0,9 2 0,-2 1 16,-1 2-16,0 4 0,4 1 16,-5 1-16,-7 2 0,-3 1 0,-10-1 15,-7-1-15,-4-2 0</inkml:trace>
  <inkml:trace contextRef="#ctx0" brushRef="#br0" timeOffset="13513.3488">15359 9101 0,'0'0'0,"0"0"0,0 0 15,0 0-15,0 0 0,5 39 0,-2-13 16,2 7-16,0 6 0,2 7 16,2 6-16,4 15 0,1 1 15,8 11-15,8 11 16,-7-19-16,-4-15 0,-5-14 0</inkml:trace>
  <inkml:trace contextRef="#ctx0" brushRef="#br0" timeOffset="14162.219">16401 9156 0,'0'0'0,"0"0"0,0 0 16,-27 11-16,12-1 0,-2 7 0,-4 6 15,-3 11-15,0 4 0,0 9 16,3 3-16,6-7 0,4-4 16,5 1-16,7-7 0,7-10 15,5-9 1,12-10-16,8-8 0,3-9 16,5-6-16,3-7 0,2-5 0,6-4 15,-3 2-15,-5 6 0,-4 5 16,0 2-16,-5 6 0,-8 8 15,-5 7-15,-6 10 0,0 8 16,-4 4-16,-1 4 0,-3 2 16,-2 0-16,0 2 0,-2 1 0,0-4 0,-1-4 15,1-6-15,1-4 0,-1-4 16,0-1-16,1-7 0,0-3 16,3-5-16,2-2 0,1-11 15,2-8-15,1-1 0,-2 1 16,-5-11-16,-4-3 0,-6 4 15,-2 2-15,-7 7 16,-5 5-16,0 4 0,-1 2 16,1 5-16,1 3 0,3 2 15,3 3-15,4 1 0,4-2 16,2 2-16,2 1 0,7 1 16,6 0-16,4 1 0,3 0 0,10 0 15,7 2-15,0 3 16,1 1-16,3 6 0,-4 1 0,-6 5 0,-5 3 15,-8 8-15,-6 8 0,-8-1 16,-4 2-16,-5 3 0,-5 4 16,0 2-16,0-4 0,3-10 15,3-8-15,2-3 0,2-5 0,5-1 16,4-2-16,3-5 16,3-7-16,4-6 15,6-3-15,5-6 0,5-4 16,6-11-16,4-5 0,-2 2 15,-1 3-15,6-6 0,-2 0 16,-12 8-16,-10 7 0,-6 5 16</inkml:trace>
  <inkml:trace contextRef="#ctx0" brushRef="#br0" timeOffset="14362.8908">17561 9315 0,'0'0'0,"0"0"0,0 0 16,0 0-16,30 5 0,-30-5 15,44-1-15,-18 0 0,2 0 0,5-1 16,5 1-16,10 0 16,1-1-16,9 3 0,-1 1 0,-3 3 0,-3 0 15,3 2-15,-5 0 0,-10-3 16,-6 0-16,-6-2 0,-7-1 16,-5 0-16</inkml:trace>
  <inkml:trace contextRef="#ctx0" brushRef="#br0" timeOffset="14532.4534">17972 8986 0,'0'0'16,"0"0"-16,0 0 0,6 27 0,-6-27 16,8 39-16,-2-8 15,2 5-15,1 2 0,2 20 0,0 8 16,2 9-16,-1-5 0,5 10 0,1-5 15,8-3-15,2-14 0,-4-9 16,-8-13-16,-4-11 0</inkml:trace>
  <inkml:trace contextRef="#ctx0" brushRef="#br0" timeOffset="14733.0882">18948 8967 0,'0'0'0,"0"0"15,0 0-15,0 0 0,0 0 0,0 0 16,2 24-16,-2-24 0,3 40 16,-1-12-16,-2 6 15,0 3-15,0 1 0,-2 15 0,1-1 16,-1 8-16,0-4 0,0 4 0,0-7 16,0-11-16,1-8 0,1-8 15,0-4-15,0-6 0</inkml:trace>
  <inkml:trace contextRef="#ctx0" brushRef="#br0" timeOffset="14902.4229">18950 9199 0,'0'0'0,"0"0"0,0 0 16,0 0-1,0 0-15,0 0 0,0 0 16,12-21-16,-12 21 0,23-7 16,-4 3-16,1 1 0,1-1 0,3 2 15,2 0-15,3 0 0,-1 1 16,-1-1-16,0 1 0,-3-2 15,-2-2-15,-3 1 0,-2 1 16,-4-1-16</inkml:trace>
  <inkml:trace contextRef="#ctx0" brushRef="#br0" timeOffset="15419.6304">19306 8849 0,'0'0'0,"0"0"0,0 0 0,0 0 16,0 0-16,0 0 0,0 0 16,0 0-16,0 36 0,0-14 15,-1 5-15,-1 8 0,0 7 16,-2 11-16,1 2 0,1 9 0,1-1 15,0-8-15,1-8 0,4 1 0,5-9 16,3-9-16,2-6 0,5-19 16,4-10-16,0-9 0,2-4 15,1-7-15,3-10 0,-4 7 16,-3 3-16,-2 4 0,-4 6 16,-4 6-1,-4 3-15,-1 9 0,0 7 16,-3 3-16,-1 6 0,2 7 15,-1 6-15,0-5 0,0-4 0,5-7 16,3-6-16,4-8 0,4-5 16,8-14-16,6-9 0,1-5 15,1-2-15,-1-2 0,0-1 16,-4 6-16,-3 3 0,-1 6 0,-3 7 16,-4 8-16,-3 6 0,-5 13 15,-2 13-15,-5 1 0,0 3 0,-2 9 16,0 8-16,1 5 0,-2-4 15,2-4-15,3-3 0,1-7 16,2-5-16,4-7 0,4-5 16,1-9-1,5-5-15,0-10 0,0-7 16,4-7-16,0-5 0,2-15 0,1-12 16,-6 1-16,-3 0 0,-3-9 15,-5-1-15,-5 14 0,-3 7 16,-10 9-16,-3 4 0,-3 6 15,-1 5-15,-11 13 0,-7 10 16,-2 11-16,-1 6 0,12-7 0,5-4 0,4-3 16</inkml:trace>
  <inkml:trace contextRef="#ctx0" brushRef="#br0" timeOffset="15604.676">20527 8327 0,'0'0'0,"0"0"16,0 0-16,0 0 0,0 0 0,0 0 31,-15 19-31,15-19 0</inkml:trace>
  <inkml:trace contextRef="#ctx0" brushRef="#br0" timeOffset="16206.8699">12615 7165 0,'0'0'0,"-13"13"0,-6 6 16,-5 8-16,-1 2 0,-12 18 15,-10 20-15,-1 0 0,6-9 0,-2 4 16,3-5-16,9-14 0,8-7 16,1-6-16,12-15 0,15-19 15,9-12-15,-9 11 0,0 1 16,-2 1-16</inkml:trace>
  <inkml:trace contextRef="#ctx0" brushRef="#br0" timeOffset="16686.3053">12537 7211 0,'0'0'0,"0"0"0,0 0 0,0 0 16,0 0-16,0 0 0,21 10 15,-21-10-15,19 22 0,-19-22 16,19 32-16,-8-11 16,1 2-16,3 8 15,1 0-15,0 2 0,3 2 16,1 1-16,-2-8 0,1-5 16,-1-5-16,-2-6 0,1-4 0,7-15 15,6-11-15,0-6 0,-1-6 16,12-22-16,4-9 15,-6 4-15,-5 3 0,3-6 0,1-5 16,-9 17-16,-8 13 0,-5 2 0,-9 14 16,-2 11-16,0 3 0,0 7 15,1 5-15,-3 1 0,-1 2 0,-4 11 16,-2 5-16,0 5 16,0 2-16,-4 13 0,-3 8 15,1-8-15,3-6 0,0 9 16,3-2-1,0-6-15,2-5 0,-1-4 0,1-4 16,2-11-16,1-4 0,2-5 16,1-5-16,4-12 0,3-10 0,-4-5 15,-4-7-15,2-2 0,-1-2 16,-2 2-16,-1 2 0,-1 3 16,0 3-16,2 4 0,3 4 15,1 2-15,2 3 0,4 2 0,4 3 16,4 0-16,3 0 0,2 2 15,4 0-15,-6 3 0,1 0 0,5-1 16,-2 3-16,-6 0 0,-4 0 16,-4 0-16</inkml:trace>
  <inkml:trace contextRef="#ctx0" brushRef="#br0" timeOffset="17187.9286">13594 6599 0,'0'0'0,"0"0"0,0 0 16,0 0-16,0 0 0,3 27 16,-3-27-16,2 42 0,-1-14 0,-1 8 15,0 7-15,-2 17 0,-2 3 0,-3 20 16,-2 4-16,-2 15 0,-1-7 16,1 10-16,2-8 0,3-8 15,4-17-15,3 0 0,3-26 16,5-27-16,7-20 0,-5-21 15,2-16-15,6-13 0,2-9 16,6-7-16,5-3 0,-3 4 0,-2 5 0,8-18 16,-5 17-16,-3 18 0,0 14 15,-2 11-15,-1 9 16,-5 10-16,-4 7 0,-2 15 0,-4 11 16,-10 1-16,-4 9 0,-7 8 15,-5 7-15,5-16 0,3-11 0,-7 9 31,-6 7-31,7-15 0,6-12 0,5-8 16,3-5-16,4-5 0,4-1 16,6-8-16,5-5 0,0 2 15,6 0-15,3 0 0,4 0 16,-3 5-16,-2 4 0,-3 7 16,-2 5-16,-6 2 0,-2 3 0,-6 3 15,-3 4-15,-5 3 0,-4 3 0,-2 1 16,-3 3-16,-4 1 0,-1 0 15,-3-2-15,-2-1 0,1-5 16,2-9-16,4-4 0,3-2 16,3-4-16</inkml:trace>
  <inkml:trace contextRef="#ctx0" brushRef="#br0" timeOffset="17457.2714">14503 6549 0,'0'0'0,"0"0"16,0 0-16,0 0 0,3 33 0,-1-12 15,2 5-15,-1 7 0,0 5 0,1 18 16,-1 6-16,0 6 0,2 5 16,0 23-16,2 24 0,2 16 15,-1-5-15,3 21 0,3 1 16,8 43-16,1-26 0,3-10 15,3-8-15,-5-27 0,-2-18 0,-1-18 16,0-11-16,-3-28 0,-4-18 0,-8-28 16,-6-21-16,0 6 0,0 4 15,0 2-15</inkml:trace>
  <inkml:trace contextRef="#ctx0" brushRef="#br0" timeOffset="17657.9955">14522 6501 0,'0'0'16,"0"0"-16,-18-2 0,10 3 16,1 1-16,-3 8 0,-1 5 0,-3 5 15,-1 8-15,-10 16 0,-5 8 0,-6 13 16,3 1-16,-2 6 0,3-7 15,7-15-15,6-10 0,4-10 16</inkml:trace>
  <inkml:trace contextRef="#ctx0" brushRef="#br0" timeOffset="17811.2532">14744 6479 0,'0'0'0,"0"0"15,0 0-15,17 20 0,-17-20 0,22 25 16,-4-4-16,0 1 0,3 3 16,1 2-16,-3-3 0,-4-6 15</inkml:trace>
  <inkml:trace contextRef="#ctx0" brushRef="#br0" timeOffset="18027.6875">15079 7275 0,'0'0'0,"0"0"15,0 0-15,36-5 0,-36 5 0,50-11 16,-7 3-16,14-3 0,-2 0 16,18-3-16,3 2 15,5 1-15,-7 3 0,1 6 16,-10 6-16,-12 1 0,-10 1 0,-7 0 15,-10-2-15,-8 0 0</inkml:trace>
  <inkml:trace contextRef="#ctx0" brushRef="#br0" timeOffset="18243.9621">15551 6913 0,'0'0'0,"0"0"0,0 0 15,4 29-15,-4-29 0,2 42 16,0-7-16,-1 5 0,0 5 0,3 18 16,0 6-16,6 11 0,2-4 15,9 4-15,6 3 16,2-20-16,1-14 16,-5-9-16,-7-11 0,-5-8 0</inkml:trace>
  <inkml:trace contextRef="#ctx0" brushRef="#br0" timeOffset="18444.5308">16538 6724 0,'0'0'16,"0"0"-16,0 0 0,0 0 0,2 23 15,-2-23-15,4 43 0,-3-15 16,-1 3-16,-1 7 0,-2 7 15,-1 12-15,-1 1 0,-1 15 16,-1 0 0,1 4-16,0-9 0,2-6 15,0-17-15,2-11 0</inkml:trace>
  <inkml:trace contextRef="#ctx0" brushRef="#br0" timeOffset="18613.9048">16518 7064 0,'0'0'0,"0"0"0,0 0 0,0 0 0,0 0 16,19-22-16,-4 15 0,2 2 16,0 0-16,2 3 0,2 1 15,0-2-15,0-2 0,3 2 16,-1 3-16,-5 0 0,-5 0 16,-2 0-16,-1 0 0,-2 0 0</inkml:trace>
  <inkml:trace contextRef="#ctx0" brushRef="#br0" timeOffset="19161.9369">16790 6684 0,'0'0'0,"0"0"0,0 0 15,0 0-15,0 0 0,3 40 16,-2-13-16,-3 4 16,-2 3-16,-1 6 0,-3 6 15,-3 12-15,0-1 0,-2 11 16,2-3-16,1 3 15,2-11-15,4-4 0,1-13 0,7-9 16,2-11-16,8-16 0,3-13 16,0-6-16,0-9 0,5-5 15,5-4-15,-5 2 0,-3 5 0,3-1 0,0 5 16,-2 8-16,-3 7 0,-2 3 16,-3 2-16,-5 10 0,0 5 15,-2 5-15,-1 3 0,-2-2 16,0-3-16,6-1 0,3-2 15,0-9-15,-1-4 0,5-7 16,6-5 0,3-6-16,0-5 0,1-1 0,2-2 15,0-1-15,-3 3 0,-5 5 16,-4 3-16,-4 7 0,-3 3 16,0 5-16,-1 5 0,-2 2 15,0 3-15,-2 5 0,-1 8 16,0 0-16,-1 1 0,2 0 0,-1-1 15,0-2-15,1-1 0,1-2 0,0-4 16,2-2-16,-1-4 0,2-3 16,2-4-16,-1-4 0,2-5 0,0-6 15,2-5-15,0-5 0,-2 1 16,-2-6-16,-2-3 16,-4 0-16,-2 3 0,-6 1 0,-3 3 15,1 4 1,-1 5-16,-4 3 0,-1 6 15,4 7-15,1 5 0,1 0 16,1-1-16,2-1 0</inkml:trace>
  <inkml:trace contextRef="#ctx0" brushRef="#br0" timeOffset="19346.5876">18006 7045 0,'0'0'0,"16"-4"16,6-1-16,11-1 0,5 1 0,13 1 15,7 2-15,2 0 16,-6 2-16,7 3 0,-4 1 16,-10 3-16,-9 2 0,-4 0 15,-2-1-15,-7-2 0,-8-2 0,-4-1 0</inkml:trace>
  <inkml:trace contextRef="#ctx0" brushRef="#br0" timeOffset="19515.974">18488 6690 0,'0'0'0,"0"0"0,0 0 15,-1 34-15,1-34 0,1 45 16,-2-12-16,-1 3 0,0 3 0,0 16 16,-1 3-16,4 11 15,3-4-15,11 3 0,9-7 16,4-14-16,2-11 0,-4-4 0,-6-8 15,-5-5-15</inkml:trace>
  <inkml:trace contextRef="#ctx0" brushRef="#br0" timeOffset="20111.4936">19392 6705 0,'0'0'0,"0"0"15,0 0-15,-31 22 16,17-10-16,-5 7 0,-4 7 15,-5 6-15,0 2 0,0 9 16,5-3-16,7-4 0,4-4 16,8-1-16,9-4 0,8-8 0,8-5 15,14-14-15,13-10 16,2-6-16,2-5 0,11-10 0,1-3 16,-9 1-16,-7 2 0,-7 5 0,-11 9 15,-9 5-15,-7 5 0,-4 7 16,-3 5-16,-5 8 0,-3 9 0,-7 8 15,-4 7-15,0-5 0,0-1 16,3-1-16,2-2 0,4-4 16,4-4-16,6-4 0,4-5 15,2-5-15,3-6 0,11-9 0,9-5 16,1-4-16,-2-3 0,2-2 16,1-5-16,-3-7 0,-7 2 0,-9 0 15,-7 2-15,-7 7 0,-4 6 16,-13 4-16,-9 4 0,-1 5 15,-1 2-15,1 4 0,2 1 16,6 0 0,2-2-16,4 1 0,5 0 15,5 0-15,3 1 0,11 0 16,7-4-16,5 4 0,2 0 0,9 3 16,6 3-16,6 4 0,-5 3 15,-4 5-15,-3 5 0,-7 0 16,-5 0-16,-5 9 0,-6 4 15,-7-3-15,-5 0 0,-4-3 0,-4 0 16,0-6-16,1-2 0,0-10 16,0-4-16,3-1 0,3 0 0,4-9 15,7-6-15,4-10 0,6-8 16,-7 4-16,-2 6 0,-4 2 0</inkml:trace>
  <inkml:trace contextRef="#ctx0" brushRef="#br0" timeOffset="20265.2343">20874 6519 0,'0'0'0,"0"0"0,0 0 16,0 0-16,0 0 0,0 0 0,-2 42 15,0-16-15,-2 3 0,1 7 16,-1 6-16,-3 15 0,0 5 16,1 22-16,1 10 0,-2 19 0,-2 0 0,-7 26 15,-4 3-15,-11 39 0,-7-10 16,13-52-16,7-38 0,6-25 15</inkml:trace>
  <inkml:trace contextRef="#ctx0" brushRef="#br0" timeOffset="20450.3234">20567 6417 0,'0'0'0,"0"0"0,0 0 16,0 0-16,0 0 0,-9 32 0,9-32 0,-22 47 15,5-18-15,3-4 0,0-1 16,3-5-16</inkml:trace>
  <inkml:trace contextRef="#ctx0" brushRef="#br0" timeOffset="20651.0241">21411 6395 0,'0'0'0,"0"0"16,0 0-16,0 0 0,26 10 0,-26-10 15,30 26 1,-18-8-16,-2 5 0,-1-4 15,-1-3-15,-2-1 0</inkml:trace>
  <inkml:trace contextRef="#ctx0" brushRef="#br0" timeOffset="20820.435">21380 6434 0,'0'0'0,"0"0"16,-29 12-16,3-3 0,-7 3 0,-2 0 15,5-1 1,4-1-16</inkml:trace>
  <inkml:trace contextRef="#ctx0" brushRef="#br0" timeOffset="21479.3543">8982 10463 0,'0'0'16,"0"0"-16,0 0 0,28-6 0,-28 6 15,37-8-15,-10 2 16,4 0-16,3-1 0,18-1 15,7 0-15,12-3 0,-1 1 0,17 0 16,2 0-16,7 2 16,-8 3-16,15 5 0,0 3 15,-11 2-15,-9 2 0,43 4 0,-3-2 16,-15-5-16,-10-4 0,-31 0 16,-21 0-16,-14 0 0</inkml:trace>
  <inkml:trace contextRef="#ctx0" brushRef="#br0" timeOffset="21654.1645">11823 9908 0,'0'0'0,"0"0"0,3 25 15,-3-25-15,20 26 0,-9-14 0,-2-1 16,-2-2-16</inkml:trace>
  <inkml:trace contextRef="#ctx0" brushRef="#br0" timeOffset="46003.6471">26463 5506 0,'0'0'0,"0"0"0,0 0 15,0 0-15,0 0 0,0 0 0</inkml:trace>
  <inkml:trace contextRef="#ctx0" brushRef="#br0" timeOffset="54471.8304">16672 8681 0,'0'0'0,"-9"5"0,-7 1 0,0 1 16,-2 1-16,-13 6 0,-5 1 16,-6 5-16,3-1 0,-9 7 15,-2 1-15,7-2 0,6 0 0,-6 8 0,1 2 16,4 0 0,4-4-16,4 9 15,3 5-15,2-2 0,5 0 0,-8 17 16,-1 7-16,6-6 0,4-6 15,-3 37-15,8 0 0,5-14 16,4-8-16,6 5 0,3 2 16,4-11-16,2-9 0,11-4 15,7-3-15,0-11 0,-2-8 0,11 5 16,7 2-16,-4-7 0,-3-3 16,11-3-16,4-3 0,-4 0 15,-5 0-15,11-2 0,9 0 16,-4-7-16,0-6 0,4-1 15,3-3-15,-8-4 0,-4-3 0,13-10 16,8-9-16,-11-1 0,-9-3 16,9-14-16,6-9 15,-15 5-15,-9 5 0,6-11 0,5-7 16,-7 1-16,-6 1 0,4-8 0,0-6 16,-9 6-16,-7 6 0,3-8 15,1-6-15,-9 5 0,-6 4 0,-8-9 0,-5-5 16,-2 12-16,-1 10 0,-8-4 15,-3-5-15,-3 11 0,-1 7 16,-8-4-16,-5-3 0,-2 8 16,-2 5-16,-6 0 0,-3-1 15,1 7-15,1 5 0,-7 3 16,-4 1-16,0 3 16,2-1-16,-3 8 0,-2 1 15,4 7-15,3 6 0,-9-1 16,-5 1-16,5 4 0,5 3 15,-11 11-15,-8 7 0,7 4 16,5 1-16,-5 13 0,-4 5 16,6 3-16,4-1 0,-10 19 15,-6 13-15,13-1 0,9-3 0,2 9 0,1 5 16,13-28-16,10-20 0,5-13 16</inkml:trace>
  <inkml:trace contextRef="#ctx0" brushRef="#br0" timeOffset="55347.7469">16690 10593 0,'0'0'0,"0"0"0,0 0 0,-4 25 0,4-25 16,-2 21-16,0-6 16,1 2-16,0-1 0,0 8 0,0 2 15,1 1-15,0-1 0,0 5 16,1 4-16,0 5 16,0-4-1,2 1-15,-1 2 0,1-4 16,1-5-16,2 8 0,-1-2 15,2-4-15,1-4 0,0-3 0,0-4 16,0-5-16,0-2 0,-2-4 16,1-1-16,-1-3 0,-1-2 15,1-1-15,-1-1 0,-2 0 16,-2 2-16,1-2 0,-2-2 0,2 3 16</inkml:trace>
  <inkml:trace contextRef="#ctx0" brushRef="#br0" timeOffset="55891.3521">17252 10103 0,'0'0'0,"0"0"15,0 0-15,0 0 0,18 16 16,-18-16-16,0 0 0,18 13 15</inkml:trace>
  <inkml:trace contextRef="#ctx0" brushRef="#br0" timeOffset="56161.1071">20344 9547 0,'0'0'0,"0"0"0,0 0 15,0 0-15,0 0 0,18 21 0,-18-21 0,0 0 0</inkml:trace>
  <inkml:trace contextRef="#ctx0" brushRef="#br0" timeOffset="57681.1373">10743 10899 0,'0'0'0,"0"0"16,0 0-16,-13 25 0,9-14 0,-1 5 15,2 4-15,0 3 0,-1 3 16,1 14-16,0 6 0,1 5 15,-1 2-15,2 22 0,1 5 16,0 17-16,1-1 0,-1 18 16,0 0-16,4 7 15,1-10-15,0 40 0,-3-16 16,-1-18-16,0-12 0,3-6 16,4-5-16,-2-9 0,-1-7 0,0 0 15,-1 2-15,0-5 0,1-4 16,4-2-16,4-3 15,2-19-15,1-12 0,4-11 0,1-8 16,4-6-16,5-5 0,-10-1 16,-6-2-16,-4 0 0</inkml:trace>
  <inkml:trace contextRef="#ctx0" brushRef="#br0" timeOffset="58029.3515">11429 11983 0,'0'0'0,"0"0"16,0 0-16,0 0 0,-24-10 0,15 10 16,-1 2-16,-3 3 0,-4 4 15,-1 7-15,-3 8 16,-7 8-16,1 3 0,-4 6 16,-2 5-1,-5 9-15,5-1 0,-3 7 0,3-2 16,-2-1-16,6-9 0,4-6 15,6-5-15,6-5 0,8-2 16,4-5-16,4-4 0,7-4 16,3-3-16,4-2 0,2-1 15,2-4-15,3-2 0,11-2 16,9-2-16,1-2 0,2-1 0,10-6 16,1-5-16,-2-1 0,-4-1 15,2-4-15,2-4 0,4-9 16,-2-5-16,-18 11 0,-10 7 0,-9 5 15</inkml:trace>
  <inkml:trace contextRef="#ctx0" brushRef="#br0" timeOffset="58245.733">11806 12239 0,'0'0'0,"0"0"15,0 0-15,-23-2 0,23 2 0,-18 0 16,10 2-16,0-1 0,1 0 16,3 4-16,1 4 0,-1 6 15,2 5-15,1 9 0,1 8 16,3 18-16,3 6 0,4 24 15,2 8 1,3 23-16,1 1 0,6 28 16,6 21-16,14 47 0,0-30 0,-3-5 15,-3-4-15,1-28 16,-2-20-16,-1-14 0,0-9 16,-2-25-16,-1-17 0,-10-18 0,-7-14 15,-4-9-15</inkml:trace>
  <inkml:trace contextRef="#ctx0" brushRef="#br0" timeOffset="58600.2576">11791 12032 0,'0'0'0,"0"0"0,0 0 16,0 0-16,20-13 0,-20 13 0,35-7 16,-12 5-16,2 0 0,4 5 15,3 0-15,7 3 0,-2 0 16,1 3-16,-2 2 0,3 4 0,-6 2 16,-7 1-16,-5 0 0,-4-1 15,-4 0-15,-7 3 0,-3 1 16,-10 3-16,-6 1 0,-10 6 0,-8 4 15,-2 2-15,-3 2 0,-13 9 16,-5 0-16,-1 2 0,6-6 16,-5 1-16,3-7 0,11-8 0,7-7 15,9-5-15,10-5 0,10-4 16,6-2-16,0-3 16,-1-2-16,0 1 0</inkml:trace>
  <inkml:trace contextRef="#ctx0" brushRef="#br0" timeOffset="58985.9548">12665 12511 0,'0'0'0,"0"0"0,0 0 15,0 0-15,0 0 0,30-2 0,-30 2 16,26-2-16,-26 2 0,29 2 16,-11 1-16,-2 1 15,0 2-15,-5 5 16,-5 6-16,-6 8 16,-6 7-16,-5 8 15,-2-3-15,-9 11 0,-5 2 16,1-6-16,3-4 0,-2 1 15,1-5-15,5-6 0,5-6 0,3-5 16,5-6-16,6-6 0,6-4 16,6-2-16,6-1 0,2-3 15,5-3-15,14-8 0,9-6 16,-1 1-16,-1-3 0,28-8 0,14-3 16,-21 7-16,-18 7 0,-11 5 0</inkml:trace>
  <inkml:trace contextRef="#ctx0" brushRef="#br0" timeOffset="59155.4157">14422 11999 0,'0'0'16,"0"0"-16,0 0 0,0 0 15,26 26-15,-26-26 0,22 23 16,-22-23-16</inkml:trace>
  <inkml:trace contextRef="#ctx0" brushRef="#br0" timeOffset="61294.2673">14588 8028 0,'0'0'0,"0"0"16,25 0-16,-8-1 0,-1 1 0,15 0 15,8 0-15,4 0 16,3 0-16,19 0 0,7 1 16,1 0-16,2 1 0,25-4 0,20-4 15,12 0-15,-6 2 0,63-7 16,-6-2-1,-57 5-15,-40 2 0,-26 2 16</inkml:trace>
  <inkml:trace contextRef="#ctx0" brushRef="#br0" timeOffset="62043.568">15649 3990 0,'0'0'0,"0"0"16,-3 22-16,3-22 0,1 26 0,0-4 15,0 6-15,-1 4 0,0 3 0,2 19 16,0 5-16,1 12 0,-1 0 15,3 20-15,0 6 0,1 6 16,-2-7-16,3 13 0,-1-2 16,2 26-16,-2-18 0,-2-5 15,-1-3-15,1-12 0,-1-7 16,1-1 0,2 0-16,-2-11 0,-1-8 15,5-4-15,3-1 0,2-16 0,2-9 16,5-16-16,5-11 0,-1-15 15,-1-12-15,-7 6 0,-5 3 16,-3 2-16</inkml:trace>
  <inkml:trace contextRef="#ctx0" brushRef="#br0" timeOffset="62313.3003">16482 4834 0,'0'0'0,"0"0"0,0 0 16,-22-14-16,13 10 0,-4 6 15,-4 3-15,-4 3 0,-5 2 0,-15 11 16,-5 8 0,-1 3-16,2 3 0,-11 10 15,-9 9-15,6-5 0,7-3 16,3 4-16,10-3 0,11-5 16,7-6-16,11-1 0,10-4 15,8-7-15,5-4 0,12 1 16,10-2-16,5-2 0,3-5 15,14 0-15,12-1 0,9-1 0,0 0 0,13 2 16,8 4-16,29 14 0,-21 3 0,-34-10 16,-23-8-16,-16-5 15</inkml:trace>
  <inkml:trace contextRef="#ctx0" brushRef="#br0" timeOffset="62661.1478">18210 7450 0,'0'0'0,"0"0"0,0 0 0,0 0 16,0 0-16,0 0 0,-23-8 16,23 8-16,0 0 0,0 0 15,0 0 1,0 0-16,0 0 0,25 5 15,-25-5-15,37 4 0,-37-4 0,29 2 16</inkml:trace>
  <inkml:trace contextRef="#ctx0" brushRef="#br0" timeOffset="62945.777">20948 7162 0,'0'0'0,"0"0"0,0 0 15,0 0-15,0 0 0,0 0 0,0 0 16,12 16-16</inkml:trace>
  <inkml:trace contextRef="#ctx0" brushRef="#br0" timeOffset="63563.5544">15546 6829 0,'0'0'0,"-13"8"0,-7 2 16,-6 6-16,1 0 0,0 2 16,0-2-16,7-3 0</inkml:trace>
  <inkml:trace contextRef="#ctx0" brushRef="#br0" timeOffset="63946.102">14131 5813 0,'0'0'0,"0"0"15,0 0-15,0 0 0,0 0 16,0 0-16,0 0 0,0 0 16,0 0-16,0 0 0,0 0 15,0 0-15</inkml:trace>
  <inkml:trace contextRef="#ctx0" brushRef="#br0" timeOffset="64952.2354">12510 4664 0,'0'0'0,"0"0"0,0 0 16,-5 29-16,2-14 0,0 6 15,-2 7-15,0 3 0,-1 6 0,-4 19 16,-2 9-16,-3 16 16,-1 2-16,-3 20 0,2 4 0,-1 12 15,3-3-15,-1 46 0,5 5 16,2-29-16,3-21 0,3-7 0,1-9 15,8-16-15,5-10 0,1-16 16,1-10-16,5-12 0,3-9 16,8-14-16,3-8 0,7-14 0,6-9 15,-14 6-15,-9 3 0,-7 3 16</inkml:trace>
  <inkml:trace contextRef="#ctx0" brushRef="#br0" timeOffset="65438.3023">13174 5354 0,'0'0'0,"0"0"0,0 0 0,-25 0 16,14 6-16,-4 4 0,-5 6 15,-5 5-15,-2 2 16,-12 16-16,-1 9 16,-9 9-16,3 0 0,-5 6 15,5-3-15,4 2 0,9-9 0,10-7 16,6-6-16,10-10 0,7-5 15,6-10-15,3-4 0,8-3 16,9-2-16,6-9 0,4-5 16,4-3-16,3-3 0,5-3 0,5-4 0,-3-1 15,-3-1-15,3 0 0,1-1 16,1-2-16,-3 2 0,-5-6 16,-3-4-16,-7 1 0,-4 2 15,-9 1-15,-7 0 0,-7 7 16,-5 4-16,-2 7 0,-2 5 15,-1 4-15,0 2 16,-1 5-16,-1 3 16,0 10-16,-1 6 0,0 10 0,-2 7 15,-3 2-15,-2 4 0,1 10 16,1 8-16,-2 18 0,1 4 16,-1 22-16,0 6 0,-1 50 15,4-11-15,5 1 0,4 3 16,4-16-16,3-6 0,8-4 0,6-2 15,7-17-15,3-12 0,4-14 16,1-12-16,-7-23 0,-2-18 0,-9-10 16,-4-8-16,-5-4 0</inkml:trace>
  <inkml:trace contextRef="#ctx0" brushRef="#br0" timeOffset="65739.3683">13497 5619 0,'0'0'0,"0"0"0,0 0 16,21-6-16,-21 6 0,26-3 0,-26 3 15,37 1-15,-15 2 0,0 2 16,-1 1-16,-1 1 0,-2 3 15,2 8-15,-4 3 0,-5 2 16,-4-1-16,-11 5 0,-7 3 16,-4 4-16,-4 3 0,-14 14 0,-7 3 0,-4 7 15,4-4-15,-7 5 16,2-4-16,11-9 0,7-5 0,5-7 16,6-11-16,5-8 0</inkml:trace>
  <inkml:trace contextRef="#ctx0" brushRef="#br0" timeOffset="65908.8725">14251 5966 0,'0'0'16,"0"0"-16,0 0 0,-30 15 0,16-7 15,-2 9-15,-3 6 0,-6 14 16,-1 3-16,-4 24 0,1 12 0,9 5 15,8 5-15,1-6 0,1-8 16,2-18-16</inkml:trace>
  <inkml:trace contextRef="#ctx0" brushRef="#br0" timeOffset="70695.2599">17547 10264 0,'0'0'0,"0"0"0,0 0 0,0 0 15,0 0-15,-11-17 0,11 17 16,0 0-16,-10-24 0,10 24 16,-7-22-16,4 11 0,1 2 0,-1 1 15</inkml:trace>
  <inkml:trace contextRef="#ctx0" brushRef="#br0" timeOffset="71375.6033">20336 10304 0,'0'0'0,"0"0"16,0 0-16,0 0 0,0 0 0,0 0 0,0 0 15,0 0-15,0 0 0,0 0 16,0 0-16,0 0 0,-19-19 16,19 19-16,0 0 15,-12-18-15,12 18 0,0 0 0,0 0 0,-5-20 16</inkml:trace>
  <inkml:trace contextRef="#ctx0" brushRef="#br0" timeOffset="71830.4229">16763 7272 0,'0'0'16,"0"0"-16,0 0 0,0 0 0,0 0 15,0 0-15,-21-8 0,21 8 16,0 0-16,0 0 0,0 0 16,20 16-16,-20-16 0,24 17 0,-24-17 15,31 21-15,-31-21 0,23 16 0</inkml:trace>
  <inkml:trace contextRef="#ctx0" brushRef="#br0" timeOffset="72263.2489">20356 7247 0,'0'0'0,"0"0"0,0 0 16,0 0-16,0 0 0,0 0 16,-7-19-16,7 19 0,-2-4 0,2 4 31,0 0-31,-1-2 0,1 2 0,0 0 16,1 5-16,0-2 0,1 2 15,1 3-15,-1 1 0,-1-1 16,0 0-16,0-2 0</inkml:trace>
  <inkml:trace contextRef="#ctx0" brushRef="#br0" timeOffset="72748.9963">16862 10301 0,'0'0'16,"0"0"-16,0 0 0,0 0 0,0 0 15,0 0-15,0 0 16,-14-14-16,14 14 0,0 0 0,0 0 0,0 0 16,0 0-16,0 0 0,-4 29 15,4-29-15,3 19 0,-3-19 16</inkml:trace>
  <inkml:trace contextRef="#ctx0" brushRef="#br0" timeOffset="80862.0386">17220 11726 0,'0'0'0,"0"0"16,0 0-16,-21-2 0,13 1 15,-3-1-15,-4 0 0,0 2 16,-2 0-16,-6 4 0,-1 2 16,0-1-1,1 0-15,-3 1 0,-1-1 16,2-1-16,4 0 0,-5 0 0,-1-1 16,3-1-16,2-3 0,2-2 15,2-2-15,5 3 0,4 0 16,0 1-16,0 2 0,2-1 15,2 0-15,0 3 0,2 2 16,0 2-16,-2 2 0,1 7 0,0 5 16,1 3-16,1 1 0,0 5 15,-1 7-15,-1-1 0,1 0 0,0 14 16,-1 2-16,1 8 0,0-6 16,2 2-16,1-1 0,2 1 15,1-7-15,4-3 0,2-1 16,-1-5-16,1-3 15,3-9-15,4-4 0,0 1 16,1 2-16,-2 3 0,1 1 16,2-6-16,3-4 0,4-3 15,2-1-15,-1-4 0,-3-2 0,9-6 16,5-5-16,0-6 0,-1-5 16,-10 3-16,-6 2 0,-4 1 15</inkml:trace>
  <inkml:trace contextRef="#ctx0" brushRef="#br0" timeOffset="81595.7268">17557 11839 0,'0'0'0,"0"0"0,0 0 16,0 0-16,0 0 0,-23 5 15,23-5-15,-19 22 0,6-2 16,-4 6-16,-3 8 0,3 0 16,0 1-16,-2 11 0,-2 9 15,3 3-15,3-7 0,8-10 0,3-6 0,4-7 16,5-4-16,5-9 0,5-6 16,4-8-16,3-4 0,3-10 15,3-8-15,3 0 0,2-2 0,1-3 16,1-3-1,-3 5-15,-2 5 0,-2 5 0,-3 5 16,-7 8-16,-3 7 0,-5 6 0,-3 2 16,-2 11-16,-3 6 0,-1 2 15,-1 1-15,0 2 0,0 3 0,2-7 16,1-3-16,2-3 0,3-6 16,0-7-16,1-5 0,4-4 15,2-3-15,5-11 0,4-11 16,-1-6-1,0-6-15,-1-7 0,2-5 16,-1-2-16,0-3 0,-2-2 16,-4 6-16,-8 7 0,-5 4 0,-10 6 15,-5 6-15,-4 8 0,-3 7 16,-2 9-16,-2 8 16,-4 3-16,-4 1 0,5 0 0,4 0 15,6-6-15,4-2 0,5 0 0,2-2 16,4-3-16,4 2 0,6-5 15,6-1-15,6-2 0,3-2 0,7-3 16,5-2-16,-1 2 0,1 2 16,6 1-16,0 3 0,-8 5 15,-4 2-15,-5 8 0,-3 6 16,-5 6 0,-3 9-16,-5 6 0,-4 6 15,-4-1-15,-4-1 0,1 6 0,0-3 16,1-8-16,0-7 0,2-5 15,2-5-15,4-6 0,2-5 16,4-10-16,5-8 0,0-4 16,1-5-16,2-11 0,2-10 15,3-6-15,2-7 0,0-13 0,-5-3 16,-5 17-16,-5 13 0,-4 10 0</inkml:trace>
  <inkml:trace contextRef="#ctx0" brushRef="#br0" timeOffset="81981.3736">18528 11523 0,'0'0'0,"0"0"0,0 0 16,0 0-16,0 0 16,0 0-16,0 0 0,0 0 15,27-5-15,-27 5 16,43-10-16,-13 2 16,6-2-16,-2 1 0,-2 1 0,6 0 15,-2 0-15,-6 3 0,-2 2 16,-3 4-16,-5 4 0,-4 4 15,-4 0-15,-6 8 0,-5 5 0,-1 2 16,-2 1-16,-1 4 0,0 2 16,-1 2-16,2 2 0,2 13 15,2 7-15,2-4 0,-1-3 0,5 14 16,3 1-16,-1-6 0,0-7 0,4 13 16,2 2-16,-1-11 15,-2-6-15,-4 2 0,-5 0 0,0-8 0,-2-5 16,-4 11-16,-2-9 15,-2-19-15,-5-3 0,-5-1 0,-4 0 16,3-4-16,0-6 0,-13 1 16,-8 0-16,7-4 0,2-2 0,-9-5 15,-9-2-15,7 0 16,3-1-16,6 1 16,9 2-16,6 1 0</inkml:trace>
  <inkml:trace contextRef="#ctx0" brushRef="#br0" timeOffset="82467.3949">20339 11130 0,'0'0'0,"0"0"16,-16-5-16,6 2 0,0 0 16,-3 2-16,-3 2 0,-1 2 15,-3 4-15,-10 7 0,-2 6 16,-1 3-16,-1 0 0,-7 7 15,2 1-15,5-5 0,3-4 0,3 0 0,6-7 16,5-2-16,6-3 0,6-1 16,5 1-16,2-3 0,3 0 15,3 2-15,2 1 0,1 3 16,1 3-16,0 8 0,0 5 16,3 3-16,0 0 0,-2 4 15,-2 2-15,-1 1 0,-2 1 0,2 7 16,0-1-16,-1 0 0,-2-3 15,4 2-15,3 1 0,0-1 0,-2-7 16,2-4-16,3 0 0,2-7 16,1-4-16,0-10 15,3-5-15,2-14 0,1-11 16,-6 5-16,-4 3 16,-5 2-16</inkml:trace>
  <inkml:trace contextRef="#ctx0" brushRef="#br0" timeOffset="82661.4827">20552 11243 0,'0'0'0,"0"0"16,0 0-16,0 0 0,0 0 0,0 0 15,0 0-15,8 27 0,-8-27 0,9 37 16,-5-10-16,-1 6 0,0 4 0,-3 16 16,-2 2-1,0 1-15,0 2 0,-1 6 0,-1 3 16,0-14-16,1-11 0,-1-8 15,2-9-15,0-4 0</inkml:trace>
  <inkml:trace contextRef="#ctx0" brushRef="#br0" timeOffset="82830.8959">20555 11601 0,'0'0'0,"0"0"16,0 0-16,0 0 0,0 0 15,0 0-15,11-16 0,-11 16 0,22-11 16,-22 11-16,36-16 15,-16 8-15,1-1 0,2 1 0,1-2 0,6-1 16,-3-1-16,0-2 0,-2-1 16,-1-3-16,1-2 0,-1-1 15,-4 5-15,-4 2 0</inkml:trace>
  <inkml:trace contextRef="#ctx0" brushRef="#br0" timeOffset="83363.7759">20971 11096 0,'0'0'15,"0"0"-15,0 0 16,0 0-16,0 0 0,0 0 15,-14 26-15,11-8 0,0 6 16,0 6-16,0 5 0,-1 6 16,2 4-16,1 12 0,2 1 15,1 6-15,2-8 0,4-2 16,4-10-16,2-12 0,-1-7 0,1-13 16,1-10-16,2-11 0,3-8 0,2-3 15,2-2-15,-4 6 0,-2 3 16,-5 1-16,-2 0 0,-2 6 15,-1 1-15,-1 10 0,0 7 16,-3 2-16,0 4 0,-1 4 0,-1 1 16,2 0-16,0-4 0,4-5 15,3-4-15,3-6 0,4-2 0,0-11 16,2-10-16,1-2 0,1-4 16,2-3-16,2-4 0,0-1 15,-3 5-15,-5 6 0,-4 5 16,-4 6-16,-2 3 0,-2 7 15,-3 7-15,-2 5 0,-2 6 0,0 4 16,0 4 0,2 3-16,1 2 0,2 1 15,2-6-15,2-5 0,2-3 16,5-4-16,5-3 0,-4-6 16,1-1-16,-1-6 15,1-5-15,-3-5 0,0-4 0,-3-2 16,-3-4-16,-1-2 0,-3-2 0,-2-11 15,-5-2-15,-1 2 0,-2 3 0,-5 4 16,-4 2-16,-4 6 0,-3 4 16,2 3-16,2 2 0,-2 4 15,0 3-15,0 0 0,0 0 16,5 1-16,3 1 0,3 2 0</inkml:trace>
  <inkml:trace contextRef="#ctx0" brushRef="#br0" timeOffset="83765.2039">21802 10879 0,'0'0'0,"0"0"0,0 0 16,30-1-16,-30 1 0,41-5 16,-16 1-16,4 1 0,2 0 0,6 0 15,-2 0-15,-1 1 0,-4 3 16,2 3-16,-3 0 0,-5 4 0,-2 3 15,-3 2-15,-3 1 16,-2 1-16,-2 2 0,0 1 0,0 0 16,-1 3-16,-1 2 0,0 3 15,1 1 1,0-1-16,1 1 0,0 2 16,2 3-16,0-2 0,1-2 0,0 0 15,-1-2-15,-1 5 16,-2 0-16,-1-5 0,-1-1 15,-2-2-15,-2-2 0,0 2 16,-3 2-16,-3-4 0,-3 2 0,-8 5 16,-6 2-16,-6 1 0,-3 2 0,-8-1 15,-7 1-15,0-1 0,-1-3 16,-8 3-16,1-5 0,5-8 0,4-3 16,1-8-1,-1-4-15,11-2 0,7 0 16,6-1-16</inkml:trace>
  <inkml:trace contextRef="#ctx0" brushRef="#br0" timeOffset="83934.6447">22227 10879 0,'0'0'0,"0"0"16,0 0-16,0 0 0,-14 17 0,14-17 16,0 0-16,-12 21 0</inkml:trace>
  <inkml:trace contextRef="#ctx0" brushRef="#br0" timeOffset="84837.8731">13655 12162 0,'0'0'0,"0"0"0,0 0 16,23 8-16,-23-8 0,29 4 15,-7-2-15,3-2 0,4-1 0,13-2 16,4 0-16,3 1 16,2-1-16,18 1 0,4 4 0,5-1 0,-8 0 15,16 1-15,3 2 0,-8 3 16,-3 1-16,14 2 0,-1 1 16,-6-3-16,-5-1 0,39-1 15,-7-1-15,-21 0 0,-16 2 16,-6-5-16,-4-2 0,-11-1 0,-6 0 15,1 2 1,3 3 0,-10-4-16,-8-1 0,-6-2 0,-5 2 15,-7-1-15,-4 1 0,-14-3 16,-9-3-16,6 4 0,0 0 16,2 2-16</inkml:trace>
  <inkml:trace contextRef="#ctx0" brushRef="#br0" timeOffset="85176.7657">14222 12818 0,'0'0'0,"11"0"0,2 1 16,4 1-16,2 0 0,17 3 0,7 0 15,4 0 1,5-1-16,20 4 0,6 2 16,11 1-16,-4 0 0,17 3 15,14 4-15,-12-4 0,-9-3 0,45 3 16,-8-3-16,-17-2 15,-14-2-15,7 3 0,3 0 16,-7-5-16,-6-2 0,-31 0 0,-20-2 16,-15 1-16</inkml:trace>
  <inkml:trace contextRef="#ctx0" brushRef="#br0" timeOffset="85377.5873">17621 12518 0,'0'0'16,"0"0"-16,0 0 0,0 0 0,0 0 16,0 0-16,0 0 0,-8 25 15,8-25-15,-6 20 0,6-20 16,0 0-16</inkml:trace>
  <inkml:trace contextRef="#ctx0" brushRef="#br0" timeOffset="85756.9719">11229 13540 0,'0'0'0,"-4"12"16,2 8-16,3 7 0,4 2 0,0 0 16,-1-5-16,0-5 15</inkml:trace>
  <inkml:trace contextRef="#ctx0" brushRef="#br0" timeOffset="90473.2798">19101 10626 0,'0'0'0,"0"0"16,0 0-16,0 0 0,0 0 0,0 0 15,-20-14-15,20 14 0,0 0 0,0 0 16,-26-9-16,26 9 0,-18-7 0,9 3 16,0-2-16,-1 0 15,0 0-15,0-3 0,0-3 16,1 0-16,1 3 0,2 1 16</inkml:trace>
  <inkml:trace contextRef="#ctx0" brushRef="#br0" timeOffset="91297.231">12398 5823 0,'0'0'0,"0"0"16,6-16-16,-3 5 0,1-2 0,2-2 16,1-2-16,-1-5 15,0 0-15,3 1 0,2-1 0,-3 4 16,0 2-16,-1 4 0</inkml:trace>
  <inkml:trace contextRef="#ctx0" brushRef="#br0" timeOffset="110480.6342">18084 10933 0,'0'0'15,"0"0"-15,0 0 0,0 0 16,0 0-16,0 0 0,0 0 16,-5-21-16,5 21 0,0 0 15,0 0-15,10-21 0,-10 21 0,0 0 16,16-20-16,-16 20 0,0 0 0,17-19 15,-8 13-15,2-1 0,2 0 16,1-2-16,0-1 0,-2 2 16,-1 0-16,-2 1 0</inkml:trace>
  <inkml:trace contextRef="#ctx0" brushRef="#br0" timeOffset="110580.9408">18359 10728 0,'0'0'16,"0"0"-16,0 0 0,0 0 15,0 0-15,0 0 0,0 0 0,11 19 0,-11-19 0,0 0 16</inkml:trace>
  <inkml:trace contextRef="#ctx0" brushRef="#br0" timeOffset="110759.4513">18653 10739 0,'0'0'0,"0"0"16,0 0-16,0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5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68961 9958 999,'-35'-34'-67,"9"13"13,9 11 14,9 12 14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5:58"/>
    </inkml:context>
    <inkml:brush xml:id="br0">
      <inkml:brushProperty name="width" value="0.05982" units="cm"/>
      <inkml:brushProperty name="height" value="0.05982" units="cm"/>
      <inkml:brushProperty name="color" value="#F2395B"/>
    </inkml:brush>
  </inkml:definitions>
  <inkml:trace contextRef="#ctx0" brushRef="#br0">22874 9071 367,'-14'-15'0,"3"4"-2,3 3-1,2 3-1,2 1 3,0 0 8,0 0 6,1 0 8,0 1 9,3 2 11,4 2 12,2 2 10,3 1 0,0 0-13,1 0-11,2 0-13,0-1-7,1-1-2,1 0-2,1-2-2,1 0-2,2 0-1,0 0 0,1 0-1,0 0-1,-1 0-1,-1 0 0,0 0-2,-1 1 0,5 0 0,2 2-1,3 0 0,1 0-1,1 0 0,-1-2-1,0 0 0,-1-1-1,-3 0 2,-3 0-1,-2 0 1,-3 0 0,1 0 0,0 0 0,-1 0-1,1 0 0,0 0 0,-1 0 0,1 0 0,0 0 0,-1 0 0,1 0 0,0 0 0,0 0-1,-1 0 1,1 0 0,0 0-1,0 0 1,1 0 0,1 0 0,1 0 0,1 0 0,-1 0 0,1 0 0,-1 0 0,0 0 0,-1 0 0,0 0 0,-2 0 0,0 0-1,-1 0 1,1 0-1,0 0 0,-1 0 0,1 0 0,0 0 0,-1 0-1,1 0 0,0 2 0,-1 0 0,1 2 0,1-1 0,3 0 0,3-2 0,3 0 0,0-1 1,-3 0-1,-3 0 0,-2 0 1,-3 0-1,1 0 1,0 0-1,-1 0 1,2 0-2,1 0 0,3 0-1,2 0-1,-1 0-1,-1 0 0,-3 0 1,-1 0 1,-1 0-1,-1 0 1,1 0 0,0 0 0,1 0 0,3 0 0,3 0 1,3 0-1,1 0 1,1 0 0,-1 0 0,1 0 1,-3-1-1,-1 0 1,-4-2 0,-3 0-1,0-1 1,1 2-1,3 0-1,1 2 0,2 0-1,-1 0 0,1 0 0,-1 0 0,0 0 0,-1 0 0,-1 0 1,0 0 1,-2 0 1,1 0-1,-1 0 1,1 0-1,0 0 1,1 0 0,1 0-1,1 0 1,0 0-2,-3 0-1,-1 0-2,-2 0-1,-3-1-10,-1-4-15,-2-2-17,-2-3-16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5:59"/>
    </inkml:context>
    <inkml:brush xml:id="br0">
      <inkml:brushProperty name="width" value="0.05794" units="cm"/>
      <inkml:brushProperty name="height" value="0.05794" units="cm"/>
      <inkml:brushProperty name="color" value="#F2395B"/>
    </inkml:brush>
  </inkml:definitions>
  <inkml:trace contextRef="#ctx0" brushRef="#br0">48090 8800 379,'-22'0'-19,"4"0"7,5 0 7,3 0 6,2 0 5,0 0 2,0 0 1,1 0 3,-1 0 0,0 0-1,0 0 0,0 0-1,0 1 1,1 2 2,-1 2 2,0 1 2,2 2 8,4-2 11,4-1 13,4 0 12,3-2 1,3 1-10,4 0-11,2 0-11,1-1-6,-1 0-5,-1-2-3,-1 0-3,0-1-3,0 0-1,-1 0-1,1 0-1,0-1-1,1 0 0,1-2 0,2 0-1,-1-1 0,1-2-1,-1 0-1,1-1 0,0 0 0,1 2-1,1 2-1,1 2 1,1 1-1,-1-2 1,1 0 1,-1-1-1,1-1 1,-1 2-2,1 0 0,-1 2-2,1 0-1,-1 0 1,1 0-1,-1 0 1,0 0-1,-1 0 1,-1 0-1,0 0 1,-3 0-1,1 0 1,-2 0 0,-1 0 1,0 0-1,-1 0-1,1 0-1,0 0 0,0 0-1,1 0 1,1 0 0,1 0 1,1 0 0,0 0 0,-1 0 0,1 0 0,-1 0 0,-1 2 1,-1 0 0,-1 2-1,0-1 1,2-1 1,0 0-1,1-2 1,0 1 0,-1 0-1,-1 2-1,-1 0 0,0 1 0,0 0-1,-1 0 1,1 0-1,0-1 1,1-1 0,2 0 1,0-2 0,0 0 0,-1 0 0,-1 0 0,-1 0 1,0 1 0,0 0-1,-1 2 0,1 0-1,0 1-1,-1 0-2,1 0-4,0 0-2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6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71625 14375 333,'49'20'167,"16"14"-1,16 15 1,16 15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6:04"/>
    </inkml:context>
    <inkml:brush xml:id="br0">
      <inkml:brushProperty name="width" value="0.05349" units="cm"/>
      <inkml:brushProperty name="height" value="0.05349" units="cm"/>
      <inkml:brushProperty name="color" value="#00BFF3"/>
    </inkml:brush>
  </inkml:definitions>
  <inkml:trace contextRef="#ctx0" brushRef="#br0">16030 7900 411,'-9'8'98,"-2"0"-23,-2 0-23,-1-1-23,-3 2-13,0 4-3,-1 2-1,-1 3-3,-1 2-2,-1 1-2,-1 1-1,-1 1-1,0 0-2,3-1-1,1-1-1,3 0 0,0-3-2,2 0 1,1 0-1,1-2 1,1-2-1,0-1 0,2-2-1,1-2 0,0-1 0,0 0 0,0 0 1,0-1 1,1 1 0,-1 2 2,0 0 0,0 2 2,4-2 1,8-1 3,8-2 3,7-2 2,4-2 1,-1-1-3,-1 0-3,0-1-2,-2-1-1,1 0-1,-1 0 0,1 0-1,-1 0 0,1 0 0,-1 0-1,1 0 0,-1 0 0,-3 0 0,-1 0-1,-2 0 1,-2 0 0,1 0 0,0 0 0,0 0 0,-1 0 0,1 0 1,0 0-1,0 0 1,-1-2 3,-1 0 4,0-3 6,-2-2 4,-1-1 3,-2-2 3,-3 0 1,0-1 3,-3-2-3,-1 0-4,0-1-5,-1-1-6,-1-1-3,0 1-2,0-1-1,0 0-2,-1-1-2,0-1 0,-1-3 0,-1-1 0,-1-1-2,0-1-3,0 1-3,0-1-3,1 1-2,-1 3-2,0 1-2,0 3-1,1 0-5,0 2-5,2 1-6,1 1-6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6:09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39731 8518 418,'0'-14'-36,"2"3"9,0 2 9,2 4 9,-1 1 6,2 0 0,-2 0 1,1 0 1,0 0 0,0-2 2,0 0 0,0-1 1,0-1 1,0-2 2,0 0 3,0-1 1,0 0 2,0 2 1,-1 2 1,1 3 0,-1 1 5,-4 3 9,-2 4 7,-3 2 9,-4 3 0,0 2-9,-3 2-10,-1 1-8,-3 2-6,0 1-2,-1 2-2,-1 0-3,-1 1-1,1 1-1,-1 1-2,1 1-1,-1-1 0,2-1 0,1-3 0,1-1 1,1-2-1,0-1 1,2-1 0,1 0 1,1-2-1,0-1 0,2 0 1,1-2-1,2 0 1,4 0 2,4 0 2,4-1 2,3 0 1,1-2-2,3-2 0,2-2-1,1-1-1,-1 0-1,1 0 0,0 0 0,0 0-1,1 2 0,1 0 0,1 2-1,0-1 0,-1-1-1,-1 0 0,0-1 0,-2-1-1,-1 0 1,-1 0-2,0 0 1,-1 0 0,1 0 2,1 0 0,2 0 2,-1 0 1,-1 0 1,-1 0 1,-1 0 1,-1-2 7,-2-2 13,-2-4 12,-2-2 13,-2-4 0,-1-3-10,0-5-12,-1-3-10,-2-2-8,-1 3-2,0 1-4,-1 3-3,-1 0-1,2-1 0,0-1 0,2-1 0,-1 0-5,0 1-13,-2 1-12,0 1-13,-1 1-7,0 2-3,0 3-2,0 1-4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66750 3880 999,'8'-16'-77,"-1"2"18,1 1 17,0 1 20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6:1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26513 1708 569,'-8'-7'-33,"0"2"7,0 2 10,0 2 8,1-1 7,1-4 7,0-4 5,2-3 7,0-3 3,2 0-2,0 1-2,2-1-1,0 0-1,2-1-2,0-2-2,2 1-1,0-2-1,2 0 0,0 1-1,1-1 0,2 0 0,0-1-1,1-1 1,2-1 0,-1 0 0,1 1-2,0 1-1,0 1 0,0 0-1,1 1-1,1-1 1,1 1 0,2-3 0,2-1-2,1-4 0,3-3-1,1-3-1,3-1 0,1-2-1,3-2 0,-1 0 0,0 3 0,-1 4 1,-1 2 0,2 1 0,5-1 1,4-1 0,6-1 0,1 1 1,-2 3-1,-2 4-1,-1 2 0,-2 1 0,0 2 0,0 1 0,0 1 0,1 0 0,-1-1 0,0-2 0,0 1 0,0-2 0,-2 2 0,0 1 0,-1 1-1,-4 2 1,-5 2-1,-7 4 1,-5 3 0,-3 1 0,0 0 0,-1 0 1,1 0-1,2-1 1,4-2-1,3-1 1,5-3-1,-2 0 0,-4 2 0,-4 2 0,-6 3 0,-1-1 1,2 0-1,1-2 1,3 0 1,0 0-1,-3 0 0,-1 2 0,-2 1-1,0 0 1,2 0-1,1 0 0,3 0 1,2-1-1,1 0 0,3-1 0,2-1-1,-2-1 1,-3 0 0,-5 0 0,-3 0 0,-2 1 0,2 0 0,0 2 0,1 1 0,3-1 0,4-2 1,3-2-1,5-2 1,1 0-1,-1 1 0,-1 0 1,-1 2-1,-2 1 1,-3 0-1,-3 2 0,-3 1-1,-1-1 1,0 0-1,-1-2 1,1 0 0,1 0 0,0 0 0,1 2 0,1 1 0,1 0 0,0 0 0,-1 0 0,1 0 0,1 0 0,3 0 0,3 0 0,3 0 0,1 0 0,1 1 0,-1-1 0,1 0 0,-1-1 0,1 0 0,-1-2 0,1 0 1,-2 0-1,0 0 0,-1 2 1,0 1 0,-2 0 0,2 0 0,1 0-1,1 0 1,-1 1-1,-5 0 1,-3 2-1,-4 0 1,-2 1-1,1-2 0,1 0 1,2-2-1,1 0 0,3 1 0,3-1 1,3 0-1,2 0 0,1 0 0,0 0 0,3 0 0,-1 0 1,0 0 0,1 1 1,-1-2 1,2 1 1,5-1 0,3-1 0,4-2 1,3 1-1,2 1 0,2 0-2,2 1-2,0 2 1,1-1 0,0 0 0,0 0 0,0 1 1,0 0-1,0 2 0,0 0-1,-2 2 0,-1 2 0,-2 2-1,-2 2-1,-1 1 0,0 2 2,0 0 0,0 1 1,-1 1 1,-2-1-1,-2 1 0,-1 0 0,-2-1 0,2 1 1,1 0 1,1 0 0,-1 0 0,2 1 0,-1 1-1,0 2-1,-1-1 1,-2 1-2,-2 0 1,-1-1 0,-2 1 0,0 0-1,0-1 1,1 1 0,-2-1 0,0-1 1,-1-1 1,-1 0 0,-1-2 1,-1 1-1,-2 0 0,1 0 0,-1-1-1,0 1 0,2 0 0,1 0-1,1-1 0,-1 1 1,0 0 1,1 0 1,-2-1 0,0 1-2,-1 0 0,-1 0-1,-1-1 0,-1 1 0,-1 0-1,-1 0 0,0 0 1,-1 1-1,1 1 2,-1 1 0,1 0 0,-1 0 0,1-2 0,-1-1 0,0 0-1,-3 0 1,-1-1-1,-2 1 1,-1 0 0,3 2-1,2 0 1,1 1 0,0 1 0,-1-1 0,-2 1 1,-3 0-1,0 0 1,2 1 0,0 1 0,1 1 0,0 1 0,1-1 0,0 1-1,-1-1 1,0 1-1,-1 0 1,0-1 0,-2 1-1,0-1 0,-1-1 0,1-1-1,0-1 0,-1 0-1,1 1 1,0 2 0,-1 0 0,1 0 1,0-1-2,-1-1 1,1-1-1,-1-1 0,-3-1 0,-1 0 1,-2-2-1,-1 0 1,2 0 0,0-1 1,1 1 0,0 0 0,0 1 0,-2 1 1,0 2-1,-2-1 1,1-1-1,0-1-1,0 0 0,0-2 0,0 1-2,-1 0 0,1 0-1,0-1 0,0-1 0,0-1 1,0 0 1,-1-1 0,1 1-1,0 2 0,0 0-1,-1 1 1,-1-1-1,0 1 0,-2 0 0,1 0 0,0-1 0,1 1 1,2 0 1,-1 0-1,-1 1 1,0 1-1,-2 2 0,1-1-1,0-1-2,1-1-2,2 0-3,-1-5-10,-2-5-20,-3-6-20,0-5-20,-3-4-1,-1 2 13,0 1 16,-1 0 14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21"/>
    </inkml:context>
    <inkml:brush xml:id="br0">
      <inkml:brushProperty name="width" value="0.06431" units="cm"/>
      <inkml:brushProperty name="height" value="0.06431" units="cm"/>
      <inkml:brushProperty name="color" value="#00BFF3"/>
    </inkml:brush>
  </inkml:definitions>
  <inkml:trace contextRef="#ctx0" brushRef="#br0">87450 5350 342,'-24'-5'167,"4"41"-32,3 40-33,3 42-33,-1 28-20,-2 20-9,-3 18-9,-3 20-8,-4 14-6,-3 14-5,-3 11-4,-2 14-3,-5 10-12,-2 9-15,-3 10-17,-3 10-15,2-12-9,10-31 1,10-31 0,9-31 1,4-32 1,1-31 3,-1-31 3,1-31 3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6:17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48072 3222 555,'-19'1'26,"7"2"-1,8 2 0,8 2 0,4 1 0,2 1-1,0 2 2,1 0-1,0 0-1,0-2-2,-2-3-4,-1-1-2,0 0-3,0 0-1,0 1-1,0 2-2,0 0-1,1 1 1,2 2 1,0 0 1,1 1-2,-1 0-3,1-1-3,0 1-3,0 1-2,-1 1 3,1 3 0,0 2 3,-1 0-1,-1 1 2,0-1-1,-2 1 1,0 0-1,2 1 1,0 1 1,1 1-1,0-1 1,0-5-1,-2-3-1,-1-4 0,1-5-1,0-6-5,1-6-2,2-6-4,-1-9 0,-1-13 0,-1-12 0,0-13 2,0-9-2,1-1-2,3-4-3,2-3-3,1-7-6,3-10-9,2-12-10,1-10-10,0 5-4,-3 22 3,-3 22 2,-2 21 3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7:57:16.0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7285 13244 0,'0'0'0,"-15"0"15,-7-1-15,-10-1 0,-3 1 16,-15 0-1,-18-1-15,2 1 0,1 1 0,-14 3 16,-1 2-16,-2-1 16,9 0-16,-6 3 0,-2 2 15,-25 5-15,15 3 0,0 1 16,2 2-16,11 1 16,8 0-16,-9 6 0,-7 4 15,6 0-15,5-1 0,-4 2 16,-3 2-16,15-3 0,12-4 0,-13 9 15,-9 8-15,7-6 0,6-5 16,-3 7-16,-2 4 0,3-7 16,2-4-16,-1 7 0,1 4 15,6-3-15,10-3 0,-10 9 0,-4 5 16,10-1-16,4 0 0,1 5 16,0 1-16,0-7 0,2-6 15,3 5-15,5 3 0,5-3 16,4-4-16,-3 5 0,-2 1 15,8-2-15,4-4 0,2 6 16,3 4-16,0-6 0,3-5 16,1-1-16,2-1 0,3 3 0,4 4 0,6 0 15,7 0-15,-1-4 0,1-4 0,3 6 16,5 3-16,-2-9 0,0-7 16,6 12-16,8 6 0,2-10 15,1-9-15,2 12 0,2 8 16,2-5-16,2-5 0,10 0 15,3 0-15,-7-5 0,-4-3 16,11 3 0,7 3-16,-2-5 0,0-4 0,6-1 15,2-1-15,-3-6 0,-2-6 16,8-3-16,11-3 0,9 6 16,7 6-16,-3-2 15,-2-1-15,-13-4 0,-10-3 0,20 0 16,15 1-16,1-1 0,1 0 15,2 2-15,3 4 0,-12 0 0,-5 1 0,12-3 16,7-2-16,-7-3 0,-8-1 16,17 0-16,11 1 15,-13-1-15,-6 0 0,6 1 0,3 3 16,-5-8-16,-6-4 0,10-5 16,5-2-16,-5-4 0,-5-2 15,9-4-15,6-3 0,-12 1 0,-6 0 16,13 2-16,9 1 0,-9 2 0,-9 2 15,9-5-15,7-3 16,-10 0-16,-7 0 0,9 2 0,7 0 16,-15 4-16,-8 1 0,9-2 15,7-2-15,-5-6 0,-4-5 16,-4-2 0,-4-1-16,9 0 0,5 1 15,2-12-15,1-8 0,-23 8 16,-17 6-16,3-7 0,4-5 15,-2 3-15,-1 3 0,-1-7 16,1-4-16,-4 3 0,-1 2 0,-1-5 16,1-3-16,-3-2 0,-3-3 15,-1 1-15,0 1 0,-13 3 0,-6 3 0,-3-6 16,-2-3-16,-1 1 16,1 0-16,-8 0 0,-3 1 15,-4 4-15,-4 1 0,0-8 16,-2-6-16,-5 6 0,-3 4 0,-7 0 15,-4-1-15,-5 0 0,-2 1 16,-1-8 0,-2-5-16,-3 1 0,-3 1 15,-6 3-15,-5 2 0,-5 4 16,-2 4-16,-1-4 0,0-4 16,-5-3-16,-4-1 0,-4-4 15,0-1-15,-6 6 0,-1 5 0,-6-1 16,-4 1-16,4 1 0,4 1 15,-10-1-15,-5-1 0,-2 2 0,-2 2 16,-5 2-16,-6-1 0,2 3 16,1 1-16,-7 1 0,-5 2 15,-1 4-15,2 3 0,-2-6 16,-1-2-16,2 8 0,1 6 0,-14 1 16,-7 0-16,5 3 0,2-1 15,1 2-15,0 0 0,1 1 0,1 2 0,-8 2 16,-6 2-16,6 1 0,4 0 15,-2 0-15,-1 1 16,0 6-16,-1 3 0,-14 0 16,-11 1-16,-22 3 15,-15 2-15,43 5 0,27 3 0,-13 5 32,-13 3-32,7 2 0,3 2 0,-4 5 15,-1 3-15,5 2 0,2 1 16,-5 4-16,-3 4 0,9 0 15,9 3-15,-8 8 0,-3 6 16,9-4-16,5-4 0,-7 11 16,-7 9-16,3 8 0,3 8 15,-2 3-15,2 2 0,9 1 0,5 0 0,3 9 16,3 6-16,8 0 0,0 0 16,3 14-16,1 11 0,15-3 15,13-1-15,1 36 0,3 23 16,16-55-16,6-40 0,8-26 15</inkml:trace>
  <inkml:trace contextRef="#ctx0" brushRef="#br0" timeOffset="8722.0631">14678 12406 0,'0'0'0,"0"0"15,0 0-15,0 0 0,8 22 0,-8-22 16,0 0-16,22 22 0,-22-22 16,24 16-16,-5-6 0,0-1 0,-1-1 0,3 0 15,4-1-15,5 3 16,0 1-16,0 4 0,0 6 16,-5-4-16,-3-2 15,-4-3-15</inkml:trace>
  <inkml:trace contextRef="#ctx0" brushRef="#br0" timeOffset="8895.4686">14871 13772 0,'0'0'0,"0"0"0,0 0 0,0 0 15,0 0-15,0 0 0,0 0 16,11-32-16,-11 32 0,16-39 15,-2 9-15,1-2 0,3-2 0,6-16 16,3-7-16,6-14 16,-1-1-16,-1 4 0,-7 15 15,-5 11-15</inkml:trace>
  <inkml:trace contextRef="#ctx0" brushRef="#br0" timeOffset="9138.8721">15405 12282 0,'0'0'0,"0"0"0,0 0 16,0 0-16,0 0 0,32-3 16,-32 3-16,36-6 0,-16 2 0,4-2 31,5 0-31,1 0 0,2 0 16,9-2-16,2 1 0,-4 0 15,-5 2-15,5 1 0,-5 0 16,-5 2-16,-4 2 0,-9 2 0,-6 3 15,-6-1-15,-5 0 0,0-1 16,-1-1-16,2-2 0</inkml:trace>
  <inkml:trace contextRef="#ctx0" brushRef="#br0" timeOffset="9332.9936">15510 12546 0,'0'0'0,"0"0"0,0 0 0,0 0 16,0 0-16,0 0 0,0 0 15,0 0-15,21-14 0,-21 14 16,37-18-16,-15 6 0,1-3 15,3 1 1,4-1-16,7-4 0,-2 1 0,0 1 16,-1 1-16,5-3 0,-5 3 15,-3 3-15,-3 5 0,-4 1 16,-1 3-16,-5 3 0,-5 2 16,-5 3-16,-4 3 0,-1-2 15,-1-1-15,1-1 0</inkml:trace>
  <inkml:trace contextRef="#ctx0" brushRef="#br0" timeOffset="9587.1569">15235 12992 0,'0'0'0,"0"0"0,0 0 16,0 0-16,0 0 0,0 0 0,0 0 16,0 0-16,32-17 0,-12 4 0,4-3 15,4-4-15,3-3 0,16-11 16,3-3-16,14-9 0,1 1 15,8-7-15,-4 3 0,3-4 0,-5 6 16,4-3-16,-2 6 16,-13 4-16,-8 4 0,0-2 0,-8 3 15,5-4 1,-9 5-16,-14-1 0,-10-1 16,-7 21-16,-2 4 0,-1 3 15</inkml:trace>
  <inkml:trace contextRef="#ctx0" brushRef="#br0" timeOffset="9834.7081">15736 11526 0,'0'0'0,"0"0"16,0 0-16,0 0 0,-5 24 0,5-24 16,3 36-16,-1-10 15,1 8-15,-2 16 0,-2 8 16,-2 10-16,0 7 0,-5 26 15,-4 26-15,-6 14 16,-3-6-16,-14 53 0,-2 6 16,4-31-16,3-21 0,-2-7 15,0-5-15,8-24 0,4-15 16,7-15-16,5-9 0,5-18 16,3-12-16,9-25 0,5-14 15,-4-1-15,-3 2 0,-3 0 0</inkml:trace>
  <inkml:trace contextRef="#ctx0" brushRef="#br0" timeOffset="10056.988">16012 12739 0,'0'0'0,"0"0"0,0 0 0,33-5 0,-15 3 15,3-1-15,1 2 0,4-2 16,3 2-16,7 3 0,1 1 15,-2 2-15,-2 0 0,5 2 16,-5 0-16,-6 1 0,-4 2 0,-6 2 16,-5 3-1,-11-1 1,-8 2-16,2-4 0,1-2 0,-1-2 16</inkml:trace>
  <inkml:trace contextRef="#ctx0" brushRef="#br0" timeOffset="10436.0142">15861 13155 0,'0'0'16,"0"0"-16,0 0 0,0 0 0,0 0 0,34-20 15,-16 8-15,1 0 0,2 0 0,3 0 16,3 0-16,0-1 16,-2 0-16,7 0 0,-1 0 15,-3 5-15,-2 3 0,2 2 16,-4 1-16,-10 5 0,-3 0 0,-6 8 15,-5 6 1,-5 5-16,-4 4 0,-12 12 16,-7 5-16,5-8 0,4-7 15,-12 12-15,-10 10 0,-3 3 16,4-5-16,3-2 0,7-10 16,8-10-16,6-6 0,5-8 15,4-6-15,6-2 0,4-3 0,9-3 16,8-5-16,3-6 0,5-3 0,3-5 15,4-6-15,1 2 0,3-1 16,8-3-16,3 1 0,-7 3 16,-4 1-16,-3 2 0,-2 1 15,-6 1-15,-6 1 0,-6 5 16,-4 4-16,-3 2 0</inkml:trace>
  <inkml:trace contextRef="#ctx0" brushRef="#br0" timeOffset="10574.2072">16018 13326 0,'0'0'16,"0"0"-16,0 0 0,-10 18 0,10-18 15,-9 27-15,3-5 0,0 4 16,-2 3-16,-1 17 0,2 6 0,-1-1 16,2 0-16,1 0 0,0-9 15,1-8-15</inkml:trace>
  <inkml:trace contextRef="#ctx0" brushRef="#br0" timeOffset="10758.8095">16383 13639 0,'0'0'0,"0"0"16,22 4-16,-7-1 0,3 2 0,4-2 15,5 1-15,10 3 0,0 1 16,4-2-16,3-3 0,13-4 15,2-7 1,-4 2-16,-12 1 0,-9 1 16</inkml:trace>
  <inkml:trace contextRef="#ctx0" brushRef="#br0" timeOffset="11075.433">17547 11313 0,'0'0'0,"0"0"0,0 0 16,1 28-16,-1-28 0,6 42 16,3-8-1,0 5-15,0 4 0,3 30 16,2 31-16,2 18 0,-2-4 0,6 35 15,5 30-15,7 45 16,-3-32-16,1 15 0,1 10 16,4-20-16,3-14 0,9 12 0,5 10 15,3-20-15,3-14 0,9-2 16,8-1-16,-6-24 0,-4-19 0,-15-35 16,-8-25-16,-13-22 0,-9-14 15,-7-11-15</inkml:trace>
  <inkml:trace contextRef="#ctx0" brushRef="#br0" timeOffset="11476.7197">18627 11886 0,'0'0'0,"0"0"15,0 0 1,-19 12-16,19-12 0,-26 25 0,3 0 16,-5 10-16,-3 6 0,-15 24 15,-5 11-15,-7 13 0,4-2 16,-7 17-16,-5 12 0,7-8 16,12-20-16,1 6 0,14-27 15,14-24-15,11-17 0,10-5 16,8-7-16,8-2 0,4-3 0,13-6 0,9-6 15,-17-1-15,3-3 0,16 0 16,12 0-16,-2-2 0,-1-1 16,39-1-16,-1 3 0,-8-1 15,-6 1-15,3 4 0,0 4 16,-6 6-16,-3 3 0,0-1 16,1-1-1,-12-4-15,-5-2 0,-1-7 0,2-3 16,-19 1-16,-12 3 0,-8 2 15</inkml:trace>
  <inkml:trace contextRef="#ctx0" brushRef="#br0" timeOffset="11677.4973">20328 11769 0,'0'0'0,"0"0"0,0 0 16,28 15-16,-28-15 0,27 18 16,-27-18-16,21 15 0</inkml:trace>
  <inkml:trace contextRef="#ctx0" brushRef="#br0" timeOffset="21675.0718">19092 13740 0,'0'0'0,"-10"3"16,-3 3-16,1-1 0,1 0 0,0 5 16,3 1-16,2-1 15,0-2-15,2 0 0</inkml:trace>
  <inkml:trace contextRef="#ctx0" brushRef="#br0" timeOffset="22747.3575">13431 9225 0,'0'0'16,"0"0"-16,0 0 0,-9 20 0,9-20 15,-5 18-15,3-6 0,-2 1 16,1-3-16,0 2 0,1 2 16,-1 0-16,2 0 0,2-1 0,2 0 0,0-2 15,0-1-15,2-2 0,0-1 16,2-3-16,0-1 0,0-1 15,-1 0-15,-2 0 0</inkml:trace>
  <inkml:trace contextRef="#ctx0" brushRef="#br0" timeOffset="23201.8654">13257 9109 0,'0'0'15,"0"0"-15,0 0 0,0 0 0,13 21 0,-13-21 16,18 12-16,-18-12 16,30 13-16,-12-7 0,3 0 15,1 2-15,2-1 16,6 3-16,2-2 15,-1 0-15,-1 1 0,1-1 16,2 1-16,2 2 0,-4-1 0,-2 0 16,-3-1-16,0 0 0,-2 1 0,-2-1 15,-1 0-15,-5-1 16,-2-1-16,-6 3 0,-3-2 16,-5 1-16,-2 1 0,1-5 0,-1-1 0,1 1 15</inkml:trace>
  <inkml:trace contextRef="#ctx0" brushRef="#br0" timeOffset="23788.2298">13142 9788 0,'0'0'0,"0"0"0,0 0 15,0 0-15,27-7 0,-27 7 16,35-12-16,-12 3 0,3-2 0,2-2 15,4-1-15,10-4 16,1 3-16,16-7 0,3-1 16,-2 3-16,-3 2 0,11-3 0,-3-1 15,-7 3-15,-4 3 0,1 0 0,-6 4 16,-10 1-16,-6 1 0,-8 2 16,-7 1-16,-7 4 0,-5 3 15,-9 3-15,-8 5 0,-8 5 0,-8 5 16,-10 11-16,-10 7 15,0 4-15,1 3 0,-14 14 0,-2 4 0,-1 1 16,8-7-16,-15 22 0,14-7 16,17-19-16,14-13 0,11-14 15,7-12-15,6-4 0,3-3 0,7-8 16,5-3-16,-3-6 16,3-3-16,8-3 0,7-2 15,1-3-15,1-2 0,1-2 16,2 0-16,-4 5 15,-4 3-15,-1 7 0,-2 4 16,-4 5-16,-4 4 0,0 7 16,0 8-16,-2 2 0,0 1 0,-1-2 15,2-1-15,-1 2 16,0 0-16,4-2 0,2-1 16,2-3-16,1-3 0,4-5 0,2-4 0,-1-3 15,-2-4-15,6-2 0,3-4 16,2-5-16,-1-2 0,2-9 15,3-7-15,-3-4 0,0-4 16,9-18-16,3-10 0,1-10 16,-3 0-16,3-9 0,-14 28 0,-12 21 15</inkml:trace>
  <inkml:trace contextRef="#ctx0" brushRef="#br0" timeOffset="24506.2695">14590 8586 0,'0'0'0,"0"0"0,0 0 15,0 0-15,0 0 0,0 0 0,0 0 16,0 0-16,0 0 0,0 0 16,7 18-16,-7-18 0,26 20 0,-8-11 15,1 0-15,1-2 0,1-2 0,7 0 16,1-4-16,-4 0 0,-3-1 16,-3 2-16,-3-2 15,-4 2-15,-2 1 0,-4 7 0,-6 6 16,-7 5-16,-6 3 0,-6 10 15,-4 7-15,-5 6 0,2-3 0,-4 5 16,4-6-16,5-9 0,5-9 0,6-6 16,6-8-16,5-8 0,4-5 15,8-7-15,6-6 0,-3 2 16,2-2-16,5-1 0,2 2 16,-2 3-16,-2 3 0,-3 6 15,-4 5 1,-4 3-16,-3 2 0,-12 15 15,-7 12-15,-6 5 0,-6 4 0,-11 17 16,-6 3-16,1 4 0,4-9 16,-3-1-16,1-9 0,11-15 15,7-9-15,6-8 0,8-7 16,5-5-16,5-4 0,8-8 16,6-8-16,3 1 0,2-2 0,6-1 15,3 0-15,-3 3 0,0 1 0,3 6 16,3 5-16,-2 3 0,-2 2 15,-3 9-15,-2 4 0,-5 2 16,-2 3-16,-2 8 0,-1 8 16,-5 1-16,-4 1 0,-6 5 15,-3 4 1,-1-1-16,1-1 0,-6 2 0,-3 0 16,-1-3-16,-1-3 0,-7 3 15,-3-4-15,-1-8 0,1-9 16,-3-4-16,1-6 0,2-2 15,1-1-15,-1-6 0,-2-3 16,4-9-16,0-5 0,8-12 16,7-12-16,6-7 0,6-6 0,13-16 0,9-13 15,6 2-15,7 1 0,38-48 16,19-10-16,-11 18 0,-8 15 16,7 4-16,6 4 0,-14 9 15,-8 10-15,-3 3 0,-1 6 16,-21 19-16,-14 15 0,-9 9 15</inkml:trace>
  <inkml:trace contextRef="#ctx0" brushRef="#br0" timeOffset="24684.7864">15947 8160 0,'0'0'0,"0"0"0,0 0 0,0 0 16,0 0-16,0 0 0,0 0 15,25-10-15,-25 10 0,28 1 16,-28-1-16,39 10 0,-18-3 0,-1 2 0,3 3 15,0 6-15,-2 1 0,-5 6 16,-3 5-16,-6 1 0,-6 4 16,-10 13-16,-7 1 0,-6 0 15,-6-3-15,2-2 0,5-8 16,5-9-16</inkml:trace>
  <inkml:trace contextRef="#ctx0" brushRef="#br0" timeOffset="25440.4311">15585 9103 0,'0'0'0,"0"0"16,0 0-16,0 0 0,0 0 15,0 0-15,27-14 0,-27 14 16,34-22-16,-10 5 0,6-3 16,2-2-16,3 0 0,13-8 15,0 0-15,7-2 16,-5 5-16,-1 2 0,-9 7 16,-9 9-16,-7 6 0,-7 12 15,-6 9-15,-13 7 0,-10 5 16,-8 13-16,-6 7 0,-6 5 15,-5 3-15,-7 15 0,-1 3 16,-4-1-16,3-11 0,-4 13 16,16-19-16,20-15 0,13-10 0,9-13 0,8-8 15,6-11-15,4-6 0,3-12 16,10-7-16,4-10 0,2-6 16,11-12-16,8-9 0,0 1 15,0 0-15,21-23 0,-16 12 16,-16 17-16,-12 11 0,-12 6 15,-9 4 1,-9 6-16,-7 5 0,-7 10 0,-5 7 16,-9 9-16,-5 5 0,-7 8 15,-8 5-15,18-2 0,1 5 16,-7 8-16,-2 5 0,4 1 0,3 2 16,7 5-16,4 3 0,2 1 15,4 2-15,6 1 0,5 1 16,3-2-16,2-1 0,7 27 0,-2-3 15,-4-15-15,-1-8 0,-4-4 16,-1-3-16,-5-4 0,-3-2 0,-3-4 16,-4-3-16,-3-9 0,-3-8 15,-5-6-15,-6 2 16,0-7-16,-3-5 0,-6-1 0,-3 0 16,3-6-1,4-3-15,8-2 0,3-3 16,4-4-16,4-2 0,7-3 15,4-1-15,10-6 0,8-3 0,10-12 16,6-10-16,9-8 16,7-5-16,13-14 0,2-1 15,21-31-15,-14 14 0,-7 13 16,-4 11-16,-16 14 0,-10 13 0,-9 11 0,-6 7 16,-8 16-16,-5 10 0,-6 7 15,-2 4-15,-1 5 0,1 4 0,3 8 16,2 5-16,-3 2 0,-4 10 15,4 8-15,-1 6 0,-2-2 16,-2 0-16,3 3 0,1 3 16,3-3-16,1-2 0,7 11 0,2-13 15,-1-21-15,-1-15 0,-8-8 16,0-2-16,-2-1 0</inkml:trace>
  <inkml:trace contextRef="#ctx0" brushRef="#br0" timeOffset="25741.4957">17035 8125 0,'0'0'0,"0"0"0,0 0 16,0 0-16,0 0 0,19 26 0,-8-6 16,1 6-16,1 5 0,-1 9 15,1 10-15,1 25 0,0 8 16,3 34-16,-1 14 0,5 30 0,5 24 15,11 89-15,4 24 0,4-39 16,3-25-16,2-10 0,3-5 16,-1-35-16,-1-22 0,-3-9 15,0-5-15,-7-34 0,-3-23 16,-15-28-16,-9-23 0,-8-22 16,-7-15-16,-5-20 15,-1-13-15,-10-15 0,-5-9 16,-17-30-16,-9-19 0,-6-17 15,-3-13-15,17 43 0,12 27 16,10 20-16</inkml:trace>
  <inkml:trace contextRef="#ctx0" brushRef="#br0" timeOffset="25910.8995">16906 9013 0,'0'0'16,"0"0"-16,29-7 0,-8 0 0,6-6 15,9-5-15,4-3 0,18-11 16,2-5-16,18-10 0,0-1 16,-3 3-16,-17 10 0,-13 7 0</inkml:trace>
  <inkml:trace contextRef="#ctx0" brushRef="#br0" timeOffset="26412.4782">17717 8556 0,'0'0'0,"0"0"0,0 0 0,0 0 16,-8 19-16,9-12 0,1 0 15,5 0 1,3 0-16,4-2 0,4-2 16,4-1-16,3-2 0,8-2 15,2-1-15,0 2 0,-2 0 0,-4 2 16,-2 3-16,-2 4 0,-6 3 16,-11 10-16,-9 8 0,-9 9 15,-8 7-15,-10 9 0,-7 6 16,-6 10-16,3-4 0,-4-1 0,3-12 15,6-8-15,10-13 0,8-11 16,5-7-16,8-7 0,5-6 16,11-9-16,8-6 0,1-4 15,3-3-15,9-5 0,7-5 0,3-1 16,4 0-16,-2 5 0,0 2 16,2 3-1,-5 5-15,-9 8 0,-5 6 16,-8 5-16,-6 5 0,-9 5 15,-3 4-15,-13 12 0,-8 10 0,-9 10 16,-7 6-16,-8 3 0,-5 3 16,-12 6-16,-1-1 0,8-8 15,6-7-15,-10 12 0,14-12 16,16-19-16,10-12 0,12-7 0,7-6 16,8-4-16,7-2 0,2-6 0,8-4 15,6-4-15,5-4 0,6-4 16,11-5-16,15-6 0,4-3 15,10 1-15,7 2 0,40-15 16,-12 5-16,-6 11 0,-5 7 16,-34 8-16,-23 5 15,-16 5-15</inkml:trace>
  <inkml:trace contextRef="#ctx0" brushRef="#br0" timeOffset="26660.0725">19439 8707 0,'0'0'0,"0"0"0,0 0 16,16 21-16,-16-21 0,20 23 16,-4-4-16,-1-4 0,-2 0 15,-2-3-15</inkml:trace>
  <inkml:trace contextRef="#ctx0" brushRef="#br0" timeOffset="26876.4847">19387 9365 0,'0'0'15,"0"0"-15,0 0 0,11 21 0,-11-21 16,24 20-16,0-8 15,-3-1-15,-2-1 0,-2-1 0</inkml:trace>
  <inkml:trace contextRef="#ctx0" brushRef="#br0" timeOffset="31407.4746">15805 10298 0,'0'0'0,"0"0"0,0 0 15,0 0-15,0 0 0,0 0 16,0 0-16,24-16 0,-24 16 0,28-11 15,-7 5-15,1 0 0,1 0 16,-3 1-16,-3 1 0,-1 0 16</inkml:trace>
  <inkml:trace contextRef="#ctx0" brushRef="#br0" timeOffset="31661.6332">18559 9926 0,'0'0'0,"19"-2"0,7-1 16,8-3-16,1-2 0,23-3 0,20-3 15,6-2-15,-8 1 0,14-3 16,3-1-16,-5 3 0,-12 3 15,25-5 1,-9-2-16,-14 3 0,-9 2 0,-3 0 16,-1 1-16,-10 4 0,-5 3 15,-16 2-15,-11 1 0,-6 2 16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3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45288 47950 450,'-22'43'113,"1"-6"-27,2-7-28,3-7-27,-1-3-15,-2 3-1,-1 1-3,-2 3-1,-2 0-3,-2 0-1,0 1-2,0-1-2,-1 0 0,3-1 1,1-1 0,3-1 1,1-2 0,1-1-1,1-3 0,1-1-1,4-3 1,8-1 2,8-2 1,8-2 3,4-4 1,3-2-1,1-6 0,3-2 0,0-3-1,1 2 0,-1 1-2,1 0-1,-1 2-1,1 0 0,-1 2 0,1 1-1,-2 0 0,-2 1 0,-1 2 0,-2 0-1,-2 1 0,-1 0-1,-1 0-3,0 0-1,-2-3 0,-1-4 3,-1-5 3,0-5 2,-3-5 0,-3-2-4,-2-3-2,-3-2-4,-2-2-2,2 1-1,0 1-2,2 1-1,0 0-3,0-1-3,0-1-4,0-1-3,0 0-6,0 0-6,0-1-6,0 1-7,-1 1-4,-1 5-2,0 3-2,-1 5-2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3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47462 47014 540,'-7'-8'1,"2"0"2,2 1 1,2-1 2,1 2 9,0 4 13,0 4 14,0 4 14,1 3 2,0 5-9,2 4-10,0 3-9,0 3-6,0 1-4,-2 1-4,0 1-3,-3 1-2,0 0 1,-3 2 0,-2 1 1,0 0-6,3 1-10,1-1-10,2 0-12,0 0-6,-2 1-2,-2-1-2,-2 0-3,1-1-1,1-3 2,2-4 1,2-1 2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4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47500 48190 636,'0'-16'1,"0"3"2,0-1 3,0 2 1,1 1 6,2 1 8,2 1 8,2 1 8,1 0 4,1 2-4,1 1-3,1 0-3,1 2-4,0 0-3,-1 2-5,1 1-4,-1-1-4,-1-1-5,-1 0-4,0-1-6,-1-1-6,1 2-7,2 0-8,0 2-8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4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48277 46614 436,'0'-49'0,"0"12"6,0 11 6,0 13 5,0 8 10,0 6 14,0 6 13,0 6 12,-1 4 3,0 3-11,-2 3-10,0 3-11,-1 3-7,0 4-4,0 4-4,1 5-5,-1 1-4,0 2-3,0 0-3,0 2-3,0-1-5,1-1-5,-1 0-6,0-1-5,1 3-5,0 9-4,2 9-4,0 9-4,1 1-5,-2-5-3,0-7-5,-1-5-4,-1-8 1,2-8 7,0-9 6,2-9 7,0-5 4,0-3-1,0-1 1,0-2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4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49064 48550 622,'0'17'138,"0"3"-34,0 3-34,0 3-34,-1 3-20,0 2-6,-2 4-7,0 3-7,-1 1 0,0-2 2,0 0 4,0-1 3,1-4-1,1-6-9,0-5-6,2-6-8,-1-4-12,0-1-17,-2-1-17,0 0-16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4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49650 48064 637,'16'-14'118,"-1"4"-27,1 5-25,0 3-27,1 2-16,7 0-8,4 0-6,4 0-8,2 0-5,-5 0-6,-4 0-5,-3 0-6,-3-1-4,-3 0-4,-1-2-5,-2 0-4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5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50447 47340 544,'-15'-19'69,"4"10"-3,3 10-5,3 10-3,1 5-6,2 3-9,0 2-8,2 1-9,0 2-7,0 3-4,0 1-7,0 2-4,0 1-9,0-1-8,0-1-11,0-1-8,0-3-6,0-2 0,0-3 1,0-2-1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5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51628 47208 472,'13'-34'10,"-5"13"18,-4 11 19,-5 12 19,-5 9 4,-4 7-14,-4 7-12,-3 7-12,-3 3-10,1-2-3,-1 0-5,1-1-5,-1-2-3,0-3-3,1-4-2,-1-1-3,2-4-1,1-1 1,2-3-1,3-1 2,2-1-2,4 0-1,4-1-2,4 1-1,4-2-1,4-2 1,3-4 0,5-2 0,2-3 1,1-1 2,1 0 1,1-1 1,-1-1 1,-1 0 2,-3 0 0,-1 0 2,-1 0 1,1 0 0,2 0 1,0 1 2,-3-3 3,-3-4 9,-6-4 8,-4-3 7,-4-4-1,-1 0-13,0 0-11,-1-2-13,-1-3-11,2-3-9,0-5-8,2-2-10,0-2-3,2 5 2,0 4 1,2 3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22"/>
    </inkml:context>
    <inkml:brush xml:id="br0">
      <inkml:brushProperty name="width" value="0.06324" units="cm"/>
      <inkml:brushProperty name="height" value="0.06324" units="cm"/>
      <inkml:brushProperty name="color" value="#00BFF3"/>
    </inkml:brush>
  </inkml:definitions>
  <inkml:trace contextRef="#ctx0" brushRef="#br0">88500 6750 347,'-141'139'134,"19"-22"-36,19-22-35,19-21-35,24-21-26,32-19-16,31-18-15,32-19-17,19-12-4,10-2 10,10-3 8,9-3 10,-2 1 5,-12 6 3,-13 7 3,-12 6 3,-10 7 7,-6 10 11,-6 10 10,-6 9 11,-7 2 4,-6-2-3,-6-3-4,-6-3-2,10-9-11,29-11-14,28-14-17,28-11-15,7-7-5,-11 0 5,-14 0 5,-11 0 4,-11 3 8,-5 6 9,-7 7 8,-5 6 10,-9 6 7,-9 6 5,-10 7 6,-8 6 5,-4 4 2,3 4-1,3 3-2,4 3-1,7-4-8,13-8-17,12-10-15,13-9-16,4-5-7,-3 0 2,-3 0 1,-2 0 1,-5 3 5,-2 6 6,-3 7 8,-3 6 7,-6 4 7,-5 4 8,-7 3 8,-5 3 9,0-5-1,10-12-10,10-13-9,9-12-9,-1-12-6,-8-8-2,-10-10-1,-9-9-3,-9-5 0,-5 0 0,-7 0-1,-5 0 1,-6 4 0,-3 10 2,-3 10 1,-2 9 1,-3 4 2,1 1 2,-1-1 1,1 1 2,8 2-6,20 7-12,18 6-14,20 7-12,13 0-5,9-2 5,10-3 5,10-3 4,16-9 5,26-11 4,24-14 6,26-11 4,4-9 4,-16-3 2,-15-3 1,-15-2 3,-18 0 2,-19 7 3,-18 6 2,-19 7 2,-15 0 3,-8-2 2,-10-3 4,-9-3 2,-7 1 3,-3 6 5,-3 7 4,-2 6 4,-1 1 6,3-3 7,3-3 7,4-2 8,-3 13 2,-5 31-3,-7 32-2,-5 31-3,-4 24-7,0 20-12,0 18-13,0 20-11,0 11-7,0 7-4,0 6-1,0 7-4,3 13-6,6 22-8,7 22-10,6 23-10,3 5-3,0-9-1,0-10 1,0-8 0,0-31 3,0-49 8,0-51 8,0-49 6,0-26-3,0 1-14,0-1-15,0 1-13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5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52996 46450 512,'1'31'133,"0"-2"-30,2 0-29,0-1-30,0 0-16,-2 1-5,-2 1-4,-2 1-4,-2 0-2,0 2-2,-1 1 0,-1 1-2,-1-1-4,2-2-12,1-2-10,1-1-10,0-4-10,2-1-7,0-4-7,2-3-8,0-3-2,0-1 3,0-2 4,0-2 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5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53050 47690 684,'1'-35'54,"2"8"-3,2 7-6,2 9-4,1 3-6,1 2-5,1 1-7,2 0-6,0 1-5,1 1-6,1-2-4,1 2-6,0-1-7,-1 2-9,-1 0-7,0 2-10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6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53692 46086 420,'0'-35'39,"0"8"-1,0 7-2,0 8-2,0 9 3,0 8 5,0 9 6,0 10 5,-2 6 1,0 8-6,-3 6-7,-2 8-6,-1 5-6,-2 3-8,0 5-8,-1 3-7,0 4-4,3 1-1,1 2 1,2 3-1,1 1-8,0 2-12,0 2-14,1 2-13,-1-5-7,2-13 0,0-13 0,2-12 1,-1-9 0,0-6 0,-2-3 0,0-6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6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54048 47844 552,'1'-22'7,"0"5"14,2 3 14,0 4 14,2 3 4,2 0-3,2 2-5,1 1-5,2 0-3,0 2-6,-1 0-6,1 2-4,-2 4-6,-2 8-4,-4 7-5,-2 8-5,-5 4-5,-2-1-7,-5-2-7,-4 1-6,-1-4-3,1-2-1,1-3 1,1-3 0,1-2 3,0-1 5,2 0 5,1-2 6,2-1 5,4-1 6,4 0 5,4-2 7,3-1 2,3-2 2,3-3 0,3 0 2,2-4-5,-1 0-9,1-3-10,-1-2-8,0 0-9,-1 0-8,-1 2-6,0 1-8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7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55740 47846 501,'-19'-20'96,"10"5"-14,10 7-14,10 5-14,5 3-9,3 0-7,2 0-6,1 0-6,2 0-6,1 0-4,1 0-4,1 0-5,-1 0-5,0 0-4,-1 0-5,-1 0-5,-2 0-7,-3 2-9,-3 0-7,-2 2-9,-3-1-5,-1 1-2,-1 0-2,0 0-2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7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57506 47031 495,'8'-13'77,"1"3"-12,2 4-12,0 4-12,1 3-7,1 2-2,1 2 0,2 2-1,-1 1-3,-1 1-5,-1 1-6,0 2-5,-3 0-3,-3 3-1,-3 2-2,-2 1 0,-3 2-2,-2 1-3,-2 1-2,-2 1-3,-2 1-4,-3 1-4,-4 1-5,-1 1-5,-4 0-2,0 1-1,-1-1 0,0 0-1,-2-1 1,3-5 2,0-3 2,1-4 2,0-4 2,0-1 3,1-2 3,-1-2 2,2-2 3,1 0 5,2-2 5,3 0 3,2-1 8,6 0 11,4 0 12,6 0 11,3-1 0,1 0-8,3-2-9,2 0-9,1-1-7,1 2-3,1 0-4,1 2-3,1-1-2,1 0-2,1-2-1,1 0-1,1 0-4,1 0-7,1 2-7,1 0-7,-1 1-7,-1 0-7,-3 0-8,-1 0-7,-3 0-1,-1 0 3,-2 0 5,-3 0 4,-1-1 4,-2-2 5,-2-2 4,-2-1 5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59398 47363 452,'7'-27'69,"-4"10"1,-3 10-2,-2 11 1,-2 4-6,-2 1-11,0 1-12,-1 2-10,-3 0-9,-2 3-4,-3 1-4,-3 3-5,-2 1-2,-1-1 0,-1 1 0,-1-1 0,1 1-2,3-1-8,3 1-5,3-1-7,2 0-4,0-3 1,2-1 0,1-2-1,2-2 2,4-1 3,4 0 1,4-2 3,3-1 2,3-2 1,3-3 1,4 0 1,1-3 2,0-1 0,2 0 2,1-1 1,0-2 1,-3 0 2,-1-1 2,-2-2 2,-2 1 0,-1 1 0,-1 0-1,-1 2-1,-1-2 1,-2-2 5,-2-3 4,-2-3 3,-3-2 3,-3 1-1,-2-1 0,-3 0-1,-2 1-2,0-1-2,0 1-4,0-1-3,1 0-4,1 1-5,0-1-5,2 0-6,1 1-5,0 1-9,2 1-7,0 1-8,2-1-5,2 0-3,2-1-2,2-1-3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8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60662 46227 437,'7'-6'9,"-1"2"20,0 4 20,-2 3 19,0 2 5,0 5-12,0 4-9,0 3-11,-1 4-8,0 3-4,-2 3-3,0 3-5,-2 3-3,0 2-2,-2 4-1,0 3-3,-2 1-3,-2 1-8,-2 2-6,-1 0-7,-2 0-7,1-4-5,-1-2-7,0-3-5,2-5-4,3-4-2,2-5-1,4-5-2,1-6-2,0-6 0,0-8-2,0-6-2,0-3 4,0 0 10,0 2 8,0 1 10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60600 47684 643,'15'-36'14,"-1"5"3,-1 7 4,0 6 4,-1 2 2,1 2 3,1 1 1,1 1 2,1 1-1,-1 1-4,1 0-4,-1 2-3,0 1-4,-1 0-3,-1 2-2,0 1-3,-2 0-8,1 2-9,0 0-12,0 2-10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9"/>
    </inkml:context>
    <inkml:brush xml:id="br0">
      <inkml:brushProperty name="width" value="0.05762" units="cm"/>
      <inkml:brushProperty name="height" value="0.05762" units="cm"/>
      <inkml:brushProperty name="color" value="#F2395B"/>
    </inkml:brush>
  </inkml:definitions>
  <inkml:trace contextRef="#ctx0" brushRef="#br0">61422 45621 381,'0'-28'20,"0"5"2,0 7 3,0 5 2,0 8 6,2 10 11,0 9 10,2 11 10,-2 7 2,-3 4-9,-2 6-7,-3 4-9,-2 7-6,0 6-7,0 7-6,0 7-6,0 3-6,-1 2-6,-2 1-5,0 1-6,0-1-7,1-2-7,1-2-7,0-1-7,2 0-7,-1 5-6,0 2-5,0 6-7,1-7 3,2-16 10,3-15 10,1-15 10,-1-11 3,0-2-4,-3-3-4,-2-2-4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12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16850 15950 454,'-41'0'47,"19"0"1,19 0 0,19 0 1,10-2-4,4-3-8,3-3-8,3-2-8,6-1-6,9 3-1,10 3-3,10 4-2,-1 1-1,-9 0-1,-10 0-1,-8 0-1,-6 0 0,1 0 0,-1 0 1,1 0 0,-1 0 0,1 0 0,-1 0-1,1 0 0,-1 0-1,1 0 0,-1 0 0,1 0-1,1-2 0,3-3 0,3-3-1,4-2 1,-1-1-1,-3 3 0,-3 3 0,-2 4-1,-3 1-1,1 0 0,-1 0-2,1 0 0,2 0-2,7 0 0,6 0-2,7 0-1,-1 0 0,-6 0 2,-6 0 1,-6 0 2,-1 0 2,7 0 0,6 0 2,7 0 1,-1 0 1,-6 0-2,-6 0-1,-6 0 0,4 0-1,16 0-1,15 0 0,17 0-1,3-2 0,-5-3 0,-7-3 0,-5-2-1,-6-1 1,-3 3 0,-3 3 0,-2 4 0,-5 1 1,-2 0-1,-3 0 1,-3 0 0,-2 0 0,0 0 0,0 0 0,0 0 1,0 0-1,0 0 1,0 0-1,0 0 0,0 1 1,0 4 0,0 3 0,0 3 0,1-1 1,4-2-1,3-3 0,3-3 0,1-2 0,1 0 0,-1 0 1,1 0-1,-1 0 1,1 0-1,-1 0 1,1 0-1,-1 1 0,1 4 1,-1 3-1,1 3 1,-1-1-1,1-2 0,-1-3 0,1-3 0,-1-1 1,1 4-1,-1 3 0,1 3 0,2-1 0,7-2 0,6-3 0,7-3 0,0-1 0,-2 4 0,-3 3 0,-3 3 0,-4-1 0,-3-2 0,-3-3 1,-2-3 0,-3-2 1,1 0-2,-1 0 1,1 0-1,1 0-1,3 0 1,3 0-1,4 0 0,-1 0 1,-3 0-1,-3 0 0,-2 0 0,-3 0 1,1 0-1,-1 0 1,1 0 0,-1 1 0,1 4 0,-1 3 0,1 3 0,-1-1 0,1-2 0,-1-3 1,1-3-1,1-1 0,3 4 0,3 3 0,4 3 0,1-1 0,0-2 0,0-3 0,0-3 0,1-2 0,4 0 1,3 0 0,3 0 0,1 0 0,1 0 1,-1 0 2,1 0 0,-1 1 0,1 4 1,-1 3 0,1 3 1,2-1-1,7-2 0,6-3-1,7-3 0,2-4-1,1-3 0,-1-3 0,1-2-1,2-3 1,7 1 0,6-1 1,7 1 1,2-1 0,1 1-1,-1-1-1,1 1 0,-6-1-1,-8 1-2,-10-1 0,-9 1-2,-5 1 0,0 3 1,0 3 0,0 4 2,-2 1-1,-3 0-1,-3 0-2,-2 0-2,-5 0 0,-2 0 1,-3 0 1,-3 0 0,-2 0 1,0 0 1,0 0 0,0 0 0,-2 1 1,-3 4 0,-3 3 2,-2 3 0,-1 1 0,3 1 0,3-1-2,4 1 1,1-3-2,0-2 1,0-3 0,0-3 1,0-2-1,0 0 0,0 0 0,0 0 1,0 0-1,0 0 0,0 0 0,0 0 0,1 0 0,4 0 0,3 0-1,3 0 1,3 0 0,3 0-1,3 0 1,4 0 0,-1 0 0,-3 0 0,-3 0 0,-2 0-1,-1 0 0,3 0 1,3 0-1,4 0 2,1 0-1,0 0 0,0 0 0,0 0 1,0 0 0,0 0 0,0 0 1,0 0 0,-4 0 0,-5 0 0,-7 0 0,-5 0-1,-4 0 0,0 0 0,0 0 0,0 0-1,-2 1 0,-3 4 0,-3 3-1,-2 3 0,-3-1 0,1-2 1,-1-3-1,1-3 1,-1-2-1,1 0 0,-1 0-2,1 0 0,-1 0 0,1 0 1,-1 0 0,1 0 0,-1 0 1,1 0 1,-1 0-1,1 0 0,-1 1 1,1 4 0,-1 3 0,1 3 1,2-1-1,7-2 1,6-3-1,7-3 0,0-2 0,-2 0 0,-3 0 0,-3 0 0,-2 0 0,0 0 1,0 0-1,0 0 0,0 0 0,0 0 0,0 0 0,0 0 0,-2 0 0,-3 0 0,-3 0 1,-2 0-1,-1 0 1,3 0 0,3 0-1,4 0 1,1 0-1,0 0 0,0 0 0,0 0 0,0 0 0,0 0 0,0 0 0,0 0 0,1-2 1,4-3 0,3-3 0,3-2 1,3-1 1,3 3-1,3 3 0,4 4-1,1-1 1,0-3-1,0-3 0,0-2 0,0-1-1,0 3 0,0 3 1,0 4-1,0-1 1,0-3-1,0-3 0,0-2-1,-2-3 1,-3 1-1,-3-1 1,-2 1-1,-3-1 1,1 1-1,-1-1 1,1 1 0,-4 1 0,-6 3 0,-6 3 0,-6 4 0,-2 1 1,3 0-1,3 0 1,4 0 0,-1 0 0,-3 0 0,-3 0-1,-2 0-1,-3 0 0,1 0 1,-1 0-1,1 0 0,-1 0 0,1 0 1,-1 0-1,1 0 1,-3-2-1,-2-3 1,-3-3-1,-3-2 1,-2-1 0,0 3 0,0 3 0,0 4 0,0 1 0,0 0 0,0 0-1,0 0 1,-2-2 0,-3-3 0,-3-3 0,-2-2 0,-3-1 0,1 3 0,-1 3-1,1 4 0,-1 1 0,1 0-1,-1 0 1,1 0-1,1 0 0,3 0 1,3 0 0,4 0 1,4 0 0,6 0 0,7 0-1,6 0 1,1-2 0,-3-3 0,-3-3 0,-2-2 0,-3-1 0,1 3 1,-1 3-1,1 4 1,-3-1 0,-2-3 1,-3-3 0,-3-2 0,-4-1 0,-3 3 0,-3 3 0,-2 4 0,-3-3 0,1-5 3,-1-7 0,1-5 3,-4-6-1,-6-3-1,-6-3-1,-6-2-3,-2-6 0,3-6-2,3-6 0,4-6-1,1-6-1,0-2 0,0-3-1,0-3-1,-2-2 0,-3 0-2,-3 0 0,-2 0-1,-3 0 0,1 0 0,-1 0 1,1 0 1,-1 3 0,1 6 2,-1 7 0,1 6 1,-1 1 0,1-3 1,-1-3 0,1-2 0,-1 0-1,1 7 1,-1 6-1,1 7 0,-3 2 1,-2 1-1,-3-1 2,-3 1 0,-7 4-7,-9 9-13,-10 10-14,-8 10-14,-8 4-8,-2 0-4,-3 0-5,-3 0-3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7:59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61722 47378 442,'2'-21'37,"2"3"-1,3 4-2,4 5-1,1 2-2,1 2 0,1 2-1,2 2-1,-1 2-1,1 2-2,0 2-3,-1 2-2,-1 2-3,-2 3-2,-4 3-3,-3 3-2,-2 2-4,-2 0-4,-2-1-4,-2 1-5,-2-1-3,-1 1-1,-3-1-3,-2 1-1,-1-2-4,1-5-7,-1-3-5,0-4-7,1-3 0,0 0 5,2-2 4,1 0 5,0-1 8,0 2 9,0 0 11,1 2 10,1 0 8,6 1 5,4 2 5,5 0 5,4 0 1,0 0-6,1-2-5,1 0-5,0-1-4,-1 1-2,0 2-2,-2 0-3,0 2 1,0 1 2,-1 3 3,1 2 4,-3 3-2,-6 5-8,-6 5-5,-6 5-8,-3-1-5,-2-4-2,0-5-3,-1-5-3,-4-1-3,-9 3-1,-7 4-2,-8 2-1,0-2 1,8-6 3,7-5 4,9-6 3,3-2-8,0 0-23,1 1-21,-1 2-22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0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23562 53974 585,'-7'-11'79,"4"10"-9,3 10-12,2 10-10,1 4-8,0 0-8,-2 1-7,0-1-7,-1 4-5,0 5-1,0 6-3,0 6-2,-2 2-3,0 0-7,-3-2-6,-2 0-6,0-2-5,-1 2-1,0-2-1,0 2-3,2-4-3,1-6-3,2-6-5,2-5-4,2-7-3,2-3 1,2-6-2,1-4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0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23577 55056 615,'-6'-43'19,"2"10"8,4 8 10,2 9 8,3 6 2,2 2-5,2 4-6,2 3-5,2 1-5,3 0-3,3 0-4,3 0-4,1-1-4,1-1-5,-1 0-6,0-1-4,0-1-6,-1 2-6,-1 0-4,-1 2-5,-1 0-5,-3 0-3,-1 0-5,-2 0-4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03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24771 53068 441,'-8'-29'18,"2"7"-1,1 5 1,1 7-1,0 5 9,3 8 16,2 6 17,3 7 17,-1 5 0,-1 1-13,0 2-16,-2 3-14,0 3-9,0 5-6,0 4-5,0 6-5,-1 7-4,-4 11-5,-2 11-2,-3 11-5,-2 4-4,1-2-7,-1-2-5,1-2-7,1-4-5,4-6-4,4-5-4,4-6-4,2-6 0,0-3 5,0-4 5,0-4 4,-1-6 5,1-7 4,0-9 4,0-7 4,-1-2 2,0 7-2,-2 5 0,0 7-2,-1-2 1,0-6 4,0-7 2,0-6 2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03"/>
    </inkml:context>
    <inkml:brush xml:id="br0">
      <inkml:brushProperty name="width" value="0.04665" units="cm"/>
      <inkml:brushProperty name="height" value="0.04665" units="cm"/>
      <inkml:brushProperty name="color" value="#F2395B"/>
    </inkml:brush>
  </inkml:definitions>
  <inkml:trace contextRef="#ctx0" brushRef="#br0">25250 54897 471,'9'-21'55,"3"7"-4,4 5-6,2 6-5,2 4-4,1 2-5,1 2-5,1 2-4,-1 1-3,-1 1-3,-3 1-2,-1 2-3,-3 0-1,-1 1-3,-2 1-1,-2 1-2,-2 0-2,-2-1-3,-3-1-4,0 0-3,-5-1-3,-2 3 0,-5 2-1,-4 1-2,-3 2 0,-1 0 0,-3-1 0,-1 1 0,0-2 1,1-1 4,2-3 4,3-1 4,1-2 6,2-1 10,3 0 9,1-2 9,8-1 6,14-2-1,13-3 1,14 0 0,8-4-8,4-2-15,2-4-16,3-2-14,-3 0-12,-8 2-6,-10 4-8,-7 3-6,-7 0-7,0-2-6,-1-2-8,0-2-7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09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54864 54645 472,'0'-13'-1,"-2"4"19,-1 6 21,0 5 19,-2 3 4,-3 3-11,-4 3-12,-2 4-12,-4 1-7,-3 3-4,-5 1-4,-3 3-2,-3 1-4,-1 1-2,0 1-2,-2 1-2,1-2-2,2-2 0,1-3 0,3-2-1,1-3 0,3 1 0,1 0 0,3-1 0,1 0 0,3-3 2,1-1 1,3-2 1,4 0 3,10 1 6,8 3 5,9 2 5,5 1 2,3 1-3,1 1-2,3 1-4,1 1-1,2 0-1,2-1-2,2 1-1,-1-3-1,-5-1-1,-5-4-1,-5-3 0,-2 0-1,3 0-2,1 1-3,3 1-1,-2 0-3,-1-2-4,-4-2-4,-3-2-3,-2-1-4,-1 0-4,-1-1-4,0 1-3,-2 1-9,-1 2-13,-1 2-12,0 2-14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24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76982 26750 497,'-19'0'-12,"9"2"18,8 0 17,10 2 18,3 0 6,1 0-6,0-1-7,0 1-6,1-1-4,3 0-1,3-2-2,3 0 0,2-1-2,-1 0-3,1 0-3,-1 0-3,-1 0-3,-1 0-1,-2 0-3,-3 0-2,0 0-1,-2 0 1,-1 0 0,-1 0 0,0 0 1,0 0-1,-1 0 0,1 0 1,0 0-1,0 0 1,-1 0 0,1 0 0,1 0 0,0 0-1,1 0-1,1 0-1,1 0-1,0 0 2,-1 0 1,1 0 0,0 0 1,-1 0 0,1 0 0,0 0-1,-1 0 1,1 0 0,0 0 0,-1 0 1,1 0-1,0 0 1,-1 0 0,1 0 0,0 0 0,-1 2 0,1 0 0,0 2-1,0-1 1,1-1-1,1 0 1,1-1-1,1-1 1,-1 0-1,1 0 0,0 0 0,-2-1 0,1-1 0,-2 0 0,-1-1 1,0-1-2,-1 2 1,1 0-1,0 2-1,-1-1 0,1 0 0,0-2 1,-1 0-1,1 0 0,-2 0 1,-1 2 0,-1 1 0,0 0 0,0 0 1,-1 0-1,1 0-1,0 0 1,0 0 1,-1 0-1,1 0 1,1 0 0,0 0 0,1 0-1,1 0 1,1 0 0,0 0 0,-1 0 0,1 0 0,0 0 1,-1 0-1,1 0 0,0 0 0,0 0 0,1 1 0,1 2-2,1 0 0,1 0 0,-1 0 0,1-2-1,0 0-1,-1-1 1,1 0 0,-1 0 0,1 0 1,-1 0 0,-1 0-1,-1 0 0,-1 0 0,0 0 0,0 0 0,-1 0 2,1 0 0,-1 0 0,-1 0 0,-1 0-1,0 0 0,0 0 0,1 0-1,3 0 1,2 0-1,-1 0 1,1 0-1,-2 0 0,-1 0-1,0 0 1,1 0-1,2 0 1,0 0 0,0 0-1,-1 0 2,-1 0-1,-1 0 0,0 0 1,1 0 0,2 0 0,0 0 0,0 0 0,-1 2 0,-1 0 1,-1 2 0,0-1 0,0-1-1,-1 0-1,1-1 0,0-1-1,-1 0 1,1 0-1,0 0-1,-1 0 1,-1 0 0,-1 0 1,0 0-1,-1 0 1,1 0 0,1 0 0,1 0 1,1 0-1,0 0 1,-1 0-1,1 0 0,0 0 0,-1 2 1,1 0 0,0 1 1,0 1-1,1-2 0,1 0-1,1-2-2,1 0 0,1 0-2,1 0-1,2 0-1,-1 0-3,1 0-5,-1 0-5,1 0-4,-1 1-3,2 2-2,1 2-2,1 2-2,-1 1-1,-3 1-3,-3 1-1,-2 2-1,-4-2 0,-1-1 3,-2-2 4,-2-2 3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26"/>
    </inkml:context>
    <inkml:brush xml:id="br0">
      <inkml:brushProperty name="width" value="0.03097" units="cm"/>
      <inkml:brushProperty name="height" value="0.03097" units="cm"/>
      <inkml:brushProperty name="color" value="#00BFF3"/>
    </inkml:brush>
  </inkml:definitions>
  <inkml:trace contextRef="#ctx0" brushRef="#br0">86433 26997 710,'-6'-7'-7,"4"2"5,4 2 4,4 2 5,4 1 4,3-2 0,5 0 2,4-2 0,1 0 1,1 1-2,-1-1-2,1 0-2,2 0 2,8 2 3,7 0 5,6 2 3,3 0 1,-4 0-2,-2 0-2,-3 0-3,1 0-2,7 0-3,8 0-2,6 0-1,1 0-3,-5 2 0,-4 0-1,-6 2 0,1 1-1,8 5 0,6 4 0,7 4 0,2 2-1,-3 0-4,-3 2-2,-3 1-3,-2 0-2,-4-1-1,-3-1-2,-2-1-1,-4-1-2,-2 1-5,-4-1-3,-2 1-4,-5-2-5,-8-3-4,-6-3-6,-6-2-4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29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64837 6293 546,'-6'-8'50,"6"2"2,4 1 0,6 1 1,3 0-2,3 0-8,3 0-6,3 0-7,1 0-6,-1 0-4,-1 0-4,-1 1-4,0-1-4,3 0-3,1 0-5,3 0-2,-1 0-3,0 0-2,-1 0-1,-1 1-2,-2-1-4,-1 2-4,-2 0-6,-3 2-5,-1 0-5,-2 2-3,-3 0-4,-1 2-4,-2 0 1,-2 1 3,-2 1 5,-2 2 3,-1-1 5,2-1 1,0-1 4,2 0 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29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65564 6650 541,'-7'9'126,"2"3"-29,2 4-30,2 2-29,1 1-15,-2 1-3,0-1-1,-2 1-2,1-1-2,1-1-2,0-1-2,2-1-2,0 2-6,0 4-8,0 3-10,0 4-10,0 2-6,0-1-4,0-1-5,0-1-5,0-3-1,0-5 1,0-5 1,0-5 2,-1-3 2,0 0 4,-2-2 4,0 0 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8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46158 1200 531,'-28'7'1,"7"-1"5,7 0 2,7-2 4,3 1-3,2 0-12,0 1-11,2 2-12,0-1-1,2-1 6,0 0 6,2-2 7,-1 1 18,-1 0 28,0 1 29,-1 2 29,-1 0 5,0 1-20,0 2-19,0 0-20,-1 1-14,-1 3-12,0 2-11,-1 1-10,1-3-16,4-10-17,3-10-20,5-10-17,3-4-2,2-1 16,1 1 15,3-1 17,-1 2 12,-3 3 11,-2 3 10,-4 2 10,-2 5 10,-1 5 11,0 4 9,-2 5 11,-1 3-4,-4 2-19,-2 0-18,-3 1-18,-4 1-11,-2 1-4,-3 1-3,-3 1-4,-3 0-2,0-1-3,-1-1-3,0 0-2,-1-3-1,4-3 3,3-3 2,3-2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13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15650 12750 495,'-32'-25'-1,"-11"0"0,-14 0-2,-11 0 0,0 1 1,17 4 4,15 3 3,16 3 4,9 7 9,3 14 13,3 11 14,4 14 14,1 11 2,0 14-8,0 11-8,0 14-9,0 5-6,0 1-4,0-1-4,0 1-4,0 4-3,0 9-3,0 10-1,0 10-4,1 8-2,4 10-2,3 10-2,3 9-2,1 2-1,1-2-2,-1-3 0,1-3-2,-1-7-1,1-9-5,-1-10-4,1-8-3,-1-14-2,1-15 0,-1-15 2,1-16 1,2-21-9,7-24-17,6-26-18,7-24-17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0"/>
    </inkml:context>
    <inkml:brush xml:id="br0">
      <inkml:brushProperty name="width" value="0.05129" units="cm"/>
      <inkml:brushProperty name="height" value="0.05129" units="cm"/>
      <inkml:brushProperty name="color" value="#00BFF3"/>
    </inkml:brush>
  </inkml:definitions>
  <inkml:trace contextRef="#ctx0" brushRef="#br0">67511 5250 428,'0'18'201,"1"7"-50,2 5-48,0 7-50,2 1-28,0 0-7,1-2-6,2 0-7,-1 1-3,-1 2-1,-1 4-1,0 3 1,-2 0-4,0-1-3,-2 0-6,0-1-3,-2 0-3,0 3-2,-2 4-1,0 2-2,-2 2-2,0 2-2,-1 0-2,-1 1-3,-1-2 1,2-4 0,1-6 3,0-4 1,1-5 1,-2-4 1,0-4 0,-1-3 0,0-5 0,0-3 0,2-4 0,1-4-1,-1-4 2,0-3 2,-2-2 3,0-4 3,0-1 2,1-2 4,0 0 3,2-1 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0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67047 5422 542,'-7'-19'59,"2"7"2,2 8 4,2 8 2,0 6-6,-2 5-12,-2 5-14,-2 5-13,-1 2-8,-1-1-3,-2-1-3,0-1-2,-1-1-8,-3 1-10,-2-1-11,-1 1-10,-2-2-7,1 0-6,-1-1-4,1 0-5,1-4 0,2-1 5,4-4 7,3-3 5,1-2 6,1 0 5,-1-2 4,0 0 6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0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67750 5700 476,'16'8'124,"1"1"-26,1 2-26,1 0-26,0 1-15,-1-1-3,-1 1-3,-1 0-3,0-1-3,0 1-1,-1 0-2,1 0-2,-1 0-5,-1 1-8,-1 1-7,-1 1-9,-3 0-16,-4-1-24,-6-1-25,-4 0-24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72362 5678 439,'-8'-21'56,"0"5"-12,0 5-9,0 4-12,0 3-3,-1 1 2,-2-1 3,0 0 3,-1 0 0,-1 2-4,-1 0-2,-1 2-4,-1 1-2,2 2-2,1 2-3,1 2-1,-1 0-2,0 1-1,-1 0 0,-1 0-1,0 0 0,3 1 1,1 2 1,2 0 0,2 1 0,0-1-2,2 1-3,1 0-2,0 0-1,2 1 1,0 1 0,2 2 0,1-1 0,4 1-1,2-1-2,3 1 0,3-1-1,0-1 1,1-1 1,1 0 1,0-2 2,-1 1 0,-1 0 1,0 0 2,-2 0 2,-1 1 1,0 1 3,-2 1 2,-1 1 0,-2 0-2,-3-1-2,0 1-3,-5 0-2,-2 1-3,-5 1-2,-4 1-3,-1 0-2,1-3-2,1-1-3,1-2-2,-1-3-3,-2-1-3,-1-2-3,-3-2-4,0-2 0,1 0 3,1-2 2,1 0 3,0-1-2,0 0-6,1 0-6,-1 0-6,2-2-3,3 0 1,2-3 0,4-2 1,2-1 3,2 0 4,2 1 5,2-1 5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2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73747 6650 533,'15'7'145,"-1"-1"-34,-1 0-34,-1-2-34,-1 2-19,0 2-5,-2 3-5,0 3-5,-4 2-3,-3 0 0,-4-1-1,-3 1 0,-4-1-3,0-1-4,-2-1-6,0-1-4,0 0-3,-1 0 0,0-1 0,1 1-1,-1-1 4,0-3 9,0-1 7,1-2 9,3-1 1,8 0-7,8 0-5,7 0-7,5-1-6,-1-2-7,1-2-8,-1-2-6,3-4-7,3-4-7,4-5-6,5-5-7,-3 0 2,-6 3 9,-7 5 9,-6 3 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2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75598 4555 421,'0'-13'56,"0"6"-2,0 6-2,0 6-1,1 3-5,0 2-5,2 0-6,0 1-6,1 1-3,0 1 1,-1 2 0,1 0 1,0 2-5,0 1-9,0 3-8,0 1-8,-1 2-3,0-1 4,-2 1 4,0-1 4,-1 0 2,2-1-1,0-1-1,1-1-1,1 0-1,-2 1-1,0 1-1,-2 1-1,1 1-1,0-1 0,2 1 1,0-1 0,0 1-1,0 1 0,-2 1 0,0 1 0,-1 0-1,0 1 1,0-1 1,0 0 0,-1 1-1,0 1 0,-2 1 0,0 1-2,-1 0-1,0-2 0,0 0-1,0-1 0,1 0-2,1 1 0,0 1 0,2 1-2,0-2 0,0-2-1,0-3 0,0-3-1,0-1-1,0-1-2,0 1-1,0 0-1,-1-2-5,0-1-7,-2-3-6,0-1-8,-2-4-5,-2-4-5,-1-6-5,-3-4-5,0-3 3,2 0 9,3 1 10,1-1 10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33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75195 7089 431,'-13'1'34,"4"2"9,6 2 9,5 2 8,2 2 2,1 1-8,2 3-8,0 2-8,1 1-5,0-1-5,0 1-5,-1 0-4,1 0-4,-2 3 0,-1 1-2,0 3 0,-1 1-3,0 1-3,-1 1-4,2 1-3,-2-1-2,-1-2-1,0-1-2,-2-2-2,1-3-1,0-1 0,2-3 0,0-1 0,2-3 1,2-4 2,2-4 3,2-4 2,1-6 2,3-6 1,1-7 2,3-7 0,3-5-2,7-6-4,5-5-4,7-4-5,1-1-7,0 2-8,-2 3-9,0 4-10,-2 2 0,-4 1 4,-2 3 5,-3 2 5,-4 3-1,-5 5-7,-5 5-9,-4 5-7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47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70645 9239 622,'-28'-26'129,"7"10"-23,7 9-23,7 10-23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48"/>
    </inkml:context>
    <inkml:brush xml:id="br0">
      <inkml:brushProperty name="width" value="0.06139" units="cm"/>
      <inkml:brushProperty name="height" value="0.06139" units="cm"/>
      <inkml:brushProperty name="color" value="#F2395B"/>
    </inkml:brush>
  </inkml:definitions>
  <inkml:trace contextRef="#ctx0" brushRef="#br0">47708 9050 358,'-15'0'0,"3"0"0,1 0 0,2 0 0,2 0 0,0 2 0,2 0 0,1 2 0,-1-1 0,0-1 2,-2 0 0,0-1 1,-1-1 5,1 0 7,-1 0 8,0 0 7,2 0 9,4 1 8,4 2 10,4 0 9,2 1-2,1 0-11,2 0-13,0 0-12,2-1-7,1 2-3,3-2-3,2 1-3,-1-1-3,1 0-1,-2-2 0,-1 0-2,0-1-1,1 0-1,2 0 0,0 0-1,1 0 0,3 2 0,1 0 1,3 2 0,-1 0 0,-2 0 0,-1-1 0,-2 1-1,-2-1 0,-1 0 0,-1-2-1,-1 0-1,1-1 1,1 2-1,3 0 1,2 2 0,-1-1 0,0-1 0,-1 0-1,0-1 0,-1-1-1,1 0 0,1 0 0,1 0 0,0 0 0,-1 0 0,-1 0-1,-1 0 1,0 0-1,1 0 0,1 0-1,1 0 1,0 0-1,-1 0 0,-1 0 0,-1 0 0,-1 0 0,-1 0 0,0 0 1,-2 0 1,0 0 0,-1 0-1,1 0-1,0 0-1,1 0 0,3 1-1,3 2-1,3 0 0,0 1-1,-1 0 0,-3 0 0,-1 0 0,-2 0 0,-1 0 0,-1-1 0,-1 1 0,0 0-2,0 0-2,-1 0-3,1 0-2,-4-2-13,-8-4-24,-8-4-24,-8-4-24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49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23667 9043 407,'-15'-2'1,"-1"0"4,0-3 4,1-2 3,2 1 8,6 2 13,6 4 12,6 2 14,3 2 0,2-2-9,0 0-11,1-2-10,1 0-6,0 0-3,-1 0-4,1 0-2,1 0-3,1 0 1,3 0-1,2 0 1,1 0-1,3 0-1,1 0 0,3 0-1,-1 0 0,-3 0-2,-3 0-1,-3 0 0,-1 0-1,-1 0 0,1 0-1,0 0 1,-1 1 0,1 0-1,0 2 0,-1 0-1,2 1 0,1 0 0,3-1-2,2 1 1,0-1-2,1 0 1,-1-2-2,1 0 1,0-1-1,1 0 1,1 0-1,1 0 0,-2 0 1,-2 0 0,-2 0 1,-4 0 0,-2 0 0,1 0-1,0 0-1,-1 0 0,2 0-1,3 0 1,4 0-1,2 0 0,0 0 0,-2 0 1,-1 0 0,-2 0 1,-3-1-1,1 0 0,-2-2-1,-1 0 0,0 0 0,-1 0 0,1 2 0,0 1 0,-1 0 0,1 0 1,0 0-1,-1 0 1,1 0-1,0 0 1,-1 0 0,1 0 1,0 0-1,-1 0 1,1 0 0,0 0 0,1 0 0,3 0-1,3 0-1,3 0 0,1 0-1,1 1-1,-1 2 0,1 0-1,-2 0 0,0 0 0,-1-2 0,-1 0 1,-2-1 0,-2 2 1,-4 0 1,-3 2 0,0 0 0,5 0 0,4-1-2,3 1 0,1-1 0,-3 0 0,-3-2 1,-2 0 0,-3-1 0,1 0 0,0 0-1,-1 0 0,1 0-1,1 2 1,2 0-1,0 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15"/>
    </inkml:context>
    <inkml:brush xml:id="br0">
      <inkml:brushProperty name="width" value="0.05296" units="cm"/>
      <inkml:brushProperty name="height" value="0.05296" units="cm"/>
      <inkml:brushProperty name="color" value="#00BFF3"/>
    </inkml:brush>
  </inkml:definitions>
  <inkml:trace contextRef="#ctx0" brushRef="#br0">16200 12750 415,'-43'-91'6,"17"19"12,15 19 13,16 19 12,10 12 2,7 6-9,6 7-9,7 6-8,7 3-5,9 0-1,10 0-2,10 0-1,4 0-2,0 0-2,0 0-1,0 0-1,6 0-2,13 0 2,12 0 0,13 0 0,7 0 1,4 0-2,3 0 0,3 0-2,-1 0 1,-2 0-1,-3 0 1,-3 0 0,-1 1 0,4 4-1,3 3 0,3 3 0,-1 1 0,-2 1-1,-3-1 1,-3 1-2,-4-3 1,-3-2-1,-3-3 0,-2-3 0,-1-2 1,3 0 0,3 0 1,4 0 1,1 0 1,0 0-1,0 0 1,0 0 0,0 1-1,0 4 1,0 3-1,0 3 0,1-1 0,4-2 1,3-3 0,3-3 0,3-1 0,3 4 0,3 3-1,4 3 0,7-1-1,13-2 1,12-3 0,13-3 0,2-4 1,-5-3 2,-7-3 1,-5-2 1,-9-1-1,-9 3-1,-10 3-3,-8 4-2,-3 1-1,7 0 0,6 0 0,7 0 0,-3 0-1,-8 0 1,-10 0 0,-9 0 0,-16 1 0,-22 4 1,-22 3-1,-21 3 1,-3-1 0,20-2 0,18-3 0,20-3-1,-1-2 1,-19 0 1,-18 0 2,-19 0 1,9 1 1,38 4 1,37 3 3,38 3 0,18-1 1,1-2 0,-1-3-2,1-3-1,-3-2-1,-2 0-2,-3 0-2,-3 0-2,-4 0-1,-3 0-3,-3 0-1,-2 0-2,-3 0-1,1 0 1,-1 0 0,1 0 1,-4 0 0,-6 0 0,-6 0 0,-6 0 0,-6 0 0,-2 0 2,-3 0 1,-3 0 1,-2 0 1,0 0 2,0 0 0,0 0 0,0 0 1,0 0 0,0 0-1,0 0 0,0 0-1,0 0 1,0 0-1,0 0 0,1 0 0,4 0 0,3 0 0,3 0 0,6 0 1,9 0 0,10 0 1,10 0 1,7-2 0,6-3 0,7-3 1,6-2-1,-4-3 1,-11 1-3,-14-1-1,-11 1-1,-7-1-2,0 1 0,0-1-1,0 1-1,0 1 1,0 3 1,0 3 0,0 4 1,-4 1 0,-5 0 0,-7 0 0,-5 0 0,-6 1-1,-3 4 2,-3 3-1,-2 3 2,-3-1-1,1-2 2,-1-3 0,1-3 2,-3-2-1,-2 0 0,-3 0-1,-3 0 0,-2 0 0,0 0 0,0 0-1,0 0 1,3 0 0,6 0-1,7 0 1,6 0-1,3 0 0,0 0 1,0 0-1,0 0 1,0 0 0,0 0-1,0 0 1,0 0-1,1-2 0,4-3 0,3-3 0,3-2-1,3-3 1,3 1-1,3-1 1,4 1-1,4-3 1,6-2 1,7-3 0,6-3 1,1-1 1,-3 4 1,-3 3 0,-2 3 1,-6 1 1,-6 1-2,-6-1 0,-6 1-2,-4-1 0,1 1 0,-1-1 0,1 1 0,-1-1 0,1 1-1,-1-1-1,1 1 0,-4-1 0,-6 1-1,-6-1 1,-6 1-1,-7 1-1,-6 3 1,-6 3-1,-6 4-1,-10 1 0,-12 0 1,-13 0 0,-12 0 1,-5 0-1,3 0 0,3 0-1,4 0-1,-1 1-1,-3 4 0,-3 3 0,-2 3-1,-1 1 1,3 1 1,3-1 0,4 1 2,-3 2 2,-5 7 4,-7 6 4,-5 7 4,-8 7 3,-5 9 0,-7 10 2,-5 10 1,-6 4 0,-3 0-3,-3 0-1,-2 0-3,-3 0-2,1 0-2,-1 0-2,1 0-2,1 3-2,3 6 1,3 7 0,4 6 0,-1 4 0,-3 4 0,-3 3 0,-2 3 0,-1 1 0,3 1-1,3-1-1,4 1 1,1-1-2,0 1-1,0-1 0,0 1-2,0-7-1,0-12 0,0-13-1,0-12-2,1-9-4,4-2-10,3-3-8,3-3-9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82654 6031 547,'-23'-13'4,"4"3"13,3 4 13,3 4 14,2 2 1,1 2-9,0 0-8,2 2-10,0 0-5,1 2-1,-1 0-1,0 1 0,0 2-2,0 2-4,0 1-3,1 3-3,-1 0-1,0-1 1,0-1 2,0 0 1,1-2 1,1 1 1,0 0 1,2 0 0,1-1 1,4 1-1,2 0-1,4 0 0,1-1 0,1 1-1,2 0-1,0 0 0,0-1 0,1 1 0,0 0-1,0-1 0,-1 0 0,1 0 1,0-2 2,0 0-1,-2-1 3,-1 3 1,-2 2 1,-2 1 2,-3 2 1,-2 0 0,-4-1-1,-2 1-1,-2-2 0,-2-1-1,0-2-1,-1-2-1,-2-1-2,0 0-5,-1-1-3,-1 1-4,-2 0-3,-1 0-3,-3 0-2,-1-1-4,-1 1 0,-1-2 3,1-1 2,-1 0 3,2-2-2,3 0-4,3-2-5,3 0-5,1-1-2,2 0-1,1 0 1,1 0 1,1-2-2,2-2 0,2-4-2,2-2-1,2-1 3,2 3 6,2 1 6,2 2 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3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84360 6428 577,'-15'23'112,"2"-1"-25,2-1-25,3-1-26,0-1-13,0 1-3,0 0-3,0-1-2,1 0-3,1-3-1,0-1-1,2-2-1,0-1-3,2 1-3,0 1-6,2 1-3,2-1-5,4-4-6,4-4-4,3-4-6,2-4-1,-1-2 3,0-4 3,-2-2 4,0-3 2,0-3 1,-1-3 2,1-3 0,-1-2 2,-3 1 0,-1 0 0,-2-1 0,-2 2 2,0 1 3,-1 3 3,-2 1 2,-1 2 3,-2 3-1,-2 1 1,-1 2 1,-2 2 0,0 0-1,0 2 1,0 1 0,0 0-2,-2 0-2,0 0-3,-1 0-2,2 1-7,6 0-10,6 2-10,6 0-9,4 0-2,1-2 11,3-2 8,2-1 10,2-1 8,2 2 4,4 2 4,3 2 5,0 2 5,-3 4 4,-3 2 4,-3 3 4,-3 1 3,-3 0 2,-2-2 1,-4 0 3,-2-1-1,-1 1-2,0 1-3,-2 2-2,0-1-4,0 1-2,0 0-3,0-1-3,-1 2-3,-2 0-1,-2 1-2,-2 1-2,-2 1-2,-2-1-1,-2 1-2,-1 0-2,-3-2 1,0-1 0,-1-3 2,-1 0 1,0-3 1,2 1 0,3 0 1,1 0 0,4-2 0,6-1-3,6-2-1,6-2-4,3-2-2,3-2-4,1-2-4,3-1-4,1-4-4,3-2-5,1-3-5,2-3-5,-1-1 1,-5 3 5,-5 1 6,-4 3 4,-4 0 4,-1 0-2,-1 0 0,0 1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3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86609 5305 445,'0'-13'67,"0"6"-7,0 6-8,0 6-6,0 3-8,0 2-6,0 0-6,0 1-7,0 4-3,0 5 2,0 6 1,0 7 1,0 3 0,0 0-1,0 2-3,0 1-2,-1 0-1,0 0-1,-2 0-1,0 0-1,-1 0-2,0 0 0,0 1-3,0-1-1,0-1-3,1 0-1,-1-2-4,0 0-2,0-2-2,2-1-3,0-3-2,2-1-2,0-3-1,-2-2 1,-1-1 3,0-3 0,-2-7-7,-1-16-17,-3-14-16,-2-15-16,1-8-4,3-2 13,2-2 11,4-2 11,1 3 7,0 8 4,0 7 2,0 9 3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3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86175 5150 592,'-23'38'150,"2"-4"-38,3-2-38,1-3-39,0-2-21,-3 1-3,-3-1-3,-3 1-5,0-2-4,3-2-8,3-1-7,3-2-7,3-4-10,1-3-12,2-4-12,2-5-12,3-2 0,2-4 11,4-2 11,3-3 12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4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87250 5200 453,'8'16'68,"0"-1"-6,-1 1-7,1-1-5,1 1-6,1 2-6,3 0-5,2 1-5,0-1-3,1-1 0,0-3-2,-1-1 1,-1-1-3,-1 0-2,-2-1-2,-2 1-3,-6-3-16,-10-6-31,-10-6-31,-9-6-31,-3-3-7,6 1 15,4-1 16,4 0 14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81055 1087 562,'13'-6'5,"-5"6"13,-4 4 11,-6 6 12,-4 2 4,-3 3-6,-5 1-6,-3 3-4,-4 0-6,0-1-6,-1-1-6,-1 0-5,0-2-3,0-1 2,-1-1 2,1-1 1,-1-1 0,3-1-5,0 0-4,1-2-3,1-1-3,2 0 0,3-2-1,1 0-1,5-1 4,6 1 6,7 2 8,8 0 5,3 1 5,3 2-1,2 0-1,1 1 1,2 0-2,1-1-4,1 0-3,1-2-4,-2 0-2,-1 0 0,-4 0 0,-3-1-1,-2 1-7,-1 0-13,-1 0-12,0 0-14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81350 1762 463,'17'-7'121,"3"2"-27,3 2-26,3 2-27,2 1-15,3-2-2,1 0-5,3-1-2,2-1-2,6 0-1,4 0-1,6 0 0,2 0-2,-1 0 1,1 0-2,0 1 0,-1-1-1,-2 2-1,-3 0-3,0 2-1,-4 0-2,0 2-2,-3 0-1,-2 2-3,-3-1 0,-3 1-1,-5 0-1,-4 0 0,-2 0-1,-3 0-1,-1 0-1,-2 0-2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6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88827 5200 508,'7'15'34,"0"-1"-2,-2-1-2,0 0-3,-2 2 0,1 7 0,0 7 0,0 7 1,-1 2 0,0 0 0,-2-2-1,0 0 0,-1 0-2,0 1-2,0 0-4,0 2-3,0 0-2,0 0-2,0 0-3,0 0-1,0 2-2,0 0 0,0 4-1,0 1-1,0-1-2,0 0-3,0-4-4,0 0-3,-1-3-3,0 0-1,-2-1-1,0-1-1,-1-3-1,0-2-1,0-3-2,1-3-2,-2-3 1,2-3-1,-1-3 2,0-3 0,-1-2-4,-2-2-6,-1-2-8,-3-2-8,0-6 0,1-8 5,1-9 5,0-9 5,3-3 5,1 1 2,2 3 2,2 1 3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7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88347 5355 593,'-8'-13'11,"2"6"21,1 6 22,0 6 22,1 5 1,-2 5-16,0 5-18,-1 5-17,-2 2-12,-2 1-5,-2-1-5,-1 1-7,-2-2-4,-1 0-6,-2-1-4,1-1-4,-2-1-5,1-1-3,-1-1-4,1-1-3,1-2-5,2-3-5,4-3-4,3-2-5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18:57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89300 5150 467,'9'22'92,"1"-1"-14,3-3-13,2-1-12,0-1-9,1 1-4,0 1-3,-1 1-4,1 0-4,-1-1-5,1-1-5,0 0-5,-2-2-10,-1-1-12,-3-1-14,-1-1-13,-4-3-14,-8-4-14,-6-6-15,-7-4-14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17"/>
    </inkml:context>
    <inkml:brush xml:id="br0">
      <inkml:brushProperty name="width" value="0.057" units="cm"/>
      <inkml:brushProperty name="height" value="0.057" units="cm"/>
      <inkml:brushProperty name="color" value="#00BFF3"/>
    </inkml:brush>
  </inkml:definitions>
  <inkml:trace contextRef="#ctx0" brushRef="#br0">14550 30550 385,'-24'-24'2,"4"4"2,3 3 4,3 3 2,10 3 9,20 3 12,18 3 14,20 4 14,8-3 0,1-5-11,-1-7-12,1-5-11,1-3-7,3 4-3,3 3-3,4 3-3,1 1-2,0 1 1,0-1 0,0 1 0,3-1-2,6 1-1,7-1-3,6 1-3,3 1-1,0 3 1,0 3 1,0 4 1,-2 1 0,-3 0 0,-3 0 0,-2 0 1,-3 0-1,1 0 0,-1 0 0,1 0 1,5 0-1,14 0 0,11 0 0,14 0 0,5 0-1,1 0 2,-1 0-1,1 0 1,1 1 0,3 4 0,3 3 0,4 3 0,2 1-1,4 1 0,3-1-1,3 1-1,6-1-1,9 1 2,10-1-1,10 1 2,4-4 0,0-6 3,0-6 1,0-6 3,-5-4 0,-9 1-3,-10-1-2,-8 1-2,-8-1-1,-2 1-1,-3-1 0,-3 1 0,-4 1-1,-3 3 1,-3 3 0,-2 4 1,-1 1-1,3 0 0,3 0 0,4 0-1,-3 0 0,-5 0 4,-7 0 3,-5 0 2,-6 1 1,-3 4-3,-3 3-1,-2 3-2,-3-1-1,1-2-2,-1-3-1,1-3 0,-1-1-2,1 4 1,-1 3 1,1 3-1,1 1 1,3 1 0,3-1-1,4 1 0,1-3 1,0-2-1,0-3 0,0-3 1,1-2 0,4 0 2,3 0 1,3 0 3,3 0-1,3 0 0,3 0-2,4 0 0,-1 0-1,-3 0 0,-3 0-1,-2 0 0,0 0-1,7 0 1,6 0-1,7 0 0,0 0 0,-2 0 1,-3 0 0,-3 0 1,-2 0 0,0 0 1,0 0 1,0 0 0,1 1 0,4 4 0,3 3-1,3 3 0,3 1 1,3 1 2,3-1 1,4 1 2,1-1 1,0 1-1,0-1-2,0 1-1,3-3 0,6-2-2,7-3 0,6-3-2,4-2 1,4 0 1,3 0 1,3 0 1,7 0 0,14 0 0,11 0-1,14 0 0,5-4 0,1-5 2,-1-7 1,1-5 1,2-3 0,7 4-1,6 3-1,7 3-1,0 1-1,-2 1-2,-3-1-2,-3 1-2,-6 1 0,-5 3-1,-7 3 1,-5 4-1,-8 2 1,-5 4-1,-7 3 0,-5 3 0,-8 1 0,-5 1 1,-7-1 1,-5 1 1,-6-1 1,-3 1 1,-3-1 0,-2 1 2,-3-3 0,1-2 0,-1-3 1,1-3 1,-4-1-1,-6 4 0,-6 3-2,-6 3 0,-4 1-2,1 1-1,-1-1-2,1 1-1,-4-1-1,-6 1 0,-6-1-1,-6 1 0,-6-1 0,-2 1 0,-3-1 0,-3 1-1,-4-3 1,-3-2 0,-3-3 1,-2-3-1,-8-1 2,-8 4-1,-10 3 1,-9 3 0,-9-1 0,-5-2 0,-7-3 0,-5-3 0,-3-2 0,4 0 1,3 0-1,3 0 1,3 0-3,3 0-3,3 0-3,4 0-5,-4 0-3,-9 0-1,-10 0-3,-8 0-2,-15-4-8,-19-5-11,-18-7-13,-19-5-12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16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84272 33581 555,'1'-13'-3,"2"3"18,2 4 18,2 4 18,0 3 4,1 2-11,0 2-10,0 2-10,-1 0-7,-1 1-4,0 0-5,-2 0-3,-1 1-4,-2 3-2,-2 3 0,-2 4-3,-1-2 1,-2-1 0,0-4 0,-1-3 1,-2-2 1,0 0 0,-1-2 0,-1 0-1,0-3 2,0-4-1,2-4 1,1-4 0,1-2 1,4 1 2,2-1 0,4 0 2,2 1 1,1 1 0,3 0 1,2 2 0,0 1 1,-1 0-1,0 2 0,-2 1 0,0 1 0,0 3 2,0 4 0,-1 2 2,1 3 0,-2 0-3,-1 1-1,0 2-2,-2-1-2,-2 1 0,-2 0-2,-2-1 0,-2 1-1,-2 0 0,-2-1-1,-1 1 0,-3 0 0,-2 0 0,-1-1 0,-3 1 0,0-1 1,1-2-1,1-3 1,1-1-1,0-3 1,1-6 1,-1-4 0,0-5 0,3-3 1,3 1 0,4-1-1,4 1 1,3-1-1,2 0 2,2 1-1,2-1 2,0 1 0,1 3 0,0 1 0,0 2 0,1 3-8,1 4-17,3 4-18,2 4-17,-1 2-10,-1 2 1,-2 0 0,-2 1-1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17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84675 42536 465,'-8'-15'5,"2"3"10,1 1 11,0 2 10,4 2 3,4 1-5,5 0-5,6 2-5,0 1-4,-1 2-3,-3 2-3,-1 2-3,-1 2-2,0 3 0,0 4 0,0 2 1,-2 1-1,-3-1-1,-2-1-1,-4-1-1,-2 0-1,-1 0 0,-3-1-2,-2 1 0,-1-2-1,1-1 0,-1-2 1,0-2 0,1-1-1,-1 0-3,0-1-4,1 1-2,1-3-1,4-8 3,4-6 3,4-6 2,3-3 3,2 3 2,1 3 3,3 3 1,1 1 1,0 2 2,-1 1 0,1 1 1,0 1 1,-1 2 0,1 2 2,0 2 0,-2 3 0,-1 2-2,-2 3-3,-2 4-2,-2 1-2,-2 3-2,-2 1-3,-2 3 0,-2-2-3,-2-1 0,-2-4-1,-1-3 0,-3-3-3,0-2-2,-1-4-4,-1-2-3,2-4-6,3-4-12,4-3-9,4-5-12,2 0 0,0 1 9,0 3 10,0 1 8,0 1 2,0-1-9,0-1-7,0-1-9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6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65322 13294 444,'-19'0'11,"7"0"19,8 0 21,8 0 20,6 0 5,4 0-14,3 0-13,5 0-12,3-1-8,4-1-3,5 0-2,3-1-2,1-1-3,-2 2-3,-2 0-3,-1 2-3,-4-1-4,-2 0-3,-3-2-3,-3 0-3,-3 1-12,-3 4-19,-2 4-20,-4 4-19,-4 1-7,-6-1 5,-6-1 5,-6 0 6,-2-3 9,1-1 11,1-2 12,1-1 12,-1-2 7,0 0 3,-1 0 3,-1 0 2,-1 0 3,1 1 2,-1 2 3,0 0 1,2 1 3,1 0 4,2 0 4,2 0 3,2 0 4,1 0 2,0 0 2,2 0 3,0 0 0,2 1 0,0 2 1,2 0-1,0 3 1,0 4 3,0 3 2,0 5 3,0 1-1,0 1-5,0-1-4,0 0-4,-1 2-4,0 1-5,-2 3-3,0 1-4,0 1-5,0-2-6,2 0-7,0-1-6,1-2-7,-2-1-9,0-3-9,-1-1-8,-1-3-2,4-3 4,0-3 4,4-2 5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7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67476 12950 423,'15'3'42,"-1"7"8,-1 8 10,0 6 9,-3 4-2,-1 2-11,-2 3-10,-2 1-12,-2 3-8,0 2-3,-2 4-3,0 2-5,-3 3-1,0 2-1,-3 2-1,-2 2 0,-1 0-2,1-1-5,-1 0-3,0-2-3,0-1-6,0-2-8,1-2-6,-1-2-8,0-1-5,2 0-4,1 0-5,0 0-5,1-1 1,-2-4 4,0-2 5,-1-3 5,0-5 2,0-5 4,2-7 1,1-5 3,-1-6 1,0-8 0,-1-6 0,-2-7 0,1-3 1,1 2 4,0 3 3,2 1 4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7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67269 12736 596,'0'-14'0,"0"1"0,0 2 0,0 3 0,-2 3 12,0 7 25,-3 8 24,-2 6 24,-3 6 1,-3 5-22,-5 4-24,-3 6-22,-3 1-17,3-2-11,0-2-11,1-2-11,2-2-6,2-3-5,4-4-5,3-1-3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7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67700 12900 480,'14'0'46,"-1"2"3,-2 0 3,-2 2 3,0 0-3,1 0-7,3-1-7,2 1-8,0 1-3,1 2-2,-1 2-1,1 1-1,-1 2-3,-1 0-5,-1-1-4,0 1-5,-3 0-5,-1-1-4,-2 1-7,-2 0-4,-2 0-3,0 1 2,-2 1 2,0 1 1,-3 0-11,0-1-24,-3-1-23,-2 0-24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8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74855 13341 444,'-7'-4'110,"4"8"-17,2 8-16,4 7-16,0 6-13,0 1-8,-2 2-9,0 3-8,-3 1-6,0 2-5,-3 2-3,-2 2-4,-1 0-1,1-2 2,-1-1 1,0-3 2,0-2-5,1-1-13,-1-3-11,0-2-11,2-5-16,2-10-16,4-10-17,2-10-16,2-4 1,0 3 21,0 1 22,0 2 20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8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74900 14240 596,'0'-22'0,"2"3"0,0 3 0,2 3 1,0 2 1,0 2 2,-1 2 3,1 3 2,1 0 3,0 0 6,1 0 6,2 0 4,0 1 4,1 0-1,2 2 1,0 1 0,1 0-1,1 0-3,1 0-2,1 0-3,0 0-3,-1 0-4,-1 0-3,0 0-3,-2 0-6,1 0-5,0 0-6,0 0-7,-1-2-12,-1-1-22,-1-1-20,0-3-20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29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75781 13203 410,'0'-13'5,"0"6"23,0 6 22,0 6 22,0 4 5,0 1-12,0 3-14,0 2-12,0 2-9,0 3-3,0 3-4,0 3-3,0 2-3,0 0-4,0 2-2,0 1-2,0 0-2,0 1-1,0-1 0,0 0 0,-1 0-3,-2-2-5,-2 0-5,-1-1-5,-1-2-4,2-3-3,2-3-1,2-3-3,1-7-11,0-12-20,0-12-20,0-11-19,1-5 0,4 1 21,2 3 22,3 2 21,2 1 12,0 1 3,0 1 4,-1 1 2,2 2 6,0 2 9,1 4 8,1 3 8,0 1 5,-1 2 4,0 1 3,-2 1 3,-1 0-1,-1 3-5,0 2-7,-2 3-5,-1 0-3,-2 3-1,-2 2 0,-2 2-1,-1 0-2,0 1 0,0 0-1,0 0-2,-1 1 0,-2 3 0,-2 3-1,-2 3 0,0 1 0,0-1-1,2-1 0,1-1-1,4-6-6,9-9-10,10-10-10,8-9-11,5-8-3,2-5 3,2-5 3,2-4 2,0-5 4,-1 0 1,-3-4 3,-2 0 2,-3 1 2,-3 6 3,-5 5 1,-3 7 3,-4 4 4,-2 3 5,-4 3 7,-3 3 5,-1 3 10,-2 6 12,0 4 11,-2 6 13,-1 4 1,-2 5-11,-2 5-10,-1 5-10,-2 2-7,2 1-4,1-1-4,0 1-3,1-2-4,0-2-1,0-1-3,0-2-1,2-2-3,2 1-1,4-1-1,2 1-3,2-2-1,2-1-3,0-3-1,1-1-3,1-1-1,0 2-3,0 0-3,-1 1-1,-4 1-4,-12 3-5,-10 2-3,-11 1-6,-4-1 0,3-3 1,3-4 1,4-4 2,0-3 1,2-1 2,1-1 1,1 0 1,1-1 1,2 0 0,3 0 1,1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0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79383 12194 429,'1'-18'31,"1"10"11,3 11 10,2 12 10,1 5 2,0 3-8,-1 1-9,1 3-8,-1 1-6,0 0-4,-2 2-3,-1 1-3,0 1-4,0 0-4,0 2-2,0 1-5,-1 2-2,0 2-2,-2 4-3,0 2-1,-1 2-2,0-2 1,0-1 0,0 0 1,0-2-5,0 0-8,0-1-8,0-2-9,-1-2-4,0-3 3,-2-5 1,0-3 3,-1-4 0,0-2 0,0-1-1,0-2-1,0-3-1,-1-3 2,-2-3-1,0-2 1,-1-3 0,1-2 2,-1-2-1,0-2 2,1-2 1,1 0 1,0-1 1,2-2 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18"/>
    </inkml:context>
    <inkml:brush xml:id="br0">
      <inkml:brushProperty name="width" value="0.04947" units="cm"/>
      <inkml:brushProperty name="height" value="0.04947" units="cm"/>
      <inkml:brushProperty name="color" value="#00BFF3"/>
    </inkml:brush>
  </inkml:definitions>
  <inkml:trace contextRef="#ctx0" brushRef="#br0">14500 28350 444,'-2'-43'8,"-3"17"17,-3 15 16,-2 16 17,-3 13 3,1 14-9,-1 11-9,1 14-10,1 7-5,3 3-1,3 3-2,4 4-2,1 5-2,0 10-2,0 10-4,0 9-3,1 4-1,4 1-1,3-1-1,3 1 1,-1 2-2,-2 7-2,-3 6-1,-3 7-1,-2 2-2,0 1-4,0-1-1,0 1-3,1-7-3,4-12-3,3-13-3,3-12-3,-1-12-1,-2-8-1,-3-10 0,-3-9 0,-4-16-7,-3-22-13,-3-22-12,-2-21-14,-1-12-1,3 1 8,3-1 8,4 1 8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0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79050 14659 485,'0'29'109,"2"-3"-25,0-5-24,2-3-25,0 0-13,2 3 2,0 5 0,1 3 1,0 1-2,-2-3-3,-2-4-4,-2-1-2,-1-4-3,2-1 1,0-3 0,2-1 0,4-6-3,9-10-6,9-10-8,9-9-5,4-6-3,2-1 2,1-1 1,0 0 3,2-3 0,2-1 2,2-2-1,2-2 1,-3 2-3,-8 5-7,-7 7-7,-9 6-6,-4 3-1,-3 4 4,-1 3 5,-2 2 4,-2 2-5,1-2-15,0 0-15,0-1-14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1"/>
    </inkml:context>
    <inkml:brush xml:id="br0">
      <inkml:brushProperty name="width" value="0.05141" units="cm"/>
      <inkml:brushProperty name="height" value="0.05141" units="cm"/>
      <inkml:brushProperty name="color" value="#F2395B"/>
    </inkml:brush>
  </inkml:definitions>
  <inkml:trace contextRef="#ctx0" brushRef="#br0">85623 13040 427,'-24'16'143,"-1"1"-35,-1 1-36,-1 1-34,-1 0-20,-1 1-6,-1-1-3,0 1-6,-1-1-3,3 1 0,1 0-1,3-1-1,2 0 0,3-3 0,3-1 0,2-2-1,4-2 0,3 1 1,2 0 0,4 0 1,4-2-2,6-1-5,5-2-2,7-2-5,4-2-1,3 0 3,3-2 2,2 0 1,1-1 3,-3 0 2,-3 0 2,-3 0 1,-3 0 2,-1 0 1,-3 0-1,-1 0 2,-3-3 1,-4-4 6,-5-6 4,-2-3 5,-4-6-2,-1-3-6,0-5-7,-1-3-8,-1-3-6,2 0-6,0-2-7,2 0-5,0 0-2,2 3 4,0 4 3,2 2 4,0 3-2,3 3-4,2 3-6,2 3-5,1 2 0,1 1 7,1 0 6,2 2 6,-1 1 5,-1 1 2,-1 0 4,0 2 3,-1 1 1,1 0 1,1 2 0,1 1 1,0 0 2,-4 0 2,-3 0 3,-2 0 2,-3 1 7,1 2 13,0 2 12,0 2 13,-1 2 2,0 2-9,-2 1-9,0 3-9,-1 2-2,0 3 3,0 3 2,0 4 4,0 1 1,0 4-3,0 3-1,0 3-3,-1 2-2,0 0-5,-2 2-3,0 0-4,-1 1-4,0-2-4,0 0-5,1-1-3,-2-3-6,0-4-10,-2-3-9,0-5-8,0-7-14,0-12-15,2-12-15,1-11-17,2-8 3,6-1 21,4-2 20,5-2 20,2 2 13,-3 7 4,-1 7 4,-2 7 5,-1 3 6,2 0 7,0 0 8,1 0 7,1 1 4,2 1 1,0 0 0,1 2 0,1 0 0,-1 0-3,1 0-3,0 0-3,-1 0-5,-1 0-7,-1 0-9,0 1-6,-2-1-7,1 2-5,0 0-3,0 2-6,-2-2 0,-1-2 0,-2-4 1,-2-2 1,-2-1 4,-1-1 4,0 0 6,-1 1 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1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87940 12584 409,'-21'-15'14,"5"2"3,5 3 3,4 1 3,4 3 6,0 6 10,2 4 10,1 6 9,0 3 1,0 3-7,0 3-8,0 3-8,0 3-6,0 1-4,0 2-4,0 3-5,-1 6-3,-1 12-2,0 11-1,-1 13-1,-2 4-4,0-3-4,-1-4-4,-1-1-4,-1-6-10,2-5-14,1-6-15,0-6-14,2-5-6,0-4 6,2-4 5,1-3 4,0-4 4,0-2 2,0-1 3,0-3 2,-2-3 4,-1-6 7,-1-6 7,-3-6 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2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88600 13513 603,'16'-15'7,"1"2"17,1 2 14,1 3 16,0 1 4,-1 2-8,-1 2-9,0 2-8,-4 5-6,-3 8-6,-4 7-4,-4 9-5,-4 1-4,-4-2-3,-4-3-4,-3-3-2,-2-2-3,2-1-3,2-1-3,3 0-3,1-2 1,2-1 1,2-1 2,2-1 3,2 0 1,2 0 2,2-1 0,2 1 2,1 0 0,3 0 3,2-1 1,2 1 1,-1-1 1,-1-1 0,-3 0-1,-1-2 0,-1 0-1,-2 2 0,-1 0 0,0 1-1,-3 1-1,-4 0 1,-4-1-1,-4 1 0,-3 0-2,-1 0-3,-3-1-3,-1 1-4,-1-1-4,1-1-8,0 0-6,2-2-7,2-1-4,1 0-2,2-2 0,3 0-1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3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91048 13450 548,'-23'0'116,"1"2"-25,1 0-25,1 2-25,-2 1-15,-2 3-4,-2 4-5,-4 2-4,-1 2-4,1-1 1,1 1-1,1 0-1,2-1 0,1-1-3,3-1-1,1-1-1,3-1-3,1 0-2,2-2-3,3-1-2,2 1-3,4 0 0,4 1-2,4 1-1,4 1 3,6 0 7,4 0 5,5-1 7,2 1 3,1 0-1,-1-1 0,1 1-1,-1 0-1,-1 0-3,-1-1-2,-1 1-3,-1-1-3,1 0-4,0-2-6,-1-1-5,0 0-5,-1-2-3,-1-1-5,0 0-4,-2-2-4,1-1-4,0 0-3,-1-1-5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3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93181 14200 483,'-7'30'145,"0"-2"-33,2-1-34,1-3-33,0 0-19,2-1-3,0 1-3,2-1-4,0-1-2,0-1-2,0-3-1,0-1-3,1-2-3,4-3-4,2-1-3,3-2-5,3-2-3,2-2-4,1-3-4,3 0-3,1-4-1,1 0 0,1-3 2,1-2 1,0-2 1,1-3 0,-1-4 0,1-2 1,-3-1 0,-3 1 2,-5 1 2,-3 1 2,-3 1 3,-1 1 3,0 1 4,-2 0 4,-2 1 3,-6-1 1,-4-1 1,-5-1 2,-5 0-3,-5 2-10,-5 3-9,-5 1-9,2 2-2,6 2 4,7 2 4,7 2 5,2 1-4,-2-2-10,-2 0-12,-1-2-10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7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94615 6308 604,'-2'-12'-3,"-3"8"18,-5 8 18,-4 8 18,-2 3 2,-1-1-12,-1-1-12,-1-1-12,-2 1-8,0 0-4,0 1-2,-2 1-5,0 0 0,1-1 0,1-1 1,1 0 1,2-2 0,2-1 0,4-1 0,3 0 0,3-2-1,6 1-2,4 0-1,6 0-2,3-1 0,3-1 2,3 0 0,3-2 2,2 0 1,-1 0 1,1 0 1,-1 0 1,-1-1 0,-1 0-1,-3-2 0,-1 0-1,-2-1 1,-1 0 3,-1 0 1,0 0 3,-2-2 3,-1 0 4,0-3 4,-2-2 4,-1-2 0,-2-2-3,-2-1-3,-2-3-3,-1 0-4,0 1-6,0 1-7,0 1-7,-1-2-6,0-2-8,-2-3-8,0-3-8,0-2-4,4-3 1,2-1 0,4-2 1,0 2 3,-1 5 7,0 7 7,-2 5 7,1 3 3,0-2-2,1 0-2,2-1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7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96494 5800 647,'-7'16'96,"2"-1"-23,2 1-23,2 0-23,1 0-12,0 3-1,0 1-3,0 3-1,0 1 0,0 1 0,0 0 1,0 2 1,-1 0-3,-2-1-4,-2-1-6,-2-1-4,0-1-7,1 1-8,0-1-7,2 1-8,0-2-5,0-3 1,0-3 0,0-3 0,0-4 1,1-4 1,-1-6 0,0-4 2,0-5 3,2-3 7,0-5 8,2-3 6,1-3 6,4 2 2,2 2 3,3-1 2,2 2 3,0 1 2,-1 1 2,1 1 2,0 2 3,0 2 3,-1 4 4,1 3 4,-1 1 1,1 0 0,0 0 0,0 0 0,-1 1-2,1 0-5,0 2-5,0 1-5,-2 1-3,1 1-2,-2 3-3,0 2-2,-2 0-4,1 0-5,0-2-6,0 0-4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7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97227 5578 425,'0'-36'1,"0"7"2,0 7 2,0 7 3,0 4 1,0 0 1,0 2 2,0 1 1,1 2 5,0 6 9,2 4 8,0 6 10,0 5 2,0 7-4,-2 6-3,0 8-5,-1 4-2,0-1-3,0 0-3,0 0-2,-2 0-3,0 2-4,-3 1-4,-2 0-4,0 2-1,-1 0-1,0 2 2,0 0 0,1-1-3,1-4-7,1-4-4,0-3-7,1-1-10,0 4-12,0 4-14,1 4-12,-1-1-4,2-6 4,0-6 6,2-5 5,0-6 4,0-3 4,0-4 4,0-4 5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8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98098 7277 647,'6'-10'11,"-1"10"21,-2 12 21,-2 10 21,-1 5 1,0 0-19,0 1-21,0-1-18,-1 0-18,-2 1-14,-2-1-15,-1 0-13,-1-2-5,2-5 8,2-5 6,3-5 8,-1-2-1,-1 0-4,0 0-6,-1 0-6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19"/>
    </inkml:context>
    <inkml:brush xml:id="br0">
      <inkml:brushProperty name="width" value="0.05832" units="cm"/>
      <inkml:brushProperty name="height" value="0.05832" units="cm"/>
      <inkml:brushProperty name="color" value="#00BFF3"/>
    </inkml:brush>
  </inkml:definitions>
  <inkml:trace contextRef="#ctx0" brushRef="#br0">15150 27900 377,'-24'-27'2,"4"-3"3,3-3 4,3-2 4,7 2 6,14 9 7,11 10 9,14 10 7,8 4 0,7 0-7,6 0-7,7 0-8,2 0-4,1 0-2,-1 0-1,1 0-2,1 0-1,3 0-1,3 0 0,4 0 1,4-2-2,6-3 1,7-3-1,6-2 0,3-1 0,0 3 0,0 3 0,0 4 1,3 1-1,6 0-3,7 0-1,6 0-1,6 1-2,6 4-1,7 3 1,6 3-1,9-2 0,13-6 3,12-6 1,13-6 1,6-7 2,0-6-1,0-6-1,0-6 1,-5-1-2,-9 7 0,-10 6-3,-8 7 0,-9 4-2,-6 3-1,-6 3-2,-6 4 0,-4 1 0,1 0 0,-1 0 1,1 0 0,-1 1 0,1 4 0,-1 3 0,1 3 1,-1 1 1,1 1 4,-1-1 4,1 1 4,2-3 1,7-2-2,6-3-2,7-3-1,2-1-1,1 4-2,-1 3-1,1 3-1,4-1-1,9-2 0,10-3-1,10-3-1,-1-2-2,-9 0-2,-10 0-2,-8 0-3,-8 1-1,-2 4 0,-3 3-2,-3 3 0,-2 1 1,0 1 0,0-1 2,0 1 1,-5-3 1,-9-2 0,-10-3-1,-8-3 1,-9-1-2,-6 4 1,-6 3-2,-6 3 1,-2 3 2,3 3 7,3 3 8,4 4 7,1-1 3,0-3-3,0-3-1,0-2-2,1-3-2,4 1-1,3-1-3,3 1-2,1-1-1,1 1-1,-1-1-2,1 1 0,1-3-1,3-2 0,3-3 0,4-3 0,-1-2-1,-3 0 2,-3 0 0,-2 0 0,-5 0 0,-2 0 1,-3 0-1,-3 0 1,-2 0-1,0 0 1,0 0 0,0 0 0,1 1 0,4 4-1,3 3 1,3 3-1,4-1 1,7-2 1,6-3 1,7-3 1,7-2 1,9 0 0,10 0 0,10 0 0,4-4 0,0-5 1,0-7 0,0-5 2,6-3 0,13 4-1,12 3 1,13 3-1,7-1 0,4-2 1,3-3 0,3-3 0,-1-2 0,-2 0-1,-3 0 0,-3 0-2,-4 3-1,-3 6 0,-3 7-2,-2 6 0,-6 3 0,-6 0 0,-6 0 0,-6 0 1,-6 0-1,-2 0-2,-3 0-4,-3 0-1,-4 1-2,-3 4 1,-3 3 1,-2 3 1,-5-1 1,-2-2 0,-3-3 2,-3-3 1,-4-2 1,-3 0 0,-3 0 0,-2 0 1,-3 0 0,1 0-1,-1 0 0,1 0 0,-4 0-1,-6 0-2,-6 0-1,-6 0-2,-4-2 1,1-3 0,-1-3 1,1-2 2,-3-3 0,-2 1 1,-3-1 0,-3 1 1,-4-1 0,-3 1 0,-3-1 0,-2 1-1,-5 1 0,-2 3 1,-3 3 0,-3 4 2,-4 1-1,-3 0-1,-3 0 0,-2 0-1,-3 0-1,1 0 0,-1 0 0,1 0 0,1 0-1,3 0 1,3 0 0,4 0 1,-1 0-1,-3 0 0,-3 0 1,-2 0-1,-3 0 1,1 0 0,-1 0 0,1 0 1,-3 0 0,-2 0 0,-3 0 0,-3 0-1,-2 1 1,0 4-1,0 3 0,0 3 0,1-1-1,4-2 1,3-3-1,3-3-1,-2-1 1,-6 4 1,-6 3-1,-6 3 1,1-1 0,9-2-2,10-3-2,10-3-1,0-2-2,-5 0-1,-7 0-1,-5 0-1,-6 0 2,-3 0 7,-3 0 6,-2 0 8,-3 0 2,1 0-1,-1 0-2,1 0 0,-4 4-2,-6 10 0,-6 10-1,-6 9-1,-6 7 0,-2 7-1,-3 6 1,-3 7 0,-2 5 0,0 7 0,0 6 1,0 7 0,-2 0 1,-3-2-1,-3-3 1,-2-3-1,-1-1 1,3 4 0,3 3 0,4 3-1,1 1 1,0 1-3,0-1 0,0 1-2,0 1-1,0 3-1,0 3-2,0 4 0,1-4-2,4-9-1,3-10-1,3-8-1,-1-8-4,-2-2-4,-3-3-5,-3-3-4,-2-20-7,0-33-7,0-35-8,0-34-7,0-12-2,0 14 2,0 11 4,0 14 2,0 3 2,0-2 1,0-3 1,0-3 2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8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98970 6550 549,'-32'8'9,"-2"1"20,-2 2 18,-2 0 19,3 0 2,7-3-14,9-1-14,7-2-15,3 0-8,-2 2-2,-1 2-1,-3 2-3,1-1-1,1 1-2,2-2-1,2 0-1,6-1-1,8 1-1,9 1-1,9 2 0,4-1-1,-1-1 0,-1-1-1,-1 0 0,-1-1 0,1-1-1,-1 1 1,1 0 1,-1 0-3,1 0-2,-1-1-3,0 1-3,-1 0-3,-3 0-4,-3 0-4,-2-1-4,-3 1-10,-1 0-16,-1 0-15,0 0-15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38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100831 6894 529,'-7'17'13,"1"3"23,0 3 25,2 3 24,0-1 3,2-1-19,0-4-19,2-3-20,2-3-11,4-1-7,4-2-5,3-2-6,3-3-6,1-3-3,1-2-5,2-3-5,0-4-1,0-4 2,2-4 1,1-3 2,0-3 1,-1 1 3,-1-1 2,-1 0 1,-2 1 4,-2 1 2,-4 1 4,-3 1 3,-2 1 3,-2 1 1,-3 1 1,0 0 1,-4 2 0,0 1-1,-3 0 0,-2 2-2,-3 1-2,-3 1-3,-5 0-5,-3 2-3,-2 0-2,2 2 1,3 0 1,1 2 0,2 0-12,1 2-25,1 0-25,1 2-26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82028 28761 508,'0'-13'8,"0"8"25,0 7 26,0 6 26,0 5 3,0 1-18,0 3-18,0 2-18,-2 1-11,0 0-6,-3 2-5,-2 1-5,0 0-4,0-3-2,2-1-5,1-2-2,0-2-2,0-1-4,0-1-1,0-1-3,0 0-6,1 0-7,-1-1-8,0 1-8,0-3-6,2-4-4,0-6-5,2-4-3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1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82050 29215 560,'22'0'142,"-3"0"-33,-3 0-34,-3 0-33,-1 0-19,2 0-3,0 0-5,1 0-4,0 0-8,-1 0-16,-1 0-15,-1 0-14,-1-1-10,-2-2-7,-2-2-5,-2-1-6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2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82559 28417 402,'0'-28'-4,"2"5"6,0 7 7,2 5 7,-1 6 13,0 6 19,-2 6 18,0 6 20,-1 4 2,0 3-17,0 3-15,0 3-16,-1 2-11,0 0-5,-2 2-7,0 1-5,-2 1-5,0 3-5,-1 1-5,-1 2-5,-2 2-3,0 4-2,-2 3-3,1 2-2,-1 1-5,2-2-7,2-2-6,2-2-6,1-4-4,1-4 1,-1-5 0,0-5 1,0-5-1,2-3 0,0-4 1,2-4-2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2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83250 28806 398,'1'-21'56,"4"6"-9,2 7-10,4 5-8,1 3-7,1 0-5,1 0-5,1 0-5,-1 1-2,-2 3 0,-4 4 0,-2 2 0,-4 2 1,-3 2-1,-2 0 0,-3 1 0,-3 1 0,0 1 0,-1 1-1,-1 1 0,0 0-1,2-3-1,2-1 0,2-2-2,4-4-3,4-6-8,5-6-6,6-6-8,4-5-1,5-6 3,5-3 3,5-6 3,1-2 3,0-1 0,-1 1 1,-1 0 1,-2 0 1,-2 3 3,-1 2 2,-3 1 3,-2 3 3,-2 3 2,-4 3 3,-3 3 3,-3 2 6,-2 0 8,-4 2 10,-2 1 7,-4 3 7,-1 8 2,-2 6 2,-1 7 3,-2 3-4,2-1-8,1-1-10,0 0-9,2-1-7,2 4-2,2 4-3,2 2-2,2-1-3,2-3 1,2-5-1,2-3 0,1-3-2,1-1-5,1 0-4,2-2-5,-1 0-1,1 2 0,0 0 1,-1 1 0,0 1 2,-1 0 2,0-1 2,-2 1 2,-6 2-1,-12 5-3,-12 5-4,-11 5-3,-7 1-5,-3-1-7,-1-3-5,-2-1-6,2-4-1,4-3 5,5-5 6,5-3 5,4-3-2,3 0-10,3-2-11,3 0-11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3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100233 23524 466,'7'-14'1,"-2"1"0,-3 2 1,0 2 2,-4 3 9,0 2 17,-3 4 19,-2 3 18,-2 1 3,-2 3-12,-1 2-12,-3 2-13,-1 1-7,-1 1-3,-1 1-4,-1 2-2,1-1-2,3-1-1,3-1 0,3-1-2,2 0-1,2 2-5,2 0-4,2 1-4,2 1-2,2-1-1,2 1-1,2 0 0,1-1-1,3 1-1,2 0 0,1-1-2,2 0-1,0-1 1,-1-1 0,1 0 0,-2-2 1,-1 1 0,-3 0 1,0 0 1,-7 1 3,-6 3 5,-9 3 5,-8 3 5,-3-1 0,1-3-5,2-4-4,0-4-5,-1-2-4,0-1-3,0 1-4,-2 0-2,1-1-8,3-2-11,3-3-10,3 0-11,3-4-2,6 0 11,4-3 8,6-2 10,2 0 4,0 0 1,-1 2 0,1 1 1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4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101575 23860 463,'6'6'59,"-4"-1"-7,-4-2-7,-4-2-6,-2 1-6,1 4-2,-1 4-4,0 3-3,0 4 0,0 1-1,0 3 1,1 2 1,-1 0-1,0-2-2,0 0-3,0 0-2,1-3-2,2 1-3,3-2-2,1-1-2,3-1-4,3-3-6,5-1-4,4-2-6,1-2-3,-1-2-3,-1-3-3,0 0-1,0-4-3,5-2 0,3-4-1,5-2-2,2-4 2,1-3 2,0-5 3,2-3 2,-1-3 2,-5-1 1,-3-1 1,-5 0 1,-3-1 1,-4 3 4,-5 2 2,-2 1 4,-6 3 2,-2 3 1,-5 3 3,-4 3 2,-3 1 1,-5 2-1,-3 1 0,-5 1-1,-1 1 0,0 2-1,0 2 0,-1 2-1,2 2-4,1 2-6,3 2-6,2 2-7,2 0-2,4-1 1,5-1 1,3 0 2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4"/>
    </inkml:context>
    <inkml:brush xml:id="br0">
      <inkml:brushProperty name="width" value="0.04102" units="cm"/>
      <inkml:brushProperty name="height" value="0.04102" units="cm"/>
      <inkml:brushProperty name="color" value="#F2395B"/>
    </inkml:brush>
  </inkml:definitions>
  <inkml:trace contextRef="#ctx0" brushRef="#br0">102645 24450 536,'28'7'48,"-6"-1"-3,-5 0-3,-6-2-3,-4 1-2,-1 0-4,0 1-3,-2 2-3,0 1-3,0 1-3,0 3-2,0 2-2,-4 1-3,-6 1-4,-7 1-3,-7 1-3,-4 1-2,-1 1 0,-1 1-1,-1 1-1,1-1-1,1-3-1,3-3-2,2-3-2,4-2 1,10-1 5,9 0 4,8-2 5,9-3 1,10-4-1,10-6-2,10-4 0,3-2-1,-6 1-2,-5 0-2,-4 2 0,-5 1-3,-3 0-1,-5 2-1,-3 1-2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8"/>
    </inkml:context>
    <inkml:brush xml:id="br0">
      <inkml:brushProperty name="width" value="0.05133" units="cm"/>
      <inkml:brushProperty name="height" value="0.05133" units="cm"/>
      <inkml:brushProperty name="color" value="#FED406"/>
    </inkml:brush>
  </inkml:definitions>
  <inkml:trace contextRef="#ctx0" brushRef="#br0">101678 30274 428,'64'-6'96,"-13"1"-22,-12 2-22,-13 2-21,-5 1-11,3 0-1,3 0 1,3 0-1,0 0 0,-1 2-2,-3 0 0,-1 2-1,-4-1-1,-1 1-1,-4 0-1,-3 0 0,-4 0-6,-6 0-7,-6 0-10,-6 0-8,-6-1-4,-5-1 1,-7 0 1,-5-2 2,-3 1 1,0 2 3,-1 2 3,1 2 3,0 0 2,2-1 2,0-1 1,1 0 1,2-2 2,3 0 3,3-2 3,3 0 2,10-3 5,15 0 7,15-3 8,16-2 7,10-1 1,2-1-7,4-2-6,2 1-6,-1-2-4,-6 2-1,-6 1-1,-6 1-1,-5 1-1,-3 2-4,-5 2-2,-3 2-2,-7 1-4,-10 0-2,-10 0-2,-10 0-4,-7 1-1,-5 2 0,-4 2-1,-6 2-1,-2 1 0,0-1-1,0 1 1,0 0 0,2-2 0,4-1 3,3-2 1,5-2 2,3-1 2,3 0 3,3 0 3,3 0 4,6-1 2,9-2 5,8-2 4,9-1 3,7-2 2,7 0-2,5 1-3,6-1-2,2 0-1,-4 2-1,-2 1-1,-3 1-1,-3 0 0,-3 2-3,-4 0 0,-1 2-3,-9 0-1,-11 2-6,-12 0-3,-11 2-5,-8 0-3,-4 3 0,-5 2-1,-3 2-1,0-1 0,4-1 1,3-2 0,5-2 0,2-2 1,1-1 2,1 0 1,2-2 3,7-1 4,16-2 9,16-2 8,15-1 7,9-3 4,4 0-4,2-1-2,4-1-3,-2 0-4,-4 3-4,-6 1-6,-4 2-4,-6 3-16,-9 4-27,-7 4-28,-8 4-27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23"/>
    </inkml:context>
    <inkml:brush xml:id="br0">
      <inkml:brushProperty name="width" value="0.05636" units="cm"/>
      <inkml:brushProperty name="height" value="0.05636" units="cm"/>
      <inkml:brushProperty name="color" value="#00BFF3"/>
    </inkml:brush>
  </inkml:definitions>
  <inkml:trace contextRef="#ctx0" brushRef="#br0">14950 45200 390,'-100'-44'6,"50"13"14,50 12 13,50 13 15,26 6 2,4 0-8,3 0-7,3 0-9,-1-2-6,-2-3-1,-3-3-3,-3-2-2,-4-1-2,-3 3-2,-3 3-2,-2 4-1,5-1-1,16-3 1,15-3 0,17-2 1,3-1 0,-5 3-1,-7 3-1,-5 4 0,-1-1-1,6-3 0,7-3-1,6-2-1,9-6-1,13-6-1,12-6 0,13-6-1,4-4 0,-3 1 1,-3-1 0,-2 1 2,-5 1-1,-2 3 1,-3 3 0,-3 4 1,-1 4 0,4 6-1,3 7 0,3 6 0,-1 3 0,-2 0 0,-3 0 1,-3 0 1,-4 0-1,-3 0 0,-3 0-1,-2 0 0,-3 0-1,1 0 0,-1 0-1,1 0-1,1-2 1,3-3-1,3-3 1,4-2 1,4-3-1,6 1 1,7-1 1,6 1-1,4-1 1,4 1-1,3-1 0,3 1-1,-1-1 0,-2 1 0,-3-1 0,-3 1 0,-4-3-1,-3-2 0,-3-3 0,-2-3 0,-3-1-1,1 4 1,-1 3 0,1 3 0,-3 1 0,-2 1 0,-3-1 0,-3 1-1,-2 1 0,0 3 0,0 3 1,0 4-1,-4 1 0,-5 0 1,-7 0 0,-5 0-1,-4 1 1,0 4 0,0 3 0,0 3 0,1 3 0,4 3 1,3 3-1,3 4 1,1-1-1,1-3 1,-1-3 0,1-2 0,-3-3-1,-2 1 1,-3-1 0,-3 1-1,1-3 1,6-2-1,7-3 0,6-3 1,3-1-1,0 4 0,0 3 0,0 3 0,-2 1 1,-3 1 0,-3-1 0,-2 1 2,-3 1-1,1 3 0,-1 3-1,1 4 0,1-1 0,3-3 0,3-3 1,4-2-1,1-3 1,0 1 0,0-1-1,0 1 0,3-3 0,6-2 0,7-3 0,6-3 0,1-1 0,-3 4 0,-3 3 0,-2 3 0,-5 1 0,-2 1 0,-3-1 0,-3 1 0,-1 1 0,4 3-2,3 3 1,3 4-2,3-1 0,3-3 0,3-3 1,4-2 1,1-5-1,0-2 1,0-3 1,0-3 0,1-1 0,4 4 1,3 3-1,3 3 0,-1 1 0,-2 1 1,-3-1-1,-3 1 0,1-3 1,6-2 0,7-3 1,6-3 0,4-1 1,4 4-2,3 3 0,3 3-1,-1-1 0,-2-2 0,-3-3 0,-3-3 0,-2-2 1,0 0-1,0 0 0,0 0 0,0 0-1,0 0-1,0 0 0,0 0-2,-7 0 1,-11 0-1,-14 0 2,-11 0 0,-9-2 1,-3-3 0,-3-3 0,-2-2 0,-6-1 0,-6 3 1,-6 3-1,-6 4 1,-9 1-1,-8 0 0,-10 0-1,-9 0 0,-7 0-1,-3 0 1,-3 0-1,-2 0 1,-5 1 0,-2 4 0,-3 3 0,-3 3 1,1-1-1,6-2 0,7-3-1,6-3-1,-1-2 0,-5 0 0,-7 0 0,-5 0 0,-8-8 2,-5-16 5,-7-15 5,-5-15 4,-6-14-1,-3-8-4,-3-10-6,-2-9-6,-3-1-3,1 10-2,-1 10-1,1 9-2,1-1-1,3-8 0,3-10-1,4-9 0,-1-4 1,-3 4 2,-3 3 2,-2 3 1,-3 1 2,1 1 1,-1-1 1,1 1 2,-1 2 0,1 7 0,-1 6 0,1 7 0,-1 4 0,1 3 2,-1 3 0,1 4 2,-3-1 2,-2-3 1,-3-3 3,-3-2 1,-10 2 1,-16 9 1,-15 10-1,-15 10 0,-7 7-1,3 6-2,3 7-3,4 6-1,-1 4-2,-3 4-1,-3 3 0,-2 3-1,-8 1 0,-8 1 0,-10-1 0,-9 1 1,-7-3-1,-3-2 0,-3-3 0,-2-3-1,-6-1 0,-6 4-1,-6 3-1,-6 3 0,-7-1 0,-6-2-1,-6-3 1,-6-3-1,-4-2 1,1 0 1,-1 0 0,1 0 1,-1-2 1,1-3 1,-1-3 0,1-2 1,-3-5-1,-2-2 1,-3-3-2,-3-3 0,-1 1 1,4 6 0,3 7 1,3 6 2,-1 1-1,-2-3-1,-3-3 0,-3-2-2,-4-3 1,-3 1-1,-3-1 0,-2 1 0,0-1-1,7 1 2,6-1-1,7 1 1,2 1 0,1 3 0,-1 3 1,1 4 0,-3 1-1,-2 0 1,-3 0 0,-3 0-1,-2 0 1,0 0-1,0 0 0,0 0 1,1 0-1,4 0 0,3 0 0,3 0 1,1 0-1,1 0 0,-1 0 0,1 0-1,-1 0 1,1 0-1,-1 0 1,1 0-1,-3 0 0,-2 0 0,-3 0 0,-3 0 1,-2 0-1,0 0 1,0 0 0,0 0 0,0 0-1,0 0 1,0 0 0,0 0 0,-2 0 0,-3 0 0,-3 0 0,-2 0 0,-3-2 1,1-3-1,-1-3 0,1-2 0,1-1 0,3 3 0,3 3 1,4 4 0,-7 1-1,-16 0 1,-15 0 0,-15 0-1,-12 3 0,-6 6-3,-6 7-2,-6 6-3,2 1 0,14-3 1,11-3 0,14-2 0,5-5 2,1-2 2,-1-3 1,1-3 2,1-2 2,3 0 0,3 0 3,4 0 0,4-2 1,6-3-1,7-3-2,6-2 0,4-5-2,4-2 2,3-3-1,3-3 1,3-2-1,3 0-1,3 0 0,4 0-2,-1-2 0,-3-3-1,-3-3 1,-2-2-1,-1-1 1,3 3-1,3 3 1,4 4-1,-3 2 1,-5 4 0,-7 3 1,-5 3 0,-9 3 0,-9 3-1,-10 3 0,-8 4-2,-9 5 0,-6 10 1,-6 10 0,-6 9 0,-2 2 0,3-2 0,3-3 0,4-3-1,1-2 1,0 0 0,0 0 0,0 0 0,3-2 0,6-3 2,7-3 0,6-2 1,6-5 1,6-2 0,7-3-1,6-3 1,7-2 0,10 0 0,10 0 1,9 0-1,7 0 0,7 0 1,6 0-1,7 0 0,5-4-1,7-5 0,6-7 0,7-5 0,7-4 0,9 0 0,10 0 0,10 0 0,4 1 0,0 4 1,0 3-1,0 3 1,-5 3 0,-9 3 0,-10 3 0,-8 4-1,-3 1 0,7 0 1,6 0 0,7 0 0,7 4 1,9 10 2,10 10 1,10 9 2,7 6 0,6 3 0,7 3-1,6 4-1,4 1 0,4 0-1,3 0 1,3 0-1,-1 6-1,-2 13 1,-3 12-1,-3 13 1,-2 2-1,0-5 0,0-7 0,0-5 0,0-3-1,0 4 0,0 3 0,0 3 0,0 1-1,0 1 0,0-1 0,0 1-1,-2-3 0,-3-2-1,-3-3 1,-2-3-2,-1-6 1,3-5 0,3-7-1,4-5 1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0:49"/>
    </inkml:context>
    <inkml:brush xml:id="br0">
      <inkml:brushProperty name="width" value="0.0666" units="cm"/>
      <inkml:brushProperty name="height" value="0.0666" units="cm"/>
      <inkml:brushProperty name="color" value="#FED406"/>
    </inkml:brush>
  </inkml:definitions>
  <inkml:trace contextRef="#ctx0" brushRef="#br0">101507 39026 330,'-15'7'0,"2"0"2,3-2 1,1 0 0,3-2 4,4-1 3,4 0 5,4-2 3,3-1 3,5-4-1,4-2 0,3-3 0,2-1 1,-1 0 1,-1 2 1,0 1 1,-3 0 1,-1 2-2,-3 1-2,-1 1-2,-6 2-5,-8 5-9,-10 6-8,-7 4-10,-6 1-4,1-1-3,-1-2-1,1-2-1,0-1 0,1-1 5,1 1 3,1 0 4,1-1 3,2-1 3,2 0 3,3-2 3,3-1 5,6-2 8,6-2 8,6-2 8,6-1 2,7-2-4,7 0-5,7-1-5,3-1-2,0 0-2,0 1-2,0-1-1,-1 0-1,-3 2-2,-4 1-1,-2 0-1,-3 2-2,-3 0-3,-3 2-3,-2 1-2,-9 1-2,-11 3-3,-11 4-3,-13 2-1,-6 1-3,-1-1-1,0 0 0,-2-2-3,0-1 2,0-1 1,-1 0 2,1-2 2,1-1 2,2 0 3,1-2 2,3 0 2,0-1 2,1 0-2,0 0 1,-1 0-1,3 0 4,3 0 7,4 0 8,5 0 7,8-1 5,14-4 1,13-2 1,15-3 1,7-1-1,2 2-4,1 2-3,4 3-5,-2-1-2,-3 2-2,-2-1-2,-3 0-3,-3 1 0,-2 0-2,-2 1 0,-1 2-1,-4 1-3,-4 2-5,-3 2-4,-4 2-4,-8 1-4,-11 1-2,-10 1-3,-11 2-1,-6-2-3,-1-1 1,-1-2-2,0-2 1,-2-1 0,-1 0 3,-1-1 4,0 2 2,-1-2 3,3-1 3,1 0 1,3-2 3,1 0 2,-1 0 2,1 0 1,0 0 2,7-1 6,16-2 9,16-2 11,15-1 9,9-2 1,1 0-7,0 0-7,2 1-7,1 0-5,4 2-1,3 2 0,2 2-1,-2 1-2,-8 0-1,-7 0-1,-9 0-2,-8 1-4,-9 4-7,-8 2-7,-9 3-8,-6 1-2,-3 0-1,-4-2 1,-1-1 0,-5 0 1,-3 0 0,-4 0 2,-4-1 2,0 1 1,5-2 3,5-1 2,6 0 4,2-2 0,1 0 1,1-2-1,1 0 1,6-3 6,12 0 16,12-3 15,11-2 16,10-1 3,7 0-8,6 1-7,8-1-8,0 0-6,-5 2-2,-4 1-3,-5 1-2,-5 0-4,-4 2-2,-3 0-2,-5 2-3,-6 0-6,-8 2-8,-10 0-9,-8 2-8,-7 0-2,-5 1 2,-5 1 4,-5 2 2,-1-1 3,0-1 3,1 0 2,1-2 3,1-1 2,2 0 2,0-2 2,1 0 1,2-1 4,3 0 4,3 0 4,3 0 4,5-1 6,8-2 6,8-2 8,8-2 7,6 0 0,5 1-7,5 0-5,5 2-8,2 1-3,2 0-4,0 2-3,2 0-3,-1 1-1,-3 0 0,-4 0 1,-2 0 0,-2 0-1,-3 0-3,-1 0-5,-3 0-3,0 0-6,0 0-11,-1 0-9,1 0-11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1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10497 32144 462,'-7'-18'24,"2"10"20,2 11 19,2 12 19,1 5 2,0 1-17,0 1-16,0 1-17,0 3-10,-2 5-4,-1 4-5,0 6-3,0 3-4,0 2-3,2 2-1,1 2-3,0 0-2,0 0-1,0-2-1,0 0-1,-1 0-1,-1 3-3,0 4-2,-1 2-2,-1 3-1,2 3 1,0 3 2,2 3 1,0-2-3,0-6-8,0-8-6,0-7-8,0-5-4,2-7-2,0-6-2,2-5-1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2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10732 33150 523,'-24'10'138,"3"5"-32,0 5-32,1 5-32,-1 3-17,-2-1-5,-1 0-4,-2 1-3,-2-1-3,1 1-1,-1-1 0,1 0-1,1 0-3,1-3-4,3-1-3,1-3-5,3-1-2,1-1-1,2-1 0,3 0 0,2-2 1,4-1 3,4-1 3,4-1 3,4-2 2,6-2 0,4-4 0,5-2 1,3-2 0,3 2 1,1 0 0,2 2 0,2-1-1,-1 1-3,0 0-3,1 0-2,-2 1-2,-2 2 0,-2 2 0,-1 2 0,-1 0-7,1-1-10,1-1-10,1 0-12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3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12700 33731 516,'44'-7'163,"-6"2"-39,-6 2-39,-5 3-39,-5-1-23,-3-1-4,-3 0-6,-3-1-5,0-1-5,1 2-8,3 0-5,2 2-8,-1 1-5,-3 2-7,-3 2-5,-3 2-6,-1 1-1,-2 3 3,-1 2 2,0 1 4,-2 0-1,-2-1-3,-2-2-4,-2-2-4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12461 34781 570,'-13'0'26,"8"0"10,7 0 10,6 0 10,5-1 1,3 0-9,3-2-9,3 0-9,2-1-7,1 0-2,1 0-3,1 1-2,0-1-6,-1 2-6,-1 0-9,-1 2-6,0 0-8,1 2-7,1 0-8,1 2-7,-2-1-2,-2-1 3,-2 0 2,-4-2 3,-3 1 0,-1 0-1,-2 2-3,-2 0-2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3"/>
    </inkml:context>
    <inkml:brush xml:id="br0">
      <inkml:brushProperty name="width" value="0.04967" units="cm"/>
      <inkml:brushProperty name="height" value="0.04967" units="cm"/>
      <inkml:brushProperty name="color" value="#F2395B"/>
    </inkml:brush>
  </inkml:definitions>
  <inkml:trace contextRef="#ctx0" brushRef="#br0">15200 34526 442,'23'0'117,"-1"0"-26,-1 0-25,-1 0-25,1-1-14,1 0-2,3-2-2,1 0-1,1 0-3,-1 0-2,-1 2-1,-1 0-2,0 1-1,1 0 0,1 0 0,1 0-1,1 0-1,2 0-3,3 0-2,1 0-3,1 0-3,1 0-2,-1 0-3,0 0-4,1 0-1,1-2 0,0 0-1,2-2 0,-2 0 1,-3 1 0,-5-1 2,-4 0 1,0 1 1,1 0 1,3 2 3,1 0 1,1 1 0,1 0 0,-1 0 0,0 0 0,2 0-2,3 0-1,3 0-2,2 0-1,2 0-2,0-2 0,0 0 0,1-2 0,-2 0-1,0 1-1,-2-1 1,0 0-1,-1 0 0,-2 0-1,0 0 0,-1 0-1,-2 1 1,-3 1 0,-4 0 1,-1 2 0,-4-1-3,0 0-5,-1-2-6,0 0-6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4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15944 31444 523,'6'-8'5,"-1"0"9,-2 0 11,-2 1 9,-1-1 5,-2 0 0,0 0 1,-2 0-1,-1 1-2,-1 1-7,-3 0-8,-2 2-6,-1 0-3,1 2-2,-1 0 0,0 2-1,0 0 0,1 0 0,-1 0 1,0 0 0,0 2-2,-1 4-1,-1 4-2,-1 3-2,-1 4-2,-2 3 0,0 3-1,0 3 0,-1 3-1,2 1 0,3 2 0,1 3 1,2-1 0,2 0 0,2-1 1,3-1 0,0 0 1,2 2-1,0 2 0,2 2 0,0 0-1,2-1-2,0-3 0,2-2-1,0-3-1,3-3-3,2-5-2,2-3-3,2-4-3,1-1-4,3-2-3,2-2-4,1-2-3,2-2-1,3-3-1,1 0-1,2-4-1,1-2-2,0-4-1,2-2-2,-3-1 2,-5 1 4,-6 0 4,-7 2 3,-2 0 4,0-2 1,0 0 1,0-1 1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4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17525 29959 537,'-15'-14'5,"2"3"8,3 2 9,1 4 10,1 3 3,0 4 1,1 4 0,-1 4 0,0 3-3,0 5-3,0 3-5,1 5-5,0 1-2,2 1 0,2-1-1,2 0 0,1-1-1,0-1-1,0-3 0,0-1-2,1-2-3,4-1-9,2-1-9,3-1-8,3-1-6,1-3-4,3-1-4,2-2-4,0-2-3,1-2-3,-1-3-3,1 0-3,-2-4 2,0-2 4,0-4 4,-2-2 4,-2-1 5,-3 3 2,-3 1 4,-2 2 3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4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17728 30033 508,'-9'-6'13,"0"4"24,-1 4 26,-1 4 25,-2 5 3,0 9-17,-1 7-19,-1 9-18,-2 4-14,-1 2-13,-3 2-10,-1 2-12,-1 2-12,-1 1-9,1 3-11,-1 2-10,3-4-7,3-10 0,5-10-3,3-9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6"/>
    </inkml:context>
    <inkml:brush xml:id="br0">
      <inkml:brushProperty name="width" value="0.04559" units="cm"/>
      <inkml:brushProperty name="height" value="0.04559" units="cm"/>
      <inkml:brushProperty name="color" value="#F2395B"/>
    </inkml:brush>
  </inkml:definitions>
  <inkml:trace contextRef="#ctx0" brushRef="#br0">18800 32400 482,'0'23'170,"0"-1"-41,0-1-39,0-1-40,0 0-23,0 3-6,0 1-6,0 3-5,0 1-5,0 0-5,0 2-2,0 1-5,0 0-6,0-1-10,0-2-8,0 0-10,0-2-7,0-5-5,0-3-6,0-4-5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4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51950 9850 567,'-19'-21'28,"13"10"11,12 10 13,13 9 11,7 2 0,4-2-12,3-3-12,3-3-12,6-4-8,9-3-3,10-3-5,10-2-3,2-3-3,-3 1 0,-3-1-2,-2 1-1,-1 1-1,3 3-1,3 3 1,4 4-2,-1 1 0,-3 0 0,-3 0 0,-2 0-1,-5 0 0,-2 0-2,-3 0-1,-3 0-2,-2 0-1,0 0 0,0 0-1,0 0 0,-2 0-2,-3 0-3,-3 0-5,-2 0-3,-5-2-4,-2-3-1,-3-3-3,-3-2-2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6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18850 32890 616,'1'-15'25,"2"4"14,2 3 17,2 3 14,2 1 1,3 0-16,3 0-16,3 0-15,1 0-19,-1 1-23,-1-1-23,-1 0-22,-2-1-7,-3-2 5,-3-2 7,-2-1 7,-3-1 7,0 0 9,-2 2 8,0 1 8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6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19383 32055 442,'0'-13'14,"0"6"26,0 6 28,0 6 28,0 4 2,1 1-20,2 3-20,0 2-21,0 1-12,0 3-7,-2 2-5,0 1-6,-1 3-4,0 3-1,0 3-2,0 2-1,0 3-6,0 2-9,0 2-11,0 3-9,0-2-6,0-4 1,0-4-1,0-4 0,-1-3 2,0-3 3,-2-3 3,0-3 3,-1-5 1,1-6-4,-1-8-3,0-6-4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7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19350 32941 429,'15'-51'3,"-1"10"4,-1 8 4,0 9 6,-2 6 4,1 1 5,0 2 6,0 3 4,-1 1 2,1 2-5,0 2-2,0 2-4,-1 4-2,-1 4-3,-1 5-2,0 6-2,-3 3-5,-1 3-5,-2 3-7,-2 3-5,-1 0-5,-2-1 0,0-3-2,-1-1 0,-1-3-3,2-1 0,0-3-2,2-1-1,2-3 0,5-4 0,6-4 1,4-4 0,3-5 1,3-4 0,1-5-1,3-5 1,-1-4 0,0-1-1,-1-2 0,-1-2 0,-2 0 0,-3 3 3,-3 3 3,-2 3 1,-3 2 8,-1 3 14,0 1 15,-2 3 13,-2 4 9,-2 8 5,-4 8 4,-2 7 5,-2 4-4,0-1-12,0-1-14,0 0-11,1-1-8,0 4-2,2 4-3,0 2-1,2-1-5,2-4-8,2-3-7,2-4-7,2-4-7,3-3-3,4-2-5,2-4-5,1-3 1,-1-6 6,-1-4 7,-1-5 6,0-5 6,0-3 2,-1-4 5,1-4 3,-2-1 3,-3 3 3,-3 3 2,-2 3 3,-3 3 1,-2 1-1,-2 3-1,-2 1-1,-3 4-1,-4 3 0,-3 4-1,-5 4 0,-3 4-6,-3 6-12,-3 4-10,-3 5-12,1 2-8,5-3-4,5-1-6,5-2-5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8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16072 35495 498,'7'-7'-26,"-2"-1"18,-3 0 19,0 0 18,-4 0 10,0 0-1,-3 1 1,-2-1 0,-2 2-4,-4 4-6,-2 4-7,-3 4-6,-1 2-4,-1 1 0,1 2-1,-1 0 0,1 0-1,1 1 0,1 0-1,1 0 0,0-1-1,1 1 0,-1 0 0,0 0-1,2 0 1,1 1-2,2 1-1,2 1-1,1 2 0,-1 2-1,-2 1 0,0 3 0,0 0 0,1 1 1,0-1 2,2 1 1,1-2 0,1 0 1,0-1 1,2 0 0,0-3 0,2 0-1,0 0-2,2-2-1,0 0-2,2-1 0,0 1-2,2 0-2,1-1-1,1-1-1,3-1 0,2-1-2,2-1-3,1 0-3,3-2-4,2-1-4,1 0-3,1-2-5,0-1-4,3 0-4,0-3-3,4-4-1,3-4-1,3-4-1,-2-1-1,-6 1 1,-5 0 1,-6 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9"/>
    </inkml:context>
    <inkml:brush xml:id="br0">
      <inkml:brushProperty name="width" value="0.04367" units="cm"/>
      <inkml:brushProperty name="height" value="0.04367" units="cm"/>
      <inkml:brushProperty name="color" value="#F2395B"/>
    </inkml:brush>
  </inkml:definitions>
  <inkml:trace contextRef="#ctx0" brushRef="#br0">17841 34870 503,'-2'-12'101,"-2"10"-16,-4 8-15,-2 10-16,-2 3-11,1 1-8,-1-1-7,0 1-7,1-1-6,1 1-1,0-1-4,2 1-2,1-2-2,0-2-2,2-1-2,1-2-1,0-2-2,2 1 0,0 0-1,2 0 0,3-2-5,7-1-10,8-2-10,6-2-9,2-2-4,-2-2 5,-1-2 4,-3-2 5,-1-1 0,-1 0-1,-1 0-1,0 0-2,-3 0-2,-3-2-4,-3 0-3,-2-1-4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9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18176 35150 559,'-15'1'29,"4"4"18,3 2 19,3 3 19,0 4-2,0 6-21,-1 3-20,-1 6-22,-1 6-14,2 6-7,1 8-8,0 6-7,2 0-9,1-9-10,0-6-9,2-9-10,-1-6-4,0-1 1,-2-4 1,0-3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9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19448 36077 467,'0'-10'131,"0"10"-23,0 12-24,0 10-22,0 5-16,0 0-8,0 1-10,0-1-7,-1 0-10,0-1-8,-2-1-8,0-1-9,0-1-9,0 1-11,2-1-10,1 1-10,-1-2-6,-1-2-3,0-1-4,-1-2-2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9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19600 36495 702,'9'-21'9,"3"5"19,4 5 19,2 4 18,0 4 1,0 1-20,0 0-18,-2 2-20,-2-1-16,-1 0-14,-2-2-16,-2 0-14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09"/>
    </inkml:context>
    <inkml:brush xml:id="br0">
      <inkml:brushProperty name="width" value="0.0543" units="cm"/>
      <inkml:brushProperty name="height" value="0.0543" units="cm"/>
      <inkml:brushProperty name="color" value="#F2395B"/>
    </inkml:brush>
  </inkml:definitions>
  <inkml:trace contextRef="#ctx0" brushRef="#br0">20215 35328 405,'-1'-10'87,"0"12"2,-2 12 0,0 11 1,0 9-9,1 4-18,0 6-19,2 4-18,0 2-12,0 0-6,0-2-5,0 0-5,0-1-8,0 0-12,0-1-12,0 1-12,0-1-7,0-2-3,0-2-2,0-2-3,0-4 1,0-5 4,0-7 4,0-5 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0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20800 36590 543,'14'-8'68,"-1"2"-2,-2 0-3,-2 2-2,-1 1-6,1 2-11,2 2-11,0 2-11,0 2-7,-3 2-3,-1 1-5,-2 3-3,-3 2-3,-2 2 1,-3 1 0,-4 3-1,-1 0-3,-1 1-9,-2-1-9,0 1-8,0-1-1,1-3 5,0-1 5,2-2 6,2-3 6,4-1 4,4-2 6,4-2 4,3-2-2,4 0-9,2-2-10,3 0-10,0-1-3,-1 0 4,-2 0 4,-2 0 3,-2-1-4,-1 0-10,-1-2-12,0 0-11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5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53650 10150 502,'-22'25'57,"6"0"-5,7 0-2,6 0-5,3 1-4,0 4-8,0 3-6,0 3-8,-4-1-4,-5-2-1,-7-3-2,-5-3-1,-1-1 0,6 4 2,7 3 3,6 3 2,3 4-1,0 7-4,0 6-4,0 7-4,0 0-2,0-2 0,0-3-1,0-3 0,0-4-1,0-3 1,0-3 0,0-2 1,0 3-2,0 14-2,0 11-3,0 14-2,0 5-2,0 1 2,0-1 1,0 1 1,0-1 0,0 1 0,0-1-1,0 1 0,0-3-1,0-2 1,0-3-1,0-3 1,0-7-1,0-9 2,0-10 0,0-8 2,-7-8 0,-11-2 2,-14-3 0,-11-3 3,-11-6-1,-5-5-1,-7-7-2,-5-5-1,-1-9-2,6-9-3,7-10-2,6-8-4,1-12-4,-3-12-9,-3-13-8,-2-12-8,2-7-1,9 1 6,10-1 7,10 1 6,4 2 0,0 7-4,0 6-5,0 7-5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1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21305 34260 570,'-13'-8'15,"6"2"18,6 1 20,6 1 19,5 0 2,3 0-14,5 0-15,4 0-15,1 1-9,1 0-7,-1 2-5,1 1-7,-1 0-2,1 0 0,-1 0 1,1 0-1,-1 0 0,2 1-2,1 2-3,1 0-2,0 0-1,-1 0 1,-1-2-1,-1 0 2,0-2-1,-1 0 3,1-2 0,-1 0 2,0-1 0,-1 1 1,-1-2-1,-1 2 1,-1-1 0,-3 0 0,-1 0 0,-2 0 1,-2 0-1,1 1 0,0-1-1,0 0-1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2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24200 33512 539,'16'-14'76,"-1"2"-9,1 4-11,0 3-9,0 2-8,1 0-3,1 2-4,1 0-3,0 1-5,1-2-4,0 0-5,-1-1-4,1-1-5,1 2-3,1 0-5,1 2-4,1 0-5,-1 0-7,1 0-5,-1 0-6,-1 0-2,-3 2 3,-3 0 2,-2 2 4,-3 0-3,-1 3-5,-1 2-6,0 2-7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2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24274 34415 597,'-11'-1'55,"10"0"5,10-1 4,10-1 3,4-1-4,0 2-17,1 0-16,-1 2-15,1 0-12,1 0-10,1 0-9,1 0-10,0 1-3,1 2 1,-1 1 0,0 3 1,-1 0-4,-5-1-11,-3-1-9,-4 0-11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3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21800 35893 574,'8'-8'38,"0"2"-3,-1 1-2,1 1-4,0 1-3,2 3-2,0 4-4,1 2-2,1 3-1,0 2 1,-1 2 0,1 1 1,-1 3 0,1 1 0,0 3 0,0 1 0,-2 2-1,-1 1-4,-2 1-3,-2 1-2,-2 1-7,0 0-6,-2 2-8,0 1-7,-4 2-6,-6 2-5,-6 4-4,-5 3-5,-2-3-5,3-6-6,3-7-5,3-7-6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4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18609 36331 628,'-8'-13'5,"1"3"7,-1 4 8,0 4 8,0 3 3,0 4-2,1 2-1,-1 3-2,0 4-1,0 2-1,0 3 0,1 3-2,0 1-1,2 1-1,2-1-1,2 1-2,1-1-3,2 2-8,0 1-6,2 1-8,1-1-7,5-1-5,4-3-5,4-1-5,0-4-5,-2-3-2,-1-4-4,-2-4-2,-2-3 0,1 0 2,0-2 2,0 0 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5"/>
    </inkml:context>
    <inkml:brush xml:id="br0">
      <inkml:brushProperty name="width" value="0.03238" units="cm"/>
      <inkml:brushProperty name="height" value="0.03238" units="cm"/>
      <inkml:brushProperty name="color" value="#F2395B"/>
    </inkml:brush>
  </inkml:definitions>
  <inkml:trace contextRef="#ctx0" brushRef="#br0">22300 32150 679,'14'1'86,"-3"2"-20,-3 2-20,-2 2-19,-2 2-10,1 3-2,1 3 0,2 3 0,-1 3-3,-1 1-2,-1 3-3,0 1-2,-2 4-6,0 5-6,-2 4-6,0 6-8,-3 0-6,-4 0-10,-4-4-7,-3 0-9,-2-6-2,1-8 7,1-7 5,1-8 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5"/>
    </inkml:context>
    <inkml:brush xml:id="br0">
      <inkml:brushProperty name="width" value="0.03163" units="cm"/>
      <inkml:brushProperty name="height" value="0.03163" units="cm"/>
      <inkml:brushProperty name="color" value="#F2395B"/>
    </inkml:brush>
  </inkml:definitions>
  <inkml:trace contextRef="#ctx0" brushRef="#br0">18156 32350 695,'-15'0'-6,"1"0"15,1 0 17,1 0 15,0 1 5,2 4-8,1 2-8,1 3-6,0 4-6,0 2-3,0 3-2,0 3-2,1 2-3,1 3 1,0 1-1,2 2 0,0 2-2,2-1-6,0 0-3,2 1-6,2-2-5,6 0-5,4-1-5,5-1-6,4-3-1,3-5 3,3-5 3,3-5 4,-2-3-3,-4 0-6,-5-2-6,-4 0-6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6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27500 32650 470,'0'24'168,"0"1"-40,0 1-38,0 1-40,0 1-23,0 0-4,0 2-7,0 1-5,0 3-4,0 5-1,0 4-3,0 6-2,0 1-6,0 1-9,0 0-9,0 0-9,0 1-7,0 0-7,0 1-5,0 2-7,0-6-1,0-10 2,0-12 2,0-9 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7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28794 33594 444,'-8'-13'60,"0"8"2,0 7 2,0 6 3,1 4-5,1 1-10,0 1-9,2 2-11,-1 0-6,0 1-4,-1 1-2,-1 1-4,0 0-3,2 1-4,2 0-3,2-1-5,1 1-1,0-1-2,0 1-1,0-1-2,1 1-2,4 0-5,2-1-4,3 1-5,2-4-1,0-3 1,-1-6 3,1-4 1,0-3 2,0 0 1,-1 0 1,1 0 1,1-3 1,3-6-2,3-6-1,3-5 0,0-4 0,-1-1 2,-3-1 1,-1-1 2,-3 0 2,-3-1 3,-2 1 1,-4 0 3,-1 0 2,0 1 1,0 1 2,0 1 2,-2 2 0,-4 3 0,-4 3-1,-4 3-1,-2 1-1,1 2-2,-1 1 0,0 1-3,-2 1-4,-5 2-10,-5 2-8,-4 2-10,-2 2-5,5 2 2,3 2 0,5 2 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1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30439 32067 529,'-6'-28'88,"1"5"-21,2 6-21,2 7-19,0 1-12,-2 0-1,-2-1-2,-2-1-1,-1-1-2,1 2 0,-1 1 0,0 1-1,-1 0 0,0 2 1,-1 1 1,-1 0 1,-1 1 1,0 0 1,1 0 1,-1 1 1,1 1-1,0 5-7,2 6-5,1 4-7,1 3 0,2-1 2,2 1 2,2 0 4,2 0 1,2 1 0,2 1 0,2 1 0,1 1 0,1 1 0,2 1 0,0 1 0,1 0 0,-1-1-1,1-1-1,0-1 0,-1-1-1,-1-1 1,-1-1 0,0-1 0,-1 0-1,0 1-1,-1 2-3,1 0-2,-1-1 0,-2-1-1,-2-3 1,-2-1-1,-3-1 1,-2 1-1,-4 2-1,-2 0 0,-2 0 0,-3-1 0,-2-1 0,-1 0 1,-2-3-2,1-1-3,-1-2-3,1-2-3,0-2 1,2 0 4,3-2 5,1 0 4,2-3 4,3 0 3,1-3 4,2-2 2,2-3 2,2-6-1,2-4 0,2-4-1,4-5-4,7-3-6,7-3-6,7-2-6,4-2-7,1 0-10,0 0-8,2-1-9,-3 5 0,-5 8 7,-7 7 9,-5 9 7,-4 3 3,1 0-5,0 0-5,0 0-3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5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51950 10500 655,'-2'70'24,"-3"-9"9,-3-10 8,-2-8 8,-1-3 0,3 7-12,3 6-10,4 7-11,1 5-8,0 7-1,0 6-4,0 7-2,-2 0-3,-3-2-3,-3-3-4,-2-3-4,-3-7-3,1-9-7,-1-10-6,1-8-5,7-22-4,16-30-2,15-32 0,17-30-1,11-20 2,10-6 8,10-6 7,9-6 8,1 5 7,-6 20 9,-6 18 9,-6 20 8,-7 11 7,-6 7 5,-6 6 5,-6 7 5,-7 8 2,-6 14-2,-6 11 0,-6 14-1,-9 11-3,-8 14-5,-10 11-5,-9 14-4,-10 13-4,-9 16-5,-10 15-5,-8 17-4,-4-1-6,3-16-7,3-15-5,4-15-7,4-15-2,6-12 2,7-13 3,6-12 2,9-15 1,13-15 1,12-15 0,13-16 0,13-16 3,17-16 2,15-15 4,16-15 3,7-11 0,1-2-2,-1-3-4,1-3-2,-1-1-4,1 4-3,-1 3-4,1 3-4,-4 3-1,-6 3 1,-6 3 2,-6 4 0,-9 7 3,-8 13 5,-10 12 4,-9 13 5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0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14128 40571 503,'-15'-8'53,"3"0"1,1 0 2,2 1 1,1-1-5,-2 2-9,0 0-11,-1 2-9,-1 1-6,-2 2-2,0 2-1,-1 2-3,-2 2-1,-1 4-3,-3 2-3,-1 3-2,-1 4-2,1 5-1,1 5 0,1 5-1,0 3 0,1 0 0,-1 2-1,0 1 0,2-1 1,3-2 0,3-2 1,3-1 1,1-3 1,2-2 1,0-2 2,2-1 2,1-2 1,2-1-2,2-1 0,2-1 0,3-1 0,4-3 0,3-1 2,5-2 0,2-2-1,3-1-6,1 0-4,3-2-6,2-1-4,3-2-4,2-3-4,4 0-5,1-4-5,1 0-7,-1-3-8,0-2-6,-3 0 1,-8 0 9,-6 2 7,-6 1 10,-5-1 2,1 0-1,0-2-2,0 0-2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16364 40900 508,'-21'9'56,"5"1"-5,5 3-5,5 2-6,1 2-4,-2 3-3,-2 3-4,-1 3-2,-2 2-3,2 1-3,1 0-2,0 2-3,2 0-1,1-1 1,0-2 0,2 0 0,1-1-1,2-3-5,2-1-5,2-3-4,2-2-7,2-3-5,1-2-8,3-4-6,3-2-4,5-2 0,5-3-2,5 0 0,0-4-2,-3-2-2,-5-4-3,-3-2-3,-4-1 0,-1 1-1,-2 0 1,-2 2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1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17579 41050 533,'-1'23'162,"0"1"-38,-2-1-41,0 1-39,-1-1-22,0 2-6,0 1-6,1 1-5,-1 0-4,0-1-2,0-1-1,0-1-1,0-2-5,1-2-10,-1-1-10,0-2-10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1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17550 41423 615,'7'-22'-20,"-1"3"15,0 3 14,-2 3 15,0 2 9,0 0 3,0 2 4,0 1 3,1 0 0,2 2-4,1 1-4,3 1-4,1 0-5,0 2-5,-1 0-5,1 2-4,-1-1-11,1 0-14,0-2-16,0 0-15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2"/>
    </inkml:context>
    <inkml:brush xml:id="br0">
      <inkml:brushProperty name="width" value="0.05571" units="cm"/>
      <inkml:brushProperty name="height" value="0.05571" units="cm"/>
      <inkml:brushProperty name="color" value="#F2395B"/>
    </inkml:brush>
  </inkml:definitions>
  <inkml:trace contextRef="#ctx0" brushRef="#br0">18052 40400 394,'-7'23'153,"2"-1"-34,2-1-33,2-1-33,1 1-19,0 5-3,0 3-5,0 4-3,0 3-3,-2 1-3,0 0-3,-1 2-2,-2 0-3,0 0-3,-2 0-3,0 0-4,0 0-5,0-2-7,2 0-6,1-1-7,0-4-6,0-6-5,0-5-4,0-7-6,1-6-4,2-10-4,2-8-4,2-9-3,2-6 2,4-3 12,2-3 11,3-2 11,1-2 7,-1 3 3,-1 2 3,0 2 3,-1 1 8,-1 3 10,1 1 11,0 3 10,-1 2 7,-1 3 3,0 2 4,-2 4 3,0 5 0,0 8-1,0 8-2,-1 8-1,0 3-5,-4 0-7,-3 1-7,-2-1-7,-1 0-8,0-3-12,2-1-10,0-3-11,3-4-6,4-8 0,4-8-1,4-8 0,2-5 1,1-5 3,1-3 4,1-4 3,0-1 3,-1 3 3,-1 3 2,0 3 4,-3 3 2,-1 5 4,-3 3 2,-1 4 4,-2 4 7,-2 4 14,-2 4 12,-2 4 14,-1 3 3,-2 3-7,-1 3-5,0 3-6,0 1-5,0-1-3,2-1-3,0-1-3,1-1-3,0-1-4,0-1-3,0-1-3,3-6-7,6-10-13,6-11-11,5-11-11,2-7-5,-4-3 5,-5-2 4,-3-4 5,-3 1 4,-2 6 5,-3 4 4,0 5 5,-5 4 1,-2 2-3,-5 4-3,-4 3-3,-1 4-1,-1 4 3,0 6 3,1 4 2,0 2-5,2-1-13,3 0-12,1-2-14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2"/>
    </inkml:context>
    <inkml:brush xml:id="br0">
      <inkml:brushProperty name="width" value="0.05672" units="cm"/>
      <inkml:brushProperty name="height" value="0.05672" units="cm"/>
      <inkml:brushProperty name="color" value="#F2395B"/>
    </inkml:brush>
  </inkml:definitions>
  <inkml:trace contextRef="#ctx0" brushRef="#br0">19800 40150 387,'37'1'46,"-6"2"2,-4 2 4,-5 2 3,-2 1-1,1 1-6,1 1-6,1 2-6,0 0-3,-1 1-4,-1 1-2,-1 1-2,-2 1-3,-5 2-2,-3 0-1,-4 1-3,-3 1-2,0 3-4,-2 1-4,0 3-4,-5 1-2,-6 4 2,-7 3 1,-7 2 0,-6 3-7,-5 2-20,-4 2-18,-5 2-19,1-3-11,9-10-4,9-8-5,9-8-4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3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12565 42931 399,'-29'0'-1,"6"0"-3,7 0-2,5 0-2,2 0-1,-2 0 4,-1 0 4,-3 0 2,0 0 4,1 0 6,1 0 4,0 0 6,2 0 4,1 2 3,0 0 2,2 2 4,6-1 5,12-1 8,11 0 8,13-2 8,5 0-2,0-2-10,0 0-11,1-1-11,0-1-7,2 0-4,2 0-5,2 0-4,2 0-3,4 0-2,2 0-1,3 1-2,3-1-1,2 2 1,1 0 0,3 2 1,1 0-3,1 2-3,1 0-4,1 2-4,1 0-2,-1 1 0,1 1 0,-1 2 0,0-1 0,-1-1 0,-1-1-1,0 0 1,-2-2-1,1 0-1,-1-2-1,1 0-1,-1-1 0,-1 0-1,-1 0 1,0 0 0,-3-1-1,-3 0 0,-3-2 0,-2 0 0,-3-1 0,-2 0-1,-2 0 2,-2 1-1,-4-1 0,-4 2 1,-5 0 0,-5 2-1,-5 0 0,-3 2-5,-4 0-2,-4 2-5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4"/>
    </inkml:context>
    <inkml:brush xml:id="br0">
      <inkml:brushProperty name="width" value="0.04934" units="cm"/>
      <inkml:brushProperty name="height" value="0.04934" units="cm"/>
      <inkml:brushProperty name="color" value="#F2395B"/>
    </inkml:brush>
  </inkml:definitions>
  <inkml:trace contextRef="#ctx0" brushRef="#br0">14344 43675 445,'8'-22'9,"2"3"7,0 3 9,1 3 8,-1 1 6,-2 2 3,-4 1 4,-2 1 4,-4 1-2,-2 2-4,-4 2-7,-2 2-5,-2 2-5,-1 4-5,-1 2-4,-1 3-4,-3 3-4,-2 2-3,-3 1-2,-2 3-2,-2 1-3,3 1 1,1 1-1,3 1 0,1 1 0,0 1-1,2 1 0,1 1 0,2 0 1,1 0-1,2 1 1,2-1 1,2 0 0,1-3 2,0-2 2,2-1 0,0-2 1,2 1-2,0 0 0,2-1-3,2-1-1,6-3-3,4-2-4,5-4-3,5-2-1,7-2 0,5-3 0,6 0 1,5-4-4,2-4-8,3-4-9,4-4-9,0-1-6,-3 1-3,-1 1-3,-2 1-5,-5 1 2,-7 2 6,-9 2 6,-7 2 5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4"/>
    </inkml:context>
    <inkml:brush xml:id="br0">
      <inkml:brushProperty name="width" value="0.05466" units="cm"/>
      <inkml:brushProperty name="height" value="0.05466" units="cm"/>
      <inkml:brushProperty name="color" value="#F2395B"/>
    </inkml:brush>
  </inkml:definitions>
  <inkml:trace contextRef="#ctx0" brushRef="#br0">17455 44327 402,'-7'-10'54,"2"10"12,2 12 11,3 10 12,0 6-2,0 0-17,0 2-15,0 1-17,-1 1-12,-1 1-7,0 0-7,-1 2-8,-1 0-6,0-2-9,0 0-6,0-1-8,1-6-14,2-11-21,2-10-19,2-12-21,0-6 1,0-3 20,-2-3 20,0-3 20,-1-1 13,0 3 7,0 1 5,0 3 6,0 1 6,2 2 7,0 3 7,2 1 7,-1 1 6,2 2 9,-2 1 7,1 0 8,1 1 1,2 0-5,2 0-5,2 1-6,1-1-4,1 2-5,1 0-4,1 2-6,1-1-3,0 0-3,-1-2-3,1 0-3,-1 0-10,-1 0-15,-1 1-15,0 2-16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4"/>
    </inkml:context>
    <inkml:brush xml:id="br0">
      <inkml:brushProperty name="width" value="0.06272" units="cm"/>
      <inkml:brushProperty name="height" value="0.06272" units="cm"/>
      <inkml:brushProperty name="color" value="#F2395B"/>
    </inkml:brush>
  </inkml:definitions>
  <inkml:trace contextRef="#ctx0" brushRef="#br0">18165 44347 350,'0'-29'1,"0"4"1,0 3 1,0 5 1,0 1 4,2 2 7,0 1 5,1 1 7,0 3 9,0 6 16,-2 6 13,0 6 15,-2 5 0,0 5-14,-2 5-15,0 5-14,0 2-9,1 2-4,0 1-3,2 1-4,-1 1-7,0 4-8,-2 2-8,0 4-9,0 1-6,1 0-4,0 0-2,2 0-5,0-3 1,0-6 5,0-6 5,0-6 4,0-3-8,0-3-20,0-1-21,0-2-20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6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53850 10700 540,'25'-25'0,"0"0"0,0 0 0,0 0 0,-2 4 6,-3 10 13,-3 10 12,-2 9 13,-5 7 3,-2 7-7,-3 6-5,-3 7-7,-1 5-3,4 7 2,3 6 0,3 7 0,-1 5 0,-2 7-5,-3 6-4,-3 7-4,-2 0-4,0-2-3,0-3-2,0-3-5,0-7-3,0-9-5,0-10-5,0-8-6,3-14-7,6-15-10,7-15-11,6-16-10,7-23-1,10-27 6,10-28 7,9-28 7,4-10 6,1 9 5,-1 10 6,1 10 5,-6 11 3,-8 17 1,-10 15 0,-9 16 0,-5 18 15,0 22 29,0 22 28,0 23 29,-5 14 5,-9 10-19,-10 10-20,-8 9-20,-8 6-12,-2 3-7,-3 3-7,-3 4-7,-1-7-9,4-16-8,3-15-10,3-15-10,3-20-6,3-21-6,3-22-4,4-22-5,4-13 1,6-3 8,7-3 7,6-2 8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6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19200 44831 480,'22'-14'123,"-1"5"-24,-3 3-24,-1 4-24,-3 3-14,-1 2-7,-2 2-4,-2 2-7,-3 1-3,-1 3-4,-2 2-3,-2 1-3,-2 2-1,-2-1-1,-2 1 0,-1-1 0,-3 1-6,-2 1-10,-2 1-9,-1 1-10,-1-1-3,1-3 4,1-2 5,0-4 5,7-3 9,10-4 17,12-4 15,9-4 16,5-2 1,-1 2-13,-3 1-13,-1 1-14,-3 0-14,-2 2-15,-1 0-15,-2 2-14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6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21893 42115 545,'-3'-6'39,"10"1"13,9 2 11,11 2 13,5 1-2,2 0-18,3 0-16,1 0-17,-1 0-10,-2 0-4,-4 0-2,-1 0-4,-6 1-11,-4 2-16,-4 2-17,-6 1-16,-4 2-8,-4 0 5,-4-1 3,-4 1 4,-2 0 5,0-1 7,0 1 7,1 0 7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6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21830 42950 499,'-15'0'6,"2"0"12,3 0 12,1 0 13,3 0 6,4 0 2,4 0 2,4 0 2,4 0-3,7 0-8,6 0-7,5 0-7,4 0-10,2 0-9,3 0-10,1 0-9,0 0-6,-2 2-2,-2 0-2,-1 1-2,-4 0-7,-3 0-14,-5-2-14,-3 0-14,-4-1-2,-1 0 8,-2 0 9,-2 0 10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7"/>
    </inkml:context>
    <inkml:brush xml:id="br0">
      <inkml:brushProperty name="width" value="0.05595" units="cm"/>
      <inkml:brushProperty name="height" value="0.05595" units="cm"/>
      <inkml:brushProperty name="color" value="#F2395B"/>
    </inkml:brush>
  </inkml:definitions>
  <inkml:trace contextRef="#ctx0" brushRef="#br0">24091 41313 393,'-2'-15'5,"0"4"13,-3 3 10,-2 3 12,0 4 7,2 7 4,2 7 2,2 8 3,0 3-1,-2 2-7,-2 3-7,-1 1-5,-2 2-6,0 1-3,0 1-4,1 0-3,-2 3-4,0 2-7,-2 4-6,0 3-5,1-1-3,3-2 1,2-4 3,4-2 1,1-4-9,0-3-17,0-5-18,0-3-17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1:27"/>
    </inkml:context>
    <inkml:brush xml:id="br0">
      <inkml:brushProperty name="width" value="0.06111" units="cm"/>
      <inkml:brushProperty name="height" value="0.06111" units="cm"/>
      <inkml:brushProperty name="color" value="#F2395B"/>
    </inkml:brush>
  </inkml:definitions>
  <inkml:trace contextRef="#ctx0" brushRef="#br0">25028 41819 360,'0'-15'5,"-2"4"11,0 3 11,-2 3 10,0 3 8,1 7 2,-1 6 4,0 6 2,-1 2-1,0 1-7,-1-1-7,-2 1-6,1-1-6,1 1-1,0-1-3,2 1-3,0-1-2,2-1-4,0-1-4,2-1-3,4-3-6,10-5-8,7-4-8,10-5-7,3-5-6,-5-4-3,-4-4-2,-3-3-4,-4-4 2,-3 1 2,-3-2 5,-2-1 3,-4 0 4,-1 3 4,-2 1 4,-2 3 5,-1 1 4,-2 2 2,0 3 4,-1 1 3,-2 1 2,-2 2-1,-2 1 1,-2 1 0,4-1-3,8 2-5,10-1-4,8 0-6,4 0 0,-1 2 1,-1 0 4,-1 2 1,-2 0 4,-1 0 2,-2 0 4,-3 0 3,-1 1 1,-2 2-2,-2 2 0,-2 2-2,-2 2 7,-1 5 14,0 4 14,-1 3 14,-2 1 3,-1-1-8,0-3-9,-1-1-8,-1-1-6,2-1-2,0 1-2,2 0-2,0 0-4,2 1-5,0 1-4,2 1-5,1-2-4,3-3-5,4-4-4,2-4-6,2-4 0,-1-4 0,1-4 1,0-4 1,-1-3 1,3-1-3,0-3 0,1-1-2,-1-3 1,-1 1 1,-2-2 3,-2-1 1,-3-1 4,-1 1 4,-2 0 5,-2-1 4,-2 1 4,-1 1 1,0 1 2,-1 1 1,-3 2 0,-2 3-3,-4 3-2,-2 3-3,-3 1-5,-3 2-9,-3 1-6,-3 0-9,-2 3-7,-1 4-5,-1 4-5,-1 4-7,1 1-1,5-1 3,3-1 3,5 0 2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08"/>
    </inkml:context>
    <inkml:brush xml:id="br0">
      <inkml:brushProperty name="width" value="0.05981" units="cm"/>
      <inkml:brushProperty name="height" value="0.05981" units="cm"/>
      <inkml:brushProperty name="color" value="#F2395B"/>
    </inkml:brush>
  </inkml:definitions>
  <inkml:trace contextRef="#ctx0" brushRef="#br0">32901 39427 367,'-15'-34'0,"4"8"0,3 8 0,3 10 0,0 3 7,2-2 11,-1-1 14,0-3 12,0 4 6,0 10 0,0 10 1,0 9 1,-1 7-5,0 5-7,-1 3-9,-1 4-7,-2 4-5,-2 4 0,-2 4-1,-1 4 0,-2 2-2,0 1-2,1 1-3,-1 2-3,2-3-1,2-3-4,4-4-2,3-4-2,1-4-3,2-4-3,0-4-2,2-3-3,0-5-2,2-4-2,0-3-3,2-5-2,2-2-2,5-2-3,5-3-4,6-1-3,2-3 0,2-6 4,3-4 4,1-5 3,2-5 3,-1-2 2,0-3 3,1-3 1,-2-2 2,0-1 1,-1-1 1,-1-1 1,-2-1 1,-3-3 1,-3-1 2,-3-2 1,-2-1 2,-2 1 2,-3 2 2,-1 0 3,-2 2 3,-2 5 3,-2 3 3,-2 5 4,-2 2 3,-2 2 4,-2 3 3,-2 1 4,-1 4 0,-2 6-6,0 6-5,-1 6-5,-2 5-3,-1 7-1,-3 5 0,-1 6-1,-1 2 0,2-2-1,2-1 0,3-3-1,1-3-1,2-3-2,2-5-3,3-3-1,1-3-6,6-3-6,2-1-9,5-2-6,3-3-4,1-2 0,3-4 2,2-2 0,1-4 0,1-4 1,1-3-1,1-5 1,-1-2 1,-3-1 4,-3-1 1,-2-1 4,-4 1 3,-1 3 5,-2 3 3,-2 2 5,-2 6 11,-1 6 17,0 8 18,-1 6 17,-2 6 3,-1 3-14,0 5-11,-1 3-14,-2 3-7,0 3-1,-1 1-2,-2 2-1,1 2-3,1 2-2,0 2-3,2 2-2,0 3-3,0 4-1,0 4-1,0 4-1,-1 0-3,0-3-3,-1-3-2,-1-2-4,0-5-1,2-6 1,2-6 1,2-5-1,0-6 1,-2-2 1,-2-3 0,-2-2 0,-2-4 3,-1-3 4,-3-3 4,-2-2 3,0-4 3,1-4-1,1-4 0,1-4-2,0-3-2,2-3-4,0-3-4,2-3-5,2-7-3,2-7-3,4-10-3,3-8-3,3-6-2,5-1-2,5-3-1,5-1-2,4-2 0,3 2 1,3 1 0,3 1 2,-2 6-4,-4 12-8,-4 12-8,-6 12-8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35675 40650 333,'49'20'167,"16"14"-1,16 14 1,15 16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4"/>
    </inkml:context>
    <inkml:brush xml:id="br0">
      <inkml:brushProperty name="width" value="0.04945" units="cm"/>
      <inkml:brushProperty name="height" value="0.04945" units="cm"/>
      <inkml:brushProperty name="color" value="#F2395B"/>
    </inkml:brush>
  </inkml:definitions>
  <inkml:trace contextRef="#ctx0" brushRef="#br0">35583 40450 444,'-8'8'146,"2"2"-32,1 0-33,0 1-32,1 2-19,1 3-5,-1 3-4,0 3-4,0 4-3,0 3-1,0 4 0,0 5-1,0 1-2,-2 2-3,0 0-4,-1 2-3,-1-1-6,2-2-9,1-2-9,1-2-9,0-3-5,0-2-2,0-3-3,0-3-2,1-3-2,2-1 1,2-2-1,2-3 1,1-2 1,2-4 6,0-4 4,1-4 5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4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36409 41225 478,'-15'1'7,"3"2"14,1 2 15,2 2 14,2 1 4,1 3-7,0 2-6,2 2-8,0 1-4,0 1-3,0 1-3,0 1-3,0 1-2,1 1-1,-1 1-1,0 1-1,0-1-1,2-1 0,0-3-1,2-1 0,0-2-3,0-1-5,0-1-6,0 0-6,2-2-5,6-1-4,4 0-6,5-2-5,2-3 0,1-6 2,-1-6 3,1-6 4,-1-4 2,-1-1 3,-1-3 3,-1-1 2,-2-1 3,-3-1 2,-3 1 3,-2-1 1,-2 0 2,0-1 0,-1-1-1,2 0 0,-3-1 1,-3 1-2,-2 1 0,-3 1-1,-2 3 1,0 3-1,0 4 0,1 5-1,-2 0-1,-2 0-6,-2-2-4,-1 0-5,-1 1-5,1 3-6,0 2-5,2 4-6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5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37200 39412 535,'1'-14'29,"4"1"5,2 2 4,3 3 6,2 1-2,0 2-7,-1 2-8,1 2-6,0 2-6,2 2-4,0 2-2,1 2-3,-1 1-2,-1 1 0,-2 1-1,-2 2 0,-3 0-1,-2 3 0,-4 1 0,-2 3 0,-3 0-2,-2 1-5,-2 0-4,-2-1-4,-1 0-1,-1-1 2,-1-1 2,-1-1 3,0-1 1,2-4 4,3-3 3,1-2 3,6-4 7,10-3 8,9-2 11,11-3 8,3-2 1,0 0-8,-1 0-10,-1 0-8,-2 1-10,0 1-12,-1 0-11,-1 2-11,-2 1-10,-3 2-6,-3 2-8,-2 2-6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8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45200 2300 542,'0'30'158,"0"-2"-40,0-1-38,0-3-39,0 0-21,0 1-3,0 1-4,0 1-4,0 0-8,0-1-11,0-1-12,0-1-13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6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55450 10150 487,'46'-44'6,"-5"13"12,-7 12 13,-5 13 12,-8 13 5,-5 17-4,-7 15-4,-5 16-4,-6 13-2,-3 14-1,-3 11 0,-2 14-2,-12 11-1,-19 14-5,-18 11-3,-19 14-4,-12 5-5,-2 1-6,-3-1-6,-3 1-8,1-9-1,6-15 0,7-15 1,6-16 0,6-18-8,6-18-17,7-19-19,6-18-17,6-14-7,6-5 6,7-7 6,6-5 5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5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38150 41681 502,'10'-7'154,"4"2"-34,3 2-36,5 3-34,2-1-20,4-1-7,3 0-5,3-1-7,0-1-5,-3 2-4,-3 0-6,-3 2-6,-3 1-11,-3 2-22,-3 2-20,-3 2-21,-3 0-4,-4 1 14,-4 0 13,-4 0 13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5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38209 42400 553,'-25'0'84,"11"0"-6,12 0-4,12 0-6,7 0-10,3 0-16,3 0-14,3 0-15,1 0-11,-1 0-6,-1 0-6,-1 0-6,-1 0-3,3 0 3,-1 0 0,2 0 2,-1 0-3,-5 0-7,-3 0-6,-4 0-7,-3 0-6,-1 0-4,-1 0-5,0 0-5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16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40000 40766 359,'8'-7'60,"2"2"-5,0 2-4,1 2-5,2 1-5,1 0-1,3 0-4,2 0-3,0 1-3,-1 4-4,-1 2-3,-1 3-4,0 3-3,1 2-2,2 1-2,0 3-3,-1 1-1,-3 1-1,-3 1-2,-2 1-2,-4 1-3,-1 3-3,-2 1-3,-2 2-4,-3 2-3,-6 1-1,-4 1-3,-5 0-1,-4 1-1,-1 1 2,-3-1 1,-1 0 2,-1-2-1,3-3 0,1-5-3,3-4 0,1-3 3,3-4 8,1-5 9,2-3 8,6-2 10,7 0 12,7 0 13,9 0 11,6-1 1,7-2-11,5-2-10,6-2-11,5-2-13,2 0-14,4-1-17,2-2-14,2 0-8,2-1 0,0-2-1,1 0 0,-4 0-6,-8 3-10,-9 1-11,-9 2-10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3"/>
    </inkml:context>
    <inkml:brush xml:id="br0">
      <inkml:brushProperty name="width" value="0.05773" units="cm"/>
      <inkml:brushProperty name="height" value="0.05773" units="cm"/>
      <inkml:brushProperty name="color" value="#F2395B"/>
    </inkml:brush>
  </inkml:definitions>
  <inkml:trace contextRef="#ctx0" brushRef="#br0">7628 24050 381,'-19'0'9,"7"-2"19,8 0 19,8-1 18,6-2 3,4 0-12,3-2-14,5 0-11,4-1-10,6-2-3,7 0-4,5-1-5,0 0-2,-6 2-2,-6 2-2,-5 3-2,-3 0-2,1 2-5,1 0-3,1 2-5,-2 0-1,-3 2-2,-5 0 0,-3 2-1,-4-4-7,-4-8-12,-4-8-11,-4-7-13,-4-5-1,-2 1 13,-3-1 12,-3 1 12,-2 1 8,0 3 5,1 3 5,-1 3 5,1 1 4,0 2 4,2 1 4,1 1 3,0 1 4,1 2 3,-1 2 4,0 3 4,1 1 4,2 3 5,2 4 6,3 2 4,0 4 1,0 6-5,0 4-4,0 5-6,1 3-3,0 2-2,1 3-2,2 1-3,0 2-1,0 3-3,0 1-1,0 2-2,0 0-3,0 0-1,0-1-1,0-2-3,0 3-3,0 3-4,0 4-6,0 4-6,0-1 0,-2-5 1,-1-4 1,0-5 2,-1-4-1,0-2-3,0-1-5,1-3-3,-1-2-3,0-5-1,0-3-3,0-5-2,-1-2 0,-2 0 1,-2-2 1,-1 0 1,-4-3 2,-2-3 1,-3-2 3,-3-4 2,-1-2 2,-1-1 2,1-3 3,-1-2 1,2-1 2,3 1 0,3-1 1,3 0 1,2 0 2,4 1 7,2-1 5,4 0 6,3-1 4,4-3 3,4-3 2,3-3 2,5-3 0,4 0-2,3-1-3,4 0-1,3-2-5,-1 1-4,0-1-6,1 1-4,-1 0-3,-2 1 1,0 1 0,-1 1 1,-2 3-7,-5 3-16,-3 4-16,-4 5-15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3"/>
    </inkml:context>
    <inkml:brush xml:id="br0">
      <inkml:brushProperty name="width" value="0.05496" units="cm"/>
      <inkml:brushProperty name="height" value="0.05496" units="cm"/>
      <inkml:brushProperty name="color" value="#F2395B"/>
    </inkml:brush>
  </inkml:definitions>
  <inkml:trace contextRef="#ctx0" brushRef="#br0">9605 23758 400,'14'-27'4,"-1"7"9,-2 9 9,-2 7 8,-2 5 5,1 2-3,0 2 0,0 1-1,-1 4-2,-2 6-3,-3 4-1,0 5-2,-4 4-3,-2 2-3,-4 4-2,-2 3-4,-2 1-2,1-2-2,-1 0-2,0-1-2,1-3-2,1-3-4,0-5-2,2-3-4,3-13-8,6-21-11,6-19-13,6-22-12,4-7-2,3 3 10,3 4 9,3 4 9,-1 5 8,-1 6 6,-4 5 6,-3 7 6,-3 5 6,-1 5 6,-2 5 4,-2 4 6,-2 6 7,-1 6 8,0 6 9,-2 6 9,-1 4 1,-2 5-6,-2 3-5,-2 4-6,0 1-6,0-1-4,2-3-5,1-1-5,0-3-3,1-2-1,2-1-2,0-2 0,2-3-3,0 1-5,1-2-4,2-1-5,1-2-5,1-4-4,3-5-3,2-3-5,1-4-3,1-3-3,1-5-4,1-4-3,1-3 0,0-3 1,-1-3 3,1-3 3,-3 0-1,-3 3-3,-4 3-1,-4 3-3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4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9064 25775 439,'-26'13'7,"10"-4"14,12-6 14,10-4 14,9-5 2,6-2-10,5-3-12,6-3-10,3-2-7,-3 2-2,-2 1-3,-1 1-2,-3 1 0,-3 2 3,-3 2 2,-3 3 3,-4 3 3,-5 7 4,-4 7 3,-5 8 4,-6 3-1,-6 4-7,-6 3-6,-5 3-6,-4 0-7,1 0-9,-1-1-9,1-1-7,-1-2-7,-1-3-3,-1-4-2,0-1-4,-2-5 1,1-3 1,0-4 4,-1-4 1,2-5 2,1-2 1,3-5-1,1-4 0,4-3 3,3-2 6,4-1 6,5-3 5,2 1 4,2 1 3,2 2 2,2 3 3,1 1 8,2 2 12,0 2 14,2 3 13,2 0 7,7 3 1,6 2 0,6 3 1,3 0-1,2 3-3,3 2-3,1 2-3,3 1-6,2 1-7,4 1-8,3 2-8,-1-1-7,0 1-10,-3-1-7,-2 1-9,-1-1-6,1-3-5,-1-1-5,0-2-4,-3-2-9,-6-2-13,-5-3-12,-6 0-14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5"/>
    </inkml:context>
    <inkml:brush xml:id="br0">
      <inkml:brushProperty name="width" value="0.06264" units="cm"/>
      <inkml:brushProperty name="height" value="0.06264" units="cm"/>
      <inkml:brushProperty name="color" value="#F2395B"/>
    </inkml:brush>
  </inkml:definitions>
  <inkml:trace contextRef="#ctx0" brushRef="#br0">11297 24488 351,'-11'-1'42,"10"0"3,10-2 2,10 0 4,6-1-5,4-2-9,5 0-10,3-1-11,1-2-5,0-2-2,-1-2-2,-1-1-2,-3-2-4,-2 2-4,-3 1-5,-3 1-5,-3 0-5,-3 0-6,-3 1-7,-2-1-5,-4 0-2,-3 1 3,-2-1 4,-4 0 3,-3 0 2,-4-2 2,-4 0 2,-3-1 1,-3-2 3,-2-3 4,0-3 2,-1-3 4,0-1 2,1 1 3,1 1 1,1 1 2,1 2 1,2 1-1,3 3-1,1 1-1,1 2 5,0 3 11,0 1 10,1 2 10,0 6 13,2 10 12,2 9 13,2 11 13,1 5-2,0 2-17,0 3-17,0 1-16,0 6-9,0 8 1,0 9 2,0 9 0,0 2-2,0-5-8,0-5-7,0-5-7,0-3-5,0-4-4,0-3-4,0-2-3,0-4-3,0-4-1,0-4-1,0-3-1,-2-6-4,-4-7-6,-4-7-6,-3-6-7,-4-9-1,-2-8 2,-1-9 3,-3-9 3,0-6 2,1-2 3,1-4 3,1-2 2,1-1 4,3 2 6,1 2 5,2 2 5,3 2 6,3 5 7,2 4 7,4 3 6,2 4 5,2 1 2,2 3 2,2 1 1,2 3-1,3 2-8,3 4-6,3 3-7,2 0-8,0 0-8,-1-1-9,1-1-8,0-3-7,3-2-4,1-3-3,3-3-3,-1-3-1,-1 0 5,-3-1 4,-1 0 5,-3-2 5,-1 1 8,-2-1 8,-3 1 7,-1 1 6,-2 5 4,-2 3 4,-2 4 5,-2 4 5,2 4 8,-2 4 7,1 4 8,-2 6 0,-6 7-6,-4 9-6,-5 7-7,-5 7-6,-5 6-4,-5 6-4,-5 6-5,-2 0-5,1-5-4,2-5-4,0-4-5,2-5-1,3-4 2,3-4 1,3-3 2,2-6-4,3-3-10,1-6-10,2-5-10,6-5-4,9-8-1,8-6 0,9-7 1,5-2 5,3 2 10,1 4 9,3 3 10,-1 3 9,-2 4 4,-1 4 7,-3 4 4,0 3 5,1 1 2,1 3 2,1 2 3,-1-1-1,-3-1-2,-3-2-3,-3-2-3,-1-2-3,0-1-2,-1 0-4,1-2-3,-1-1-10,-1-2-16,-1-2-17,0-2-16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5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12416 24127 425,'15'-21'44,"-1"5"2,0 5-1,-2 4 2,-1 6-7,-2 6-13,-3 6-12,-1 6-13,-2 4-9,-4 2-2,-2 4-4,-3 3-2,-3 2-3,-2-1 0,-2 0 0,-1 0 0,0-2 0,4-7 2,4-5 1,4-6 1,4-4 3,4-1 6,4 0 6,4-2 6,1 0 2,-1 0 1,-1 0 1,-1 0 0,-1 0 1,0 2-2,-2 0-1,0 1-1,-3 2-2,-3 2 0,-2 2-1,-3 1-1,-5 3-2,-4 3 1,-5 3-1,-5 3-1,-4 1-1,0-1-2,-1-1-2,0-1-2,-1-2-1,3-3 1,1-3 2,3-3 1,-1 0 0,-2 2 0,-1 1-1,-2 3-1,-1-1 5,1-3 7,0-3 10,3-2 8,5-5 7,14-2 8,12-6 6,13-2 8,8-4-1,3 0-10,3-1-8,3-1-9,3-1-7,4 2-4,4 1-4,4 1-5,2-1-3,0 0-2,0-2-2,-1 0-2,-1 1-4,-4 1-6,-4 2-6,-3 2-5,-6 2-6,-4 0-6,-5 2-5,-5 0-6,-6 0-5,-8-4-6,-8-2-5,-8-3-6,-3-1 5,2 2 14,2 2 14,2 3 15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6"/>
    </inkml:context>
    <inkml:brush xml:id="br0">
      <inkml:brushProperty name="width" value="0.06157" units="cm"/>
      <inkml:brushProperty name="height" value="0.06157" units="cm"/>
      <inkml:brushProperty name="color" value="#F2395B"/>
    </inkml:brush>
  </inkml:definitions>
  <inkml:trace contextRef="#ctx0" brushRef="#br0">13874 23325 357,'-8'-9'0,"0"0"0,1-1 0,-1-1 0,0-1 8,2 2 17,1 1 16,0 1 16,3 6 7,2 13-4,4 13-3,2 13-5,1 9-3,0 6-6,-2 5-4,0 7-4,-1 9-5,3 13-4,2 12-4,2 14-5,-1 11-5,-3 12-6,-2 12-8,-4 12-7,-1 5-9,0 1-11,0-1-12,0 1-12,0-12-1,2-23 10,0-21 10,2-24 9,-1-15-2,0-11-14,-2-9-14,0-9-14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8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16300 25600 790,'14'8'123,"-3"-1"-54,-3 1-52,-2 0-52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6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55150 11600 483,'71'95'41,"-5"-9"3,-7-10 5,-5-8 4,-3-4 0,4 3-6,3 3-5,3 4-4,1 1-5,1 0-1,-1 0-2,1 0-2,-1-2-8,1-3-14,-1-3-13,1-2-14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8"/>
    </inkml:context>
    <inkml:brush xml:id="br0">
      <inkml:brushProperty name="width" value="0.02797" units="cm"/>
      <inkml:brushProperty name="height" value="0.02797" units="cm"/>
      <inkml:brushProperty name="color" value="#F2395B"/>
    </inkml:brush>
  </inkml:definitions>
  <inkml:trace contextRef="#ctx0" brushRef="#br0">16383 26200 786,'-6'7'43,"4"-1"2,4 0 2,4-2 1,1 0-18,1 0-34,0 0-37,0 0-35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4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20141 19214 440,'-15'-14'4,"4"2"7,3 4 9,3 3 8,0 5 6,0 10 6,-2 8 6,0 9 5,0 3-1,0-2-6,2-1-6,1-2-7,-1-1-4,0 2-1,-2 3-1,0 1-1,0 2-3,1 3-4,0 1-5,2 2-4,0 2-5,2 2-9,0 2-8,2 3-7,0 0-7,0 0-6,0 0-6,0 0-6,1-1-4,2-1 0,2 0 0,2-1-1,-1-6 4,-1-8 8,-2-9 9,-2-8 9,0-5 4,2 1-2,2 1-1,2 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0"/>
    </inkml:context>
    <inkml:brush xml:id="br0">
      <inkml:brushProperty name="width" value="0.06537" units="cm"/>
      <inkml:brushProperty name="height" value="0.06537" units="cm"/>
      <inkml:brushProperty name="color" value="#F2395B"/>
    </inkml:brush>
  </inkml:definitions>
  <inkml:trace contextRef="#ctx0" brushRef="#br0">21122 19471 336,'-6'-6'24,"1"6"4,2 4 6,2 6 4,1 3 1,0 3-5,0 3-4,0 3-5,-1 2-4,-2 1-4,-2 1-4,-2 1-4,-2-1-3,-2 0-2,-2-1-3,-1-1-2,-2-1-3,1-1-1,-1-1-3,0-1-1,3-5-5,3-10-5,4-10-6,4-10-6,6-6 0,8-3 4,7-2 5,9-4 5,2 0 4,-2 3 3,-1 3 4,-3 3 2,-2 3 4,-2 5 4,-4 3 2,-3 4 3,-2 3 4,-1 0 1,0 2 3,-2 0 2,-1 3 1,0 4-1,-2 4 0,0 4 0,-2 1-1,-1 1-2,0 0-1,-1-1-1,-3 1-2,-1-1-1,-2 1 0,-1 0-2,1-4-5,8-7-12,6-6-12,7-7-12,3-3-1,-3 2 6,-1 2 9,-2 2 6,-1 2 7,0 2 4,-1 2 6,1 2 4,1 0 0,1 0-4,3-1-6,2-2-6,0-2-3,-1-6-5,-1-4-4,-1-5-4,0-1-1,0 3 3,-1 2 1,1 4 4,-2 1 2,-3 1 5,-2-1 3,-4 0 5,-1 3 13,0 8 20,0 6 21,0 7 21,-1 3 3,-2-1-13,-2 0-13,-2-2-13,1-1-12,4 1-12,4 0-13,4-1-11,2-3-7,3-8-3,2-8-2,1-8-3,1-4 0,-3-1 5,-1-1 5,-2-1 3,-2-1 3,-3 1 1,-1-1 1,-2 1 1,-1 0 1,-2 1 2,0 0 0,-2 2 1,0 1 2,-2 1 1,0 1 1,-2 1 2,-1 1 1,-2 4 1,-1 2 3,-3 4 1,-2 1 0,-2 2 0,-1 0-2,-3 2 1,0 1-2,1 2-1,1 1-1,1 3-1,0 0-2,2 0-3,1-2-3,1-1-3,3-1-6,6-2-6,6-2-6,6-2-8,4-4-1,5-4 2,4-5 4,3-5 2,2-4 3,-1-1 1,-1-3 2,-1-1 1,-1-2 2,-1-1 3,-1-1 3,-1 0 4,-2-1 2,-2 3 1,-4 1 2,-3 3 1,-1 2 5,-2 1 6,-1 2 7,0 3 7,-1 3 10,0 8 13,-1 7 14,1 6 13,0 8 1,-2 9-11,0 9-13,-2 8-11,0 5-8,-2-2-4,0 0-4,-2-2-5,1-1-2,1-2-3,0-1-1,2-3-1,0 0-5,2 0-7,0 2-5,1 0-8,1 1-10,0-1-16,0-2-15,0 0-15,1-3-8,0-3 0,1-5 0,2-3-1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2"/>
    </inkml:context>
    <inkml:brush xml:id="br0">
      <inkml:brushProperty name="width" value="0.06008" units="cm"/>
      <inkml:brushProperty name="height" value="0.06008" units="cm"/>
      <inkml:brushProperty name="color" value="#F2395B"/>
    </inkml:brush>
  </inkml:definitions>
  <inkml:trace contextRef="#ctx0" brushRef="#br0">25980 18641 366,'-15'-35'42,"2"7"-6,3 9-6,1 7-5,0 4-4,-2 0 0,-2 0-1,-1 1-1,-1 0-1,0 2-2,2 2-2,1 2-3,-1 2 0,-2 4 0,-1 2 1,-3 3 2,-2 5-1,-3 4 0,-3 5 0,-3 5-1,0 2-1,2 2-1,1 1-2,3 1 0,1 0-1,4 0 0,3 0-1,3 1 0,1-1 1,1 2 0,-1 1 1,0 1 1,1-2-1,2-2-1,3-3-1,1-3-1,1-2-1,2 0 0,0 1-1,2-1 1,2-1-3,4-3-3,4-3-4,3-3-4,4-2-3,3-4-2,4-3-2,2-2-2,1-3-2,2-1 0,1 0-2,1-2-2,-1-1 1,-1-2 0,-3-2 1,-1-1 1,-2-3 0,-1-2 2,-1-2 1,-1-1 2,-1-3 0,-3-2 3,-1-1 1,-2-3 3,-3 0 1,-1 1 3,-2 1 2,-2 1 2,-2 2 2,0 3 1,-2 3 1,0 3 1,-2 2 5,-2 3 11,-2 4 12,-2 3 10,-1 2 2,-2 5-6,0 4-7,-1 4-7,-1 2-5,-2 1-2,0 1-2,-1 1-3,0-1-1,3-1-2,1-3-1,2-1-2,6-5-9,10-8-18,10-8-17,9-8-17,3-4-4,-3 1 13,-5-1 12,-3 0 13,-4 4 15,-2 7 22,-4 6 21,-3 8 21,-1 3 5,0 1-12,0 1-11,0 1-11,1 1-8,0 0-4,1-1-5,2 1-5,1-1-6,3-1-9,3-1-8,4 0-10,1-4-4,1-5 0,1-4 0,1-5 0,1-6 1,4-6 1,3-5 2,3-7 3,1-3 1,1-4 1,-1-3 2,0-2 1,-1-2 3,-5 3 5,-4 2 5,-3 2 4,-4 3 4,-5 3 2,-3 5 1,-4 3 2,-3 4 5,0 3 6,-2 3 6,0 3 7,-4 4 9,-4 7 8,-5 8 11,-5 6 9,-1 4-2,2 3-12,4 1-12,3 3-14,1-1-7,2-1-5,1-3-3,0-1-5,2-2-3,2 1-2,2 0-3,2-1-2,2 0-2,2-1-2,2 0-2,2-2-2,1-1 0,3-1-1,2-1 0,1 0 0,1-2 1,-1 1-1,0 0 1,-2 0 0,-1-1 1,-1-1 2,-1-1 3,0 0 3,-5 1 1,-8 7 0,-8 6 2,-8 5 0,-9 5-4,-11 2-7,-10 4-8,-11 3-8,-2-2-4,10-6-4,8-5-1,9-7-4,5-3-3,-1-1-8,1-1-6,0 0-7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3"/>
    </inkml:context>
    <inkml:brush xml:id="br0">
      <inkml:brushProperty name="width" value="0.05592" units="cm"/>
      <inkml:brushProperty name="height" value="0.05592" units="cm"/>
      <inkml:brushProperty name="color" value="#F2395B"/>
    </inkml:brush>
  </inkml:definitions>
  <inkml:trace contextRef="#ctx0" brushRef="#br0">19760 25724 393,'-8'-11'27,"0"10"21,0 10 22,0 10 20,1 6 3,-1 6-16,0 5-18,0 5-15,0 3-12,0 6-6,1 2-6,-1 5-6,1 5-7,2 7-12,2 7-11,2 7-10,1 0-11,0-4-11,0-5-11,0-5-10,1-8 1,2-10 10,2-12 12,2-10 12,0-7 4,-1-3-1,-1-3-2,0-2-2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5"/>
    </inkml:context>
    <inkml:brush xml:id="br0">
      <inkml:brushProperty name="width" value="0.06495" units="cm"/>
      <inkml:brushProperty name="height" value="0.06495" units="cm"/>
      <inkml:brushProperty name="color" value="#F2395B"/>
    </inkml:brush>
  </inkml:definitions>
  <inkml:trace contextRef="#ctx0" brushRef="#br0">21086 26428 338,'-1'30'126,"-2"-3"-31,-2-3-29,-2-3-31,-2 0-17,-1 3-3,-3 3-3,-1 3-5,-2 0-2,0-2-3,1-1-2,-1-3-3,3-5-8,8-10-11,7-10-11,6-10-11,5-7-3,3-3 8,3-5 7,4-3 8,-1 0 6,-2 5 6,-1 5 4,-2 5 6,-3 3 5,-1 4 3,-2 3 4,-2 2 4,-2 5 3,-1 4 1,0 5 3,-2 5 1,-1 3 2,-2 0 1,-2-1 2,-2 1 0,-1-1-1,0-1-5,0-1-4,1-1-4,2-5-8,7-10-11,7-10-9,8-9-12,1-5-3,-1 4 0,-3 3 0,-1 3 2,-2 4 6,-3 6 12,-1 6 13,-2 6 12,-2 3 7,-2 0-1,-2-1 2,-2 1 0,1-3-7,5-6-12,6-6-12,4-6-13,1-4-6,-1-1 0,-2-3-1,-2-2-1,-2 1 2,-1 3 4,-1 3 4,0 3 3,-4 4 13,-2 7 22,-6 8 21,-2 6 23,-2 3 4,2-1-11,2-1-12,2 0-12,2-2-10,4 1-8,2 0-9,4-1-9,1-1-7,1-4-2,1-5-5,1-2-3,0-6-1,0-2 2,-2-5 1,-1-4 2,-1-3 2,-2-3 0,-2-3 0,-2-3 1,-2 0 1,-1 1-1,0 3 0,-2 1 1,-1 3 1,-2 3 5,-2 2 3,-1 4 5,-3 2 3,0 2 3,-1 3 3,-1 1 2,-2 1 4,-2 2 5,-2 0 4,-1 2 4,-1 0 1,3 3-5,1 2-3,2 2-5,5-1-9,6-3-15,8-2-14,6-4-16,5-4-7,3-6 2,3-5 1,3-7 1,1-2 2,-3-1 3,-1 1 2,-3-1 3,-1 1 4,-1-1 5,-1 1 5,0-1 5,-3 2 3,-3 1 2,-3 3 1,-2 1 2,-3 2 8,0 3 18,-2 1 16,0 2 17,-1 6 13,0 10 7,0 9 9,0 11 9,0 6-5,0 5-17,0 3-18,0 4-16,-1 2-15,0 2-11,-2 0-13,0 1-11,-1 0-10,2-4-7,0-2-7,2-3-8,1-4-7,4-4-8,2-4-6,4-3-8,-1-5 1,1-5 9,-2-5 10,0-4 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5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25985 26230 422,'-10'-27'103,"-2"9"-15,-3 8-14,-3 10-16,-2 5-11,1 3-8,-1 4-7,1 2-8,1 2-5,2-1-2,4 1-3,3 0-1,1-1-2,0-1 0,0-1-2,1-1 0,0 1-2,2 0-4,2 1-5,2 1-4,3 0-4,4-3-3,4-1-4,3-2-4,3-1-1,1 0 2,2 0 2,0-1 1,-1 2 3,-3 0 1,-3 1 2,-3 2 2,-1-1 3,-2 1 2,-1 0 2,0 0 3,-2 0 2,-2 1 3,-2 1 3,-2 1 2,-3 2 2,-2 1-1,-3 3 0,-3 2-1,-2-1-2,-2-2-2,0-1-4,-1-2-3,0-3-7,1-1-12,1-2-13,1-2-12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6"/>
    </inkml:context>
    <inkml:brush xml:id="br0">
      <inkml:brushProperty name="width" value="0.05632" units="cm"/>
      <inkml:brushProperty name="height" value="0.05632" units="cm"/>
      <inkml:brushProperty name="color" value="#F2395B"/>
    </inkml:brush>
  </inkml:definitions>
  <inkml:trace contextRef="#ctx0" brushRef="#br0">27025 26563 390,'-1'23'162,"-3"-2"-37,-4 0-37,-2 0-38,-1-1-19,0 3-3,2 1-3,1 3-2,0 0-4,2 1-2,1-1-3,0 0-2,2-1-3,0-3-4,2-3-3,0-2-5,5-4-6,6-3-12,7-3-11,7-2-11,3-5-4,-3-6 3,-1-6 3,-3-6 2,0-5 4,0-5 5,-1-4 5,1-6 5,-3-2 4,-3 1 3,-4 2 3,-4 0 4,-3 3 1,-1 3 2,0 5 1,-1 3 2,-3 4 1,-2 3 3,-4 3 3,-2 3 3,-3 2 1,-1 2-1,-3 2-1,-2 2 0,-1 2-2,-1 2-6,-1 2-5,-1 2-5,0 2-5,1 3-7,1 3-5,1 3-6,2 0-2,2-4 0,4-4 2,3-5 1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6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27955 27150 480,'29'0'42,"-6"0"-6,-4 0-7,-4 0-6,-3 0 1,1 0 7,1 0 8,2 0 9,-1 1 0,-1 2-6,-1 2-5,0 2-6,-3 2-6,-3 3-5,-3 3-5,-2 3-5,-4 3-3,-2 3-2,-3 3-1,-3 3-1,-4 2-2,-2 1-6,-3 1-4,-3 0-5,-1 0-3,1-3 0,1-3-1,1-3 0,2-4 2,2-3 5,4-5 6,3-3 4,4-2 5,6-2 3,6-1 4,6 0 2,5-2 0,5-2-7,5-2-4,5-2-7,1-1-6,0 0-6,-1 0-8,-1 0-6,-3 1-10,-3 0-11,-5 2-11,-3 0-12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8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19444 33713 464,'-1'-13'98,"0"8"-17,-2 6-18,0 8-17,-1 4-11,-2 5-3,0 3-4,-1 5-4,-1 2-2,0 3-3,0 1-3,0 2-3,1 1-1,1 1-1,0-1 0,2 0-1,0-2-2,2-3-3,0-5-3,2-3-4,3-6-5,7-3-10,8-6-7,6-4-10,3-7-2,1-6 5,-1-7 4,1-7 5,-2-4 2,-2-1 3,-1-1 1,-2 0 2,-3-1 2,-3 1 3,-3 1 2,-2 1 2,-4 1 2,-3-1 2,-2 1 1,-4 0 3,-2 1 0,-1 5 2,-3 3 2,-2 4 1,-2 3-1,-1-1-1,-3 0-2,-2 0-2,0 2-2,1 3-5,1 2-4,1 4-3,0 1-7,0 2-6,1 0-8,-1 2-7,1 1-3,2 1 4,3 3 3,1 2 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6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57050 9850 543,'-19'29'154,"13"10"-37,12 10-36,13 9-36,2 6-22,-5 3-5,-7 3-6,-5 4-5,-4 1-8,0 0-7,0 0-8,0 0-8,-2-2-2,-3-3 2,-3-3 2,-2-2 4,-5-9-8,-2-12-16,-3-13-16,-3-12-17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9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20550 34400 542,'16'14'129,"1"-1"-29,1-2-29,1-2-29,0-1-15,-1 2-4,0 0-2,-2 1-4,-1 0-3,-1-1-5,-1 0-5,0-2-4,-2 0-11,-1 0-16,-1 0-16,0 0-16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2:59"/>
    </inkml:context>
    <inkml:brush xml:id="br0">
      <inkml:brushProperty name="width" value="0.06283" units="cm"/>
      <inkml:brushProperty name="height" value="0.06283" units="cm"/>
      <inkml:brushProperty name="color" value="#F2395B"/>
    </inkml:brush>
  </inkml:definitions>
  <inkml:trace contextRef="#ctx0" brushRef="#br0">22347 32548 350,'-8'-7'2,"2"1"6,1 0 4,0 2 5,1 4 13,1 8 20,-1 7 20,0 9 21,0 6 1,2 4-17,0 6-17,2 5-17,0 4-10,0 5-5,0 6-5,0 4-5,0 3-7,0 1-8,0 1-10,0 1-9,0 3-10,0 6-10,0 6-11,0 7-11,0-8 1,0-16 12,0-18 11,0-18 13,0-9-1,0-3-12,0-1-12,0-2-13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0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23422 33731 485,'-8'31'174,"-2"-1"-45,0-1-45,-1-1-46,-2-2-25,0 0-7,-1-1-7,-1-1-8,5-7-10,12-12-18,12-13-16,11-13-16,5-5 0,-1 5 18,-3 3 17,-1 4 18,-4 4 13,-3 5 6,-4 2 8,-4 6 6,-3 1 3,-1 3-1,0 2-1,-2 2-2,-1 1 2,0 1 6,-2 1 4,0 2 6,3-5-8,8-9-23,7-8-22,9-9-23,1-4-8,-3 3 7,-5 1 5,-3 2 6,-4 3 10,-1 2 13,-2 4 13,-2 3 13,-3 2 13,-2 2 11,-4 2 11,-2 2 11,-1-1-7,6-3-24,2-2-24,5-4-24,2 2-3,0 4 19,-1 5 20,1 6 19,0 1 5,0-1-10,-1-1-9,1 0-11,0-3-8,0-3-7,-1-3-6,1-2-7,0-2-5,0 0-5,-1 0-4,1 0-4,-1-1-2,0-2 5,-2-2 2,0-2 4,-3-2 3,-1-1 4,-2-3 3,-2-2 3,-1 0 4,-2 1 3,-1 1 4,0 1 4,-2 1 3,-2 2 3,-1 2 2,-3 2 3,-2 1 2,0 1 2,-1-2 1,-1 2 1,0-1 0,1 2-1,1 0-1,0 2-1,2 1-3,1 2-2,0 2-4,2 2-2,3-1-12,4-1-23,6-2-22,4-2-21,4-3-7,3-4 9,3-4 10,3-3 9,1-2 8,-3 0 6,-1 2 6,-2 1 5,-2 1 6,-1 1 4,-1 0 3,0 2 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0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26005 33134 375,'7'-15'1,"-2"2"1,-2 3 2,-2 1 2,-1 3 12,0 6 22,0 4 22,0 6 22,-1 4 3,-2 5-14,-2 5-15,-2 5-15,0 3-10,0 0-4,2 2-4,1 1-5,0-1-5,0 0-3,0-1-4,0-1-4,1-3-5,2-3-7,2-5-7,2-3-8,2-4-6,2-1-7,1-2-8,3-2-7,2-2-3,2-2 0,1-3 1,3 0 1,-1-4 1,-3 0 4,-3-3 4,-2-2 3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0"/>
    </inkml:context>
    <inkml:brush xml:id="br0">
      <inkml:brushProperty name="width" value="0.05829" units="cm"/>
      <inkml:brushProperty name="height" value="0.05829" units="cm"/>
      <inkml:brushProperty name="color" value="#F2395B"/>
    </inkml:brush>
  </inkml:definitions>
  <inkml:trace contextRef="#ctx0" brushRef="#br0">27530 32583 377,'-7'-6'70,"2"4"-5,2 4-7,2 4-5,1 3-5,0 1-3,0 3-1,0 2-4,0 2-2,0 5-5,0 3-4,0 5-4,0 2-4,0 2-2,0 2-4,0 3-4,-1-1-3,0 0-8,-2-2-5,0 0-6,-1-2-7,0-1-6,0-3-6,1-2-8,-1-2-2,0-5-2,0-3-1,0-4-1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1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27650 33561 557,'8'-21'90,"0"5"-11,0 4-13,-1 6-12,2 2-10,2 0-7,2 0-7,1 1-7,2-1-8,-2 2-10,-1 0-11,-1 2-8,0 0-9,0 0-7,0 0-6,-1 0-6,0-1-7,0 0-4,-2-2-7,0 0-4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1"/>
    </inkml:context>
    <inkml:brush xml:id="br0">
      <inkml:brushProperty name="width" value="0.06596" units="cm"/>
      <inkml:brushProperty name="height" value="0.06596" units="cm"/>
      <inkml:brushProperty name="color" value="#F2395B"/>
    </inkml:brush>
  </inkml:definitions>
  <inkml:trace contextRef="#ctx0" brushRef="#br0">28224 32300 333,'-1'24'185,"-1"3"-41,0 1-41,-1 3-40,-2 3-23,0 6-6,-1 6-5,-2 6-6,0 3-5,-1-1-4,-2 1-5,0 0-5,0-2-3,3-4-5,1-4-4,2-4-4,0-2-10,0 2-17,-1 1-17,-2 0-17,1-2-7,1-7 1,0-7 2,2-7 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1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28800 33747 463,'8'-14'22,"0"2"4,-1 4 5,1 3 5,1 1 5,2 2 6,2 0 5,1 2 5,2 1-2,0 4-10,-1 2-8,1 3-10,-2 3-7,-3 2-4,-3 1-4,-2 3-4,-3 0-4,-2 1-4,-2 0-2,-2-1-4,-2 1-3,-2-1 0,-2 1-2,-1 0 0,-2-2-1,2-1 2,1-3 0,1-1 1,4-3 1,9-2-1,10-4 0,8-2 0,3-4-6,-1-2-9,-3-4-10,-1-2-10,-3-1-2,-1 2 7,-2 3 6,-3 1 6,-1 0 2,-2 0-6,-2-1-5,-2-2-5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62181 16063 999,'-8'-22'-6,"0"5"-12,1 3-12,-1 4-12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5"/>
    </inkml:context>
    <inkml:brush xml:id="br0">
      <inkml:brushProperty name="width" value="0.05122" units="cm"/>
      <inkml:brushProperty name="height" value="0.05122" units="cm"/>
    </inkml:brush>
  </inkml:definitions>
  <inkml:trace contextRef="#ctx0" brushRef="#br0">31850 18281 429,'8'-13'42,"0"3"-5,-1 4-4,1 4-4,0 2-4,0 2-3,0 0-1,0 2-3,0 1-1,1 1 1,2 3-1,0 2 0,0 2 0,-1 3-1,-1 3-1,0 4-1,-2 2-2,-2 4-2,-3 5-1,0 3-2,-5 4-1,-2 4-1,-5 4-1,-4 4 1,-1 0-1,-1-1 0,0-2 0,1-1 0,0-4 1,2-2 2,2-4 1,3-2 2,1-3 0,2-2 1,2-1-1,2-3 1,2-1-1,4-3-2,2-1 0,3-3-3,4 0 1,2-1 0,3 1 1,3 0 0,2-2 0,1-1-5,1-3-2,1-1-5,-1-1-4,0 0-5,-1-1-6,0 1-5,-3-1-5,-2 0-2,-1-2-3,-2-1-3,-2 0-1,-1 0-1,-1 0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7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57350 9650 513,'134'-66'43,"-31"19"-6,-31 19-6,-31 19-6,-10 9-1,13 0 6,12 0 6,13 0 6,1 3-1,-9 6-6,-10 7-7,-8 6-7,-11 10-5,-8 17-7,-10 15-5,-9 16-5,-16 13-6,-22 14-4,-22 11-5,-21 14-4,-15 5-5,-6 1-4,-6-1-4,-6 1-5,-4-7 0,1-12 4,-1-13 5,1-12 3,5-13 8,14-12 8,11-13 9,14-12 9,21-13 12,31-12 14,32-13 13,31-12 14,23-13 1,16-12-13,15-13-14,17-12-12,7-5-10,0 3-5,0 3-5,0 4-5,-7 5-4,-11 10-1,-14 10-2,-11 9-1,-12 6-1,-9 3 2,-10 3 1,-8 4 2,-14 7 5,-15 13 7,-15 12 8,-16 13 8,-16 10 1,-16 10-5,-15 10-5,-15 9-5,-14 7-6,-8 7-2,-10 6-5,-9 7-4,-2-3-6,6-8-9,7-10-10,6-9-9,12-12-4,19-11 2,19-14 2,19-11 2,9-7 0,0 0-1,0 0-1,0 0-1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5"/>
    </inkml:context>
    <inkml:brush xml:id="br0">
      <inkml:brushProperty name="width" value="0.06729" units="cm"/>
      <inkml:brushProperty name="height" value="0.06729" units="cm"/>
    </inkml:brush>
  </inkml:definitions>
  <inkml:trace contextRef="#ctx0" brushRef="#br0">31353 22700 326,'-10'9'2,"-2"3"1,-3 4 3,-3 2 3,0 0 0,2-3 1,4-3 1,3-2-1,1-2 2,0 3 2,0 2 3,1 2 1,-1 1 0,2 1-1,0 1-2,2 1-2,1 2 0,0 1 3,2 3 4,0 1 2,1 1 2,-2 1 1,-1-1 0,0 1 1,0 0-1,0 2-1,2 3-2,1 1-2,0 3-1,0 2-3,0 4-1,0 3-2,0-1-1,0 0 0,0-3-1,0-2 0,0-1 0,0 2 0,0 1-1,0 1 0,0-1-1,1 2 0,2-1-2,0 0-1,0 0 0,0 2 1,-1 0 0,-2 2 1,0 0-1,0 2-2,0 0-2,0 2-1,0-2-1,0-2-2,0-4-1,0-2-1,0-2-1,0 0 2,0 1 0,0-1 1,0-1 0,-2-2 0,-1-2 0,0-1 1,0-2 0,0 0 0,2 1-1,1-1 0,-1 1-1,-1 1 1,0 0-1,-1 2 0,-1 0 0,2-2 1,0 0-1,2-1 1,0-1 0,0-1-2,0-1-2,0-1-1,0-2-1,0 0 0,0 0 0,0-2 0,-1-1 0,0 3 2,-2 0 1,0 1 1,-1 0-1,0 0-3,0 1-2,0-1-4,0 1-1,-2 1 0,0 1 1,-1 1 1,-4 1-2,-4 4-1,-5 3-1,-5 3-1,-5 1-4,-5 2-4,-4 0-5,-6 2-5,-1-4 1,4-6 5,2-7 4,4-7 6,2-5-2,3-3-9,3-3-8,3-2-10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35575 22775 333,'49'20'167,"16"14"-1,16 15 1,16 15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6"/>
    </inkml:context>
    <inkml:brush xml:id="br0">
      <inkml:brushProperty name="width" value="0.05206" units="cm"/>
      <inkml:brushProperty name="height" value="0.05206" units="cm"/>
    </inkml:brush>
  </inkml:definitions>
  <inkml:trace contextRef="#ctx0" brushRef="#br0">34878 22962 422,'-15'0'2,"-1"2"3,0 1 3,1 0 3,3 0 12,8 0 19,8-2 20,8 0 19,4-1 2,3 0-16,1 0-17,3 0-16,1 0-10,1 0-3,1 0-5,1 0-3,2 0-3,2 0-1,4 0-2,3 0-2,2 0-2,0 0-2,2 0-1,1 0-4,0-1 0,0 0-2,0-2-1,0 0-2,0-1 1,2 0 1,0 0 1,2 0 1,-1 0-1,-2-2-5,-2 0-3,-2-1-4,-2 0-3,-1 0-1,-3 2-1,-1 1 0,-5 0-2,-4 2-3,-5 0-2,-4 2-2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07"/>
    </inkml:context>
    <inkml:brush xml:id="br0">
      <inkml:brushProperty name="width" value="0.05467" units="cm"/>
      <inkml:brushProperty name="height" value="0.05467" units="cm"/>
    </inkml:brush>
  </inkml:definitions>
  <inkml:trace contextRef="#ctx0" brushRef="#br0">38260 21600 402,'8'16'125,"1"-1"-24,2 1-25,0 0-25,2-1-15,3 1-5,3 0-4,3-1-5,2 1-4,1 1-2,1 2-2,1 0-3,0 0-1,-1-1-2,-1-1 0,-1-1-2,-1 0 0,-3 0-2,-1-1 0,-2 1-2,-3-1 0,-1-1-1,-2-1 0,-2 0 0,-1-1 0,-1 1 1,1 1 1,0 2 1,-3-1 0,-4-1-2,-6-1-2,-4-1-1,-5 1 0,-3 0-1,-5 1 2,-3 1-1,-6 3-1,-5 3-7,-6 5-5,-6 3-5,-3 2-2,0 1 3,0-1 3,0 0 3,5-2-11,8-7-25,9-5-26,9-6-25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11"/>
    </inkml:context>
    <inkml:brush xml:id="br0">
      <inkml:brushProperty name="width" value="0.05053" units="cm"/>
      <inkml:brushProperty name="height" value="0.05053" units="cm"/>
    </inkml:brush>
  </inkml:definitions>
  <inkml:trace contextRef="#ctx0" brushRef="#br0">42446 15408 435,'-8'-34'53,"2"13"-2,1 11-2,0 12-1,-1 8-4,-4 6-6,-3 4-5,-5 5-6,-2 4-4,1 4-2,-1 4-2,1 5-2,-1 1-1,1 4-3,-1 0 0,0 4-3,2-2 0,3-3-2,3-2 0,3-3-2,1-3 0,2-2 0,0-2 0,2-1-1,1-3 1,2 0-1,2-1 0,2-1-1,2-1 0,3 1-1,4-1-1,2 1-1,1-2-1,-1 0-1,0-1 0,-2-1 0,0 2-1,0 3 2,-1 5 0,1 3 1,-1 2 1,-1 0 0,0 0 0,-2 0 0,-1 0-2,-2-1 0,-2-2-2,-2 0-1,-2 0-2,0 1-3,-2 0-4,0 2-2,-4 0-4,-6 0-2,-5 0-4,-7 1-2,-3 1-4,-3 4-2,-1 4-2,-2 4-3,-2 2-1,-1 1 1,0 1 2,-2 2 0,3-5 2,7-9 2,7-8 3,7-9 2,4-7 2,1-3 2,0-4 1,2-4 2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11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41869 23200 432,'7'8'2,"-2"0"5,-2-1 4,-2 1 5,-1 2 5,0 4 7,0 3 6,0 5 6,0 3 2,2 3-7,0 3-4,2 2-7,-1 4-3,-1 1-2,0 2-3,-1 2-3,-1 4 0,0 4-1,0 5 0,0 6-1,-2 0 0,0-1 1,-3-3-1,-2 0 1,0-4 1,0-1-1,2-2 1,1-2-1,-1 0 1,-1 2-2,0 2-2,-1 2 0,-1 3-2,2 5-1,1 5-2,1 5-1,-1 1-1,-1-5-3,0-3-1,-1-4-2,-1-2-1,2 1 0,1 1 0,1 1 1,-1 3-1,-1 4 1,0 3 0,-1 4 0,-1 1 1,2-3 0,1-3 0,1-3 0,-1 0 0,-1 1-1,0 3-2,-1 1 0,-1 3-2,2 5 0,1 3-1,1 4-2,0-2-1,2-7-1,0-9-2,2-7-1,0-6-2,0-3-1,0-2-1,0-4-2,0 0 0,0 2 1,0 2 1,0 2 0,-1-2 0,-1-4-2,0-6-1,-1-4-2,-1-5-1,2-3 2,0-5 1,2-3 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32"/>
    </inkml:context>
    <inkml:brush xml:id="br0">
      <inkml:brushProperty name="width" value="0.05806" units="cm"/>
      <inkml:brushProperty name="height" value="0.05806" units="cm"/>
    </inkml:brush>
  </inkml:definitions>
  <inkml:trace contextRef="#ctx0" brushRef="#br0">78033 8147 378,'-16'-1'4,"0"0"5,0-2 7,1 0 6,4-1 9,8 0 14,9 0 13,10 1 13,4-1 0,3 2-14,1 0-14,3 2-13,1-1-9,0-1-2,2 0-2,1-1-4,1-1 0,1 2-1,1 0-1,1 2 1,1 0-2,2 2-1,2 0-1,2 2-2,2 0-2,0 0 0,2-1-1,1 2-1,0-1-1,0 1-3,0 1-1,0 2-2,1-1 0,2-2-1,2-3 2,2 0 0,1-3 0,1-1 0,2 0 0,0-1 1,0-1 0,-3 0-1,-1 0-1,-2 0 0,-1 1 0,-2 0 1,0 2 1,-2 0 1,0 1 1,0 0 0,0 0 1,0 0 0,-1 0 0,-2 0 0,-2 0 0,-1 0 0,-2 0 0,2 0-1,1 0-1,1 0 0,-1 0-1,2 0-1,-1 0 0,0 0 0,2 0-1,2 0 0,3 0 0,4 0 0,1 0-1,0 0 0,0 0 0,-1 0-1,1 0 0,0 0-1,0 0 0,0 0-1,-1 1 0,-2 0 1,-3 2 1,0 0 1,-2 1-1,2 0 1,0 0-1,2 0 1,-2 0-1,-2 2 0,-4 0 0,-2 1-1,-1 1 1,0-2 1,2-1-1,1 0 0,1-2-2,3-1-5,4 0-6,3-1-5,-5-1-7,-8 0-8,-11 0-9,-9 0-7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34"/>
    </inkml:context>
    <inkml:brush xml:id="br0">
      <inkml:brushProperty name="width" value="0.05602" units="cm"/>
      <inkml:brushProperty name="height" value="0.05602" units="cm"/>
      <inkml:brushProperty name="color" value="#F2395B"/>
    </inkml:brush>
  </inkml:definitions>
  <inkml:trace contextRef="#ctx0" brushRef="#br0">78317 8265 392,'-9'-10'9,"-2"-2"17,-2-3 18,-1-3 17,3 0 5,8 5-9,9 3-9,10 4-8,4 3-6,1 0-6,1 2-5,1 0-4,3 1-3,8-2-1,7 0 0,7-1-1,4-1 0,1 2-1,3 0 0,2 2-2,2-1 0,2-2-2,1-2-1,3-2-2,1 0-2,-1 0-1,1 2-3,0 1 0,-2 0-3,1 0 0,-2 0-1,-1 0 0,-1 0-1,-2 0 0,-3 0 1,-1 0 0,0 2 0,0 2 1,1 4 0,2 2 0,-1 1 0,1 0 0,0-2 1,0 0-1,0-2 0,1 2 0,1-2 1,2 1-1,-1 0 0,1 0-2,0 0 1,0 0-2,-1-1 0,1 0-1,0-2 0,-1 0-1,1-1 0,0 0-2,0 0-1,-1 0-1,0 0-2,-2 0 0,-3 0 0,-1 0 0,-2 0-1,-4 0 1,-3 0 2,-2 0-1,-2 0-1,-2 0-5,0 0-4,-1 0-6,-2 0-1,-4 0 3,-2 0 1,-3 0 3,-4-1-2,-5 0-4,-5-2-5,-4 0-4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35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83114 2643 485,'-7'-3'110,"2"10"-18,2 9-16,2 11-17,1 4-12,0 1-8,0-1-8,0 0-7,0 1-7,0-1-5,0 0-6,0 1-4,0-2-5,-2 0-2,0-1-2,-2-1-2,1-1-7,1 1-11,0-1-10,2 1-11,-1-3-5,0-2-1,-2-3 1,0-2-1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35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83300 3513 561,'16'-22'36,"-1"6"9,1 5 9,0 5 10,0 2-2,1 2-9,1 0-11,1 2-10,1 0-9,0 2-7,-1 0-7,1 2-6,-2-1-9,-1-1-7,-2 0-7,-3-1-9,-1-2-9,0-1-10,-2 0-9,0-1-10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7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58350 11900 445,'92'3'90,"-16"6"-9,-15 7-6,-15 6-8,-6 6-9,7 6-9,6 7-8,7 6-10,-1 3-7,-6 0-6,-6 0-5,-6 0-6,-6 0-19,-2 0-36,-3 0-34,-3 0-35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36"/>
    </inkml:context>
    <inkml:brush xml:id="br0">
      <inkml:brushProperty name="width" value="0.05585" units="cm"/>
      <inkml:brushProperty name="height" value="0.05585" units="cm"/>
      <inkml:brushProperty name="color" value="#F2395B"/>
    </inkml:brush>
  </inkml:definitions>
  <inkml:trace contextRef="#ctx0" brushRef="#br0">84110 1990 393,'-1'-15'26,"-1"3"11,0 1 11,-1 2 12,-1 6 4,2 10-4,0 9-5,2 11-5,-1 5-5,0 2-7,-2 3-7,0 1-7,-1 2-6,0 2-2,0 2-2,1 2-4,-2 2-2,-1 4-5,0 2-5,-1 4-4,-1-1-3,0 1-6,1-2-3,-1 0-4,1-3-4,2-1-4,2-2-3,2-2-4,1-2-2,0 0 3,0-2 0,0 0 2,0-2 0,0-2 0,0-2 1,0-1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36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84600 3797 425,'15'-14'3,"-1"2"7,-1 4 6,0 3 7,0 1 6,3 2 6,3 0 5,3 2 5,1 1-1,-1 2-8,-1 2-8,0 2-9,-3 1-5,-1 3-2,-3 2-2,-1 2-2,-3 1-4,-4 1-3,-4 1-5,-4 1-3,-5 2-3,-4 1-1,-5 2-1,-5 3 0,-3 0-1,-1-1 1,-1-1 0,-1-1 1,2-2 2,3-3 7,4-3 5,5-3 6,5-2 6,8-2 5,8-2 7,8-2 5,9-4 4,12-6 0,12-6-1,12-6 1,5-2-5,-1 1-10,-1 1-10,-1 1-11,-4 2-10,-8 2-12,-8 4-12,-7 3-13,-8 1-10,-4 0-10,-5 0-10,-4 0-10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2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87100 2750 501,'10'7'151,"5"-2"-35,5-3-36,6 0-36,3-2-19,4 0-3,4 0-2,5 0-3,0-1-4,-2-1-5,-2 0-5,-2-1-6,-2 0-8,-3 2-15,-3 2-14,-3 2-14,-4 1-6,-5 2 4,-5 0 3,-4 1 3,-4 1 3,-1 0 4,0 0 4,-1 0 3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2"/>
    </inkml:context>
    <inkml:brush xml:id="br0">
      <inkml:brushProperty name="width" value="0.04034" units="cm"/>
      <inkml:brushProperty name="height" value="0.04034" units="cm"/>
      <inkml:brushProperty name="color" value="#F2395B"/>
    </inkml:brush>
  </inkml:definitions>
  <inkml:trace contextRef="#ctx0" brushRef="#br0">86944 3947 545,'-15'0'0,"3"0"0,1 0 0,2 0 0,2-1 7,0 0 15,2-2 15,1 0 14,3-2 6,7 0-4,7-1-2,8-1-4,5 0-5,5 2-8,4 2-8,6 2-8,1 1-8,-2 2-13,-1 0-10,-3 2-11,-3 0-7,-6 2-3,-3 0-2,-6 1-3,-3 0-5,-1 0-6,-1-2-6,0 0-6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3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89606 2779 412,'7'-16'4,"-2"-2"11,-2 0 8,-2 0 10,-1-2 3,0 0-5,0 1-3,0-1-4,0 1-4,0 1-1,0 1-3,0 1-2,0 0-2,0 2-1,0 1-1,0 1-2,-2 1 0,-2 0 1,-4 2 0,-2 1 0,-2 1 1,1 2 1,-1 2 0,0 2 2,0 1-1,-1 2-1,-2 0-1,0 2 0,0 2-2,-1 7-3,0 6-1,1 6-2,-1 3-2,0 2 0,1 2 0,-1 3-1,2-2-1,2-3 0,4-5 0,3-3-1,1-3-1,0 1 1,0-1-1,0 1 0,1-2-1,2-1-4,2-2-1,2-2-4,3-4-2,4-3-1,3-4-1,5-4-2,3-5 0,3-6 1,3-5 0,3-6 1,0-5 2,-1 0 2,-3 0 2,-1-2 2,-3 2 4,-3 3 6,-3 5 6,-3 3 7,-2 7 9,-2 10 14,-2 10 13,-2 10 14,-2 4 1,-1-2-13,0 0-13,-2 0-12,2-1-8,2 1-6,4 1-4,2 1-5,2-1-5,0-1-7,-1-3-6,1-1-7,1-2-1,1-1 4,3 0 4,2-2 3,1-2-7,3-2-19,1-4-21,3-2-19,-2-3-3,-5-1 14,-5 0 16,-5-1 13,-2-2 10,0 0 4,0-1 2,0-2 5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4"/>
    </inkml:context>
    <inkml:brush xml:id="br0">
      <inkml:brushProperty name="width" value="0.06728" units="cm"/>
      <inkml:brushProperty name="height" value="0.06728" units="cm"/>
      <inkml:brushProperty name="color" value="#F2395B"/>
    </inkml:brush>
  </inkml:definitions>
  <inkml:trace contextRef="#ctx0" brushRef="#br0">91934 2108 327,'-7'-13'53,"2"6"-4,2 6-4,2 6-3,-1 5-7,-2 5-7,-4 5-8,-2 5-7,-2 3-6,-1-1-3,-1 0-3,-2 1-3,2-2-3,1-1-3,2-3-2,2-1-4,6-7-4,8-9-6,9-10-5,10-9-6,1-5 2,-1 2 9,-4 3 9,-3 1 9,-3 4 9,-3 4 10,-3 6 10,-2 4 10,0 2-3,6-2-18,4-2-16,5-2-18,2-3-5,1-4 3,-1-4 4,1-3 5,-2-2 3,-3 4 4,-3 3 4,-3 3 3,-2 1 4,0 2 6,-2 0 4,0 2 6,-1 1-2,-1 2-6,1 2-7,0 1-6,-1 3 2,-2 0 12,-3 1 10,0 2 12,-2 0 5,0 3-2,0 1-2,0 3-1,0 0-5,2-1-5,0-1-6,2 0-6,2-3-6,7-3-7,5-3-8,7-2-6,2-4-4,-3-4 1,-1-4 0,-3-4 1,-1-4 1,-3-3 1,-1-5 2,-2-3 2,-3-2 2,-2 3 3,-4 1 2,-3 3 3,-2 1 5,-3 3 7,-4 1 5,-2 2 7,-3 3 1,0 2-1,-1 4-2,-1 3-2,0 2-6,1 3-9,0 4-10,2 2-9,7-2-11,14-10-11,14-8-12,13-9-12,7-6 0,0-1 11,0-3 9,0-1 11,-1-1 7,-3 2 4,-4 0 3,-2 1 3,-4 2 4,-3 3 4,-5 3 2,-3 3 4,-4 2 4,-4 2 7,-5 3 7,-2 1 7,-3 1 9,0 0 16,0 0 13,0 1 15,-2 4 2,-2 11-9,-4 11-10,-2 11-8,-2 6-10,1 1-10,-1 0-8,0 2-10,1 1-5,2 2-1,2 2-2,3 2 0,1 1-4,2 2-2,2 0-5,2 2-4,1-3-8,2-6-13,0-6-14,1-6-13,1-4-11,-2-5-8,-1-3-10,0-4-7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4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96599 5300 468,'0'17'126,"0"1"-23,0 3-25,0 1-23,0 3-14,0 1-6,0 3-4,0 1-6,0 2-6,0 1-6,0 0-8,0 2-6,-1-1-7,-1-1-10,0-3-8,-1-1-8,-1-4-4,0-2 4,0-3 3,0-2 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5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96650 6157 540,'0'-22'3,"2"5"7,0 3 6,2 4 6,2 2 10,5 0 12,5 1 12,6-1 12,0 1-1,-1 2-17,-3 2-15,-1 2-17,-1 0-7,-1 0-1,1-2-1,0 0 0,-1-1-14,-1 0-25,-1 0-26,-1 1-26,-1-2-6,-2-1 12,-2 0 12,-2-1 12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5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97525 4790 391,'-8'-5'72,"0"8"4,0 6 3,1 7 3,-1 4-5,2-1-15,0 1-15,2-1-14,0 3-10,0 5-4,0 5-3,1 5-4,-2 3-5,2 4-3,-1 3-6,0 2-5,0 0-5,0-4-7,0-4-7,0-4-6,0-3-3,1-1 0,-1-3 1,0-1 1,0-4 0,2-2-2,0-3-2,2-2-1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5"/>
    </inkml:context>
    <inkml:brush xml:id="br0">
      <inkml:brushProperty name="width" value="0.05699" units="cm"/>
      <inkml:brushProperty name="height" value="0.05699" units="cm"/>
      <inkml:brushProperty name="color" value="#F2395B"/>
    </inkml:brush>
  </inkml:definitions>
  <inkml:trace contextRef="#ctx0" brushRef="#br0">97950 6053 386,'28'-34'41,"-7"13"9,-7 11 10,-6 12 10,-5 8-3,-1 3-14,0 5-13,-2 4-14,0 0-8,-2-1-3,0-3-1,-1-1-3,1-3-9,5-3-18,6-3-18,4-2-17,5-5-6,3-6 8,5-6 7,3-5 7,1-3 6,-1 1 6,-3 0 3,-1 2 6,-4 2 4,-3 1 3,-4 2 4,-4 2 3,-5 5 14,-3 6 22,-4 8 25,-3 6 22,-3 4 4,2 1-16,0 1-17,2 1-17,1-1-10,2-1-3,2-3-5,2-1-3,3-3-8,6-2-13,4-4-12,5-3-12,2-3-7,1-6 1,-1-4-1,1-5 1,-2-4 2,-1-3 5,-3-4 6,-1-1 5,-3-2 4,-4 3 3,-4 1 2,-4 3 2,-4 1 2,0 1 0,-3 0-1,-2 2 0,-3 2-1,-4 1-2,-3 2-1,-5 2-2,-2 3-3,-1 2-5,-1 4-5,-1 3-4,2 1-3,3 1-2,5 1-1,3 2-1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7"/>
    </inkml:context>
    <inkml:brush xml:id="br0">
      <inkml:brushProperty name="width" value="0.03745" units="cm"/>
      <inkml:brushProperty name="height" value="0.03745" units="cm"/>
      <inkml:brushProperty name="color" value="#00BFF3"/>
    </inkml:brush>
  </inkml:definitions>
  <inkml:trace contextRef="#ctx0" brushRef="#br0">59900 9250 587,'-22'-32'13,"6"39"27,7 36 26,6 39 26,1 21 0,-3 6-28,-3 7-27,-2 6-28,-8 1-19,-8-3-8,-10-3-9,-9-2-9,-2-12-6,6-19-2,7-18-3,6-19-3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6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100050 5536 526,'31'-15'136,"1"2"-24,-1 3-24,0 1-25,1 2-20,-1 1-18,0 0-19,1 2-16,-2 1-12,-3 2-2,-4 2-3,-1 2-4,-5 1 1,-3 2 4,-4 0 3,-4 1 5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6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100132 6213 581,'-19'0'58,"9"0"4,8 0 4,10 0 3,6 0-6,7 0-15,5 0-15,6 0-15,4-2-16,3 0-17,1-3-16,2-2-16,-2-1-5,-6 2 9,-5 1 7,-7 1 8,-3-1 0,-3-1-6,-1 0-8,-2-1-6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6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101721 4916 413,'-15'-1'3,"4"-1"7,3 0 6,3-1 7,0-1 8,0 2 11,-2 0 12,0 2 12,0 5 2,0 11-6,2 11-5,1 11-5,-1 7-9,-2 4-12,-2 4-11,-2 3-11,-1 1-12,1-4-11,-1-4-10,0-4-11,1-4-6,3-4-4,1-4-3,2-3-2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7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102494 5228 414,'-7'-5'59,"0"4"2,2 6 4,1 4 2,-1 5-3,-2 5-8,-2 5-9,-2 5-9,0 2-6,2-1-5,3-1-5,1-1-5,1-2-5,2-1-2,0-3-4,2-1-4,3-4-6,6-3-11,5-4-10,7-4-11,3-5-5,-1-6-1,1-6 1,-1-6-1,-1-4 1,-1-5 2,-3-3 2,-1-4 3,-3-2 2,-4 3 6,-4 2 4,-4 1 5,-3 4 6,-2 3 4,-2 5 7,-2 3 5,-1 3 5,-2 1 5,0 0 5,-1 2 5,1 2 0,6 4-4,4 4-4,6 4-4,2 3-3,0 3 1,0 4 0,-1 2 0,0 2 0,-2 1-2,-2 1-1,-2 1-1,-1 0 4,0-1 7,0-1 8,0-1 8,0-1 2,0-1-4,0-1-5,0 0-3,1-2-4,2 1-4,2 0-5,2-1-3,3-3-8,5-6-13,5-8-11,5-6-12,2-5-3,-1-3 6,-1-3 6,-1-3 5,-2-2 5,-3 1 4,-3-1 3,-2 1 4,-3-1 2,-1 1-1,-1-1 2,0 1-1,-4 0 3,-2 2 6,-6 3 6,-2 1 5,-5 3 3,-2 1-2,-3 2-2,-3 2-2,-3 2-2,-1 1-2,-3 0-3,-1 2-2,-2 0-4,1 2-5,0 0-4,-1 2-6,2 1-6,1 2-5,3 2-6,1 2-6,3 0-6,5 1-4,3 0-6,4 0-5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47"/>
    </inkml:context>
    <inkml:brush xml:id="br0">
      <inkml:brushProperty name="width" value="0.06129" units="cm"/>
      <inkml:brushProperty name="height" value="0.06129" units="cm"/>
      <inkml:brushProperty name="color" value="#F2395B"/>
    </inkml:brush>
  </inkml:definitions>
  <inkml:trace contextRef="#ctx0" brushRef="#br0">104365 5300 358,'29'-23'67,"-5"4"-14,-5 3-13,-5 3-13,-3 1-8,-2-2-2,-3 0-3,-1-1-2,-3 1-3,-4 3 0,-3 2-2,-5 4-2,-3 1 0,0 0-2,-1 0 0,-1 1-2,-1 0 2,-2 3 4,0 4 5,-1 2 5,-1 3 1,-1 4-1,-1 2 0,-1 3-2,0 3 0,1 3 0,1 3-1,1 3 0,1 1 0,3 0-3,1 1 0,2-1-2,2-1-1,3-3-1,1-3-1,2-3-1,5-3-6,10-1-9,8-2-9,9-3-10,5-4-4,2-8 0,3-8 1,1-7 0,0-6 0,-2-3 2,-2-3 0,-1-3 0,-4 0 3,-3 3 2,-5 3 3,-3 3 3,-5 3 11,-3 3 16,-4 3 19,-4 3 16,-3 4 11,-2 10 0,-2 6 3,-1 9 1,-1 4-4,2 1-9,2 1-10,2 1-8,2 0-7,2 2-3,2 1-3,2 1-4,2-1-6,3-1-9,3-3-11,3-1-9,3-3-9,0 0-10,0-1-9,3 0-10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0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45997 15024 506,'0'-11'106,"0"10"-20,0 10-18,0 10-19,0 5-12,0 4-6,0 3-5,0 3-6,-1 0-3,0-2-2,-2-1-1,0-3-2,-1 2-3,0 5-6,0 4-4,0 6-7,0 0-5,1-2-9,-1-4-8,0-2-8,0-4-6,2-6-4,0-3-3,2-6-5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46100 15810 564,'8'-8'36,"0"0"4,-1 0 5,1 0 4,1 1-1,4 1-6,2 0-5,3 2-7,2-1-3,3 0-3,1-1-3,3-2-2,-1 1-6,-1 1-9,-3 0-7,-1 2-9,-2 0-11,-3 2-13,-1 0-14,-2 2-13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1"/>
    </inkml:context>
    <inkml:brush xml:id="br0">
      <inkml:brushProperty name="width" value="0.06018" units="cm"/>
      <inkml:brushProperty name="height" value="0.06018" units="cm"/>
      <inkml:brushProperty name="color" value="#F2395B"/>
    </inkml:brush>
  </inkml:definitions>
  <inkml:trace contextRef="#ctx0" brushRef="#br0">47041 14350 365,'-8'-9'4,"0"0"7,0-1 7,0-1 7,1 4 12,1 11 13,0 12 14,2 10 15,1 5-1,0 2-14,1 1-15,2 1-15,-1 1-8,-2 4-2,-2 2-3,-1 4-1,-2 2-4,0 2-6,0 2-5,0 2-6,1 2-5,1 5-4,0 4-5,2 3-3,0-1-5,2-7-5,0-6-5,2-8-4,0-6-1,0-7 3,0-7 3,0-7 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1"/>
    </inkml:context>
    <inkml:brush xml:id="br0">
      <inkml:brushProperty name="width" value="0.05941" units="cm"/>
      <inkml:brushProperty name="height" value="0.05941" units="cm"/>
      <inkml:brushProperty name="color" value="#F2395B"/>
    </inkml:brush>
  </inkml:definitions>
  <inkml:trace contextRef="#ctx0" brushRef="#br0">47200 16009 370,'9'-10'3,"3"-3"8,4-5 6,2-3 8,1-1 3,1 5-3,0 3 0,-1 4-2,0 3 1,-1 1 5,0 0 3,-2 2 4,-2 2-1,-3 6-4,-3 4-6,-2 5-6,-3 5-3,-2 5-5,-2 5-2,-2 5-4,-2 1-3,0 0-2,-1-1-1,-1-1-2,0-3-2,2-6-4,2-3-2,2-6-4,4-8-3,5-10-2,7-11-3,6-11-2,3-7-1,3-1 2,1-2 2,3-2 1,-2 1 4,-3 6 5,-5 4 4,-3 5 6,-4 4 3,-1 5 4,-2 3 3,-2 4 3,-3 4 8,-1 6 11,-2 4 13,-1 5 11,-2 4 2,0 1-8,0 3-9,0 2-9,0 0-5,0 2-4,0 1-3,0 1-4,0 0-3,3-1-2,2-1-1,2-1-3,2-2-1,2-3-3,1-3-1,3-3-3,1-3-3,1-2-3,2-4-3,0-2-3,1-5-2,3-6 0,1-6-1,3-5 1,1-5 0,1-3 1,0-3 1,3-3 1,-3-1 1,-2 0 3,-3 0 1,-3 0 3,-3 1 2,-4 3 1,-4 3 0,-5 3 2,-2 3 1,-4 1 1,-2 3 0,-3 1 1,-4 3 0,-4 3-1,-4 3-1,-3 2-2,-6 4-3,-5 4-7,-6 4-6,-6 4-8,0 2-5,5 3-4,7 2-5,6 1-4,2 1-1,2-3 1,1-1 2,1-2 2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3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46715 21497 467,'-17'-21'100,"-2"7"-23,-1 5-22,-3 6-22,0 4-13,1 4-2,1 2-2,1 3-3,0 3-1,-3 2 0,-1 1 1,-3 3 1,1 2 0,3 1 1,3 3 0,3 1 0,3 0 0,3-3 0,3-3-1,2-3-1,4-2-1,2-1-3,4 0-2,2-2-3,4-1-2,5-1-3,5 0-2,6-2-2,1-1-2,0-2-2,1-2 0,-1-2-2,-1-1 1,-3 0 1,-3 0 2,-3 0 2,-2 1 0,-3 2 1,-1 2 0,-2 2 0,-3 2 3,-2 5 6,-4 4 7,-2 3 6,-6 3 1,-6 1-4,-7 1-4,-7 1-5,-3 0-2,-2-1-3,-1-1-1,-1-1-2,2-2-2,2-1-5,3-3-3,3-1-4,3-3-3,1-2-5,2-4-3,3-3-5,3-3-8,8-6-14,7-4-12,6-5-14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8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60600 8850 534,'31'-29'3,"13"-5"6,12-7 7,13-5 5,4 2 7,-3 13 5,-3 12 7,-2 13 5,-6 7 3,-6 4-2,-6 3-1,-6 3-1,-7 7-6,-6 14-11,-6 11-10,-6 14-12,-7 8-7,-6 7-8,-6 6-6,-6 7-7,-12 2-4,-15 1-3,-15-1-3,-16 1-3,-12-4 0,-5-6 0,-7-6 2,-5-6 1,2-9 3,13-8 6,12-10 6,13-9 4,26-10 7,41-9 5,40-10 6,42-8 6,17-11 2,-2-8-2,-3-10-1,-3-9-2,-10-4-6,-16 4-9,-15 3-9,-15 3-9,-12 3-5,-6 3 3,-6 3 1,-6 4 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4"/>
    </inkml:context>
    <inkml:brush xml:id="br0">
      <inkml:brushProperty name="width" value="0.05735" units="cm"/>
      <inkml:brushProperty name="height" value="0.05735" units="cm"/>
      <inkml:brushProperty name="color" value="#F2395B"/>
    </inkml:brush>
  </inkml:definitions>
  <inkml:trace contextRef="#ctx0" brushRef="#br0">48310 21925 383,'-8'-4'49,"0"8"7,0 8 8,0 8 7,1 4-2,-1 2-10,0 3-13,0 1-10,0 1-7,0-1-3,1-1-3,-1-1-2,1-2-3,2 0-2,2-1-3,2 0-2,3-3-3,4-3-6,4-3-6,3-3-5,4-4-3,3-6-1,4-6-1,2-6-1,1-5-2,1-3-5,-1-5-3,1-3-4,-2-3 0,-2-1 2,-1-1 3,-2-1 2,-3-1 4,-3-2 4,-3-3 3,-2-1 5,-4 0 1,-3 4-1,-2 2 0,-4 3-1,-2 4 1,-3 5 2,-4 5 2,-2 5 2,-3 3-1,-3 2-3,-3 2-3,-3 2-2,-2 4-5,1 6-4,-1 5-5,1 7-5,2 1-1,5-3 1,5-3 3,4-3 2,4-1 1,-1 0-1,0 0 1,0-1 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4"/>
    </inkml:context>
    <inkml:brush xml:id="br0">
      <inkml:brushProperty name="width" value="0.05794" units="cm"/>
      <inkml:brushProperty name="height" value="0.05794" units="cm"/>
      <inkml:brushProperty name="color" value="#F2395B"/>
    </inkml:brush>
  </inkml:definitions>
  <inkml:trace contextRef="#ctx0" brushRef="#br0">49818 22997 379,'30'-14'100,"-1"2"-20,-3 4-20,-1 3-18,-2 1-13,-1 2-5,-1 0-4,-1 2-5,-2 1-2,-3 4-2,-3 2-1,-2 3-1,-4 4-1,-1 2 0,-2 3-2,-2 3 1,-4 2-2,-6 3-2,-5 1-2,-7 3-3,-3 0-1,-3 0-4,-1 0-3,-2 1-3,0-3-2,5-6 1,3-4 1,5-4 1,2-4 1,2-1 2,3 0 1,1-2 3,3-1 5,6-2 11,4-3 11,6 0 10,3-4 4,5 0-2,3-3-3,5-2-1,2 0-5,1 0-4,0 2-6,2 1-3,-1 0-5,-1 2 0,-3 0-2,-1 2-2,-3 0-3,-1 0-7,-3 0-6,-1 0-6,-5 1-17,-6 1-25,-8 3-26,-6 2-26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6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46244 27150 459,'-2'73'187,"0"-11"-46,-3-11-45,-2-10-45,0-6-27,0-2-5,2 0-8,1-1-5,-1 1-4,-2 3-1,-2 3 0,-2 2 0,1-1-9,3-7-18,2-7-18,4-7-19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6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46400 28013 541,'9'-15'22,"1"2"12,3 2 13,2 3 12,1 1 4,1 2-8,2 2-7,0 2-6,0 1-8,1 0-8,-1 0-8,1 0-9,-1 0-7,-1 0-8,-1 0-6,0 0-8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7"/>
    </inkml:context>
    <inkml:brush xml:id="br0">
      <inkml:brushProperty name="width" value="0.06034" units="cm"/>
      <inkml:brushProperty name="height" value="0.06034" units="cm"/>
      <inkml:brushProperty name="color" value="#F2395B"/>
    </inkml:brush>
  </inkml:definitions>
  <inkml:trace contextRef="#ctx0" brushRef="#br0">47357 26490 364,'0'-19'37,"0"10"15,0 10 14,0 10 14,0 6 1,0 3-14,0 3-12,0 3-15,-2 4-8,0 5-4,-3 4-4,-2 6-5,-1 4-4,-2 5-3,0 6-5,-1 4-3,-1 2-1,0 1 0,0-1 2,1 1 0,0-1-5,0-3-13,2-1-13,1-2-12,1-5-8,2-5-1,2-6-1,2-5-1,1-5 2,0 0 4,0-1 5,0-1 4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7"/>
    </inkml:context>
    <inkml:brush xml:id="br0">
      <inkml:brushProperty name="width" value="0.05365" units="cm"/>
      <inkml:brushProperty name="height" value="0.05365" units="cm"/>
      <inkml:brushProperty name="color" value="#F2395B"/>
    </inkml:brush>
  </inkml:definitions>
  <inkml:trace contextRef="#ctx0" brushRef="#br0">48050 28628 410,'15'-21'0,"-1"3"0,-1 4 0,0 5 0,-2 2 3,-1 2 7,0 2 7,-2 2 6,1 1 8,1 0 6,3 0 7,2 0 7,0 1-1,-1 4-9,-1 2-10,0 4-8,-3 2-6,-3 3-4,-2 3-2,-4 3-5,-3 2 0,-3 3-2,-5 1 1,-4 3-1,-1-2 0,1-2 0,0-3-1,2-2-1,1-4 0,1 1-1,0-2 1,2-1-1,5-2 4,10-1 7,9-2 7,11-2 7,4-4 0,-1-4-4,-2-6-5,1-4-5,-3-2-7,-2 2-9,-1 3-9,-2 1-9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8"/>
    </inkml:context>
    <inkml:brush xml:id="br0">
      <inkml:brushProperty name="width" value="0.05403" units="cm"/>
      <inkml:brushProperty name="height" value="0.05403" units="cm"/>
      <inkml:brushProperty name="color" value="#F2395B"/>
    </inkml:brush>
  </inkml:definitions>
  <inkml:trace contextRef="#ctx0" brushRef="#br0">46000 32610 407,'-3'-23'4,"-2"2"10,-5 3 8,-4 1 10,0 4 3,1 3-2,2 4-1,2 4-3,-2 4 0,-5 6-2,-7 4 0,-5 5-2,-3 4 0,1 3-1,1 3 0,2 3-1,1 0-1,2-2-2,4-1-2,3-3-1,3-1-1,3-3 0,3-1-1,2-2 0,4-2-1,2 1-3,4 0-2,2-1-2,4 0-3,6-1-1,4 0-2,5-2-3,1 0-1,0 0-5,-1-1-3,-1 1-3,-1 0-1,-3 0 1,-1-1 2,-2 1 2,-2-1 2,-1-1 4,-1 0 2,0-2 3,-3 0 2,-1 2-1,-2 0 1,-2 1-1,-3 3 2,-4 4 3,-4 3 3,-4 5 3,-4-1-1,-3-2-5,-5-2-6,-3-4-6,-3-2-4,-1-1-5,-1-1-4,-1 0-4,0-3-3,0-1 0,-1-2-2,1-2-1,2-2-2,3-1-4,5 0-4,3-1-4,4-3-3,2 0-1,4-3-1,3-2-3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8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48050 34000 462,'28'0'35,"-5"0"1,-7 0-1,-5 0-1,-2 0 1,2 0 0,2 0 0,1 0 1,1 1-3,-1 4-5,0 2-6,-2 4-4,-2 1-4,-2 1-2,-4 1-4,-2 1-2,-4 2-1,-2 3-2,-4 4-1,-2 2 0,-3 0-2,-1 0-1,-3-1-2,-2-1-1,1-1 0,1-3-1,2-1 0,3-2 1,1-2 1,4-1 5,3-1 4,2 0 4,7-3 3,10-1 3,9-2 2,11-2 3,2-2-2,-2-2-5,-3-2-5,-3-2-5,-3-2-6,-2 0-7,-1-1-9,-2-2-6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3:59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41647 34700 598,'-1'15'78,"0"-1"-19,-2-1-18,0 0-18,-1 1-9,2 5 0,0 5 0,2 5 0,0 4-1,-2 2 0,-1 4-1,0 3 0,-1 1-2,1 0-2,-1 0-1,0 0-3,0-1-1,2-2 1,0-2 0,2-1 1,0-3-2,0 0-3,0-1-4,0-1-4,0-1 1,0-2 2,0 0 5,0-1 2,0 1 2,0 1 1,0 2 1,0 3 0,0 1 0,0 2-1,0 2 0,0 2-1,0 1 0,0-2 1,0 0 0,0-1 2,0-2-2,0-2-4,0-2-3,0-1-5,0-2-1,0-2 1,0 0 1,0-1 1,0 0 1,0-1 0,0 1 0,0-1 1,0 0-1,0-1-3,0-1-2,0-1-2,0-2-3,0-3-2,0-3-2,0-3-2,0-2-1,0 0-1,0-2 1,0 0-1,1-3-4,2-3-7,2-2-9,2-4-8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01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45022 37443 415,'-7'-3'110,"2"10"-16,2 9-15,2 11-17,0 3-11,0-1-8,-2-3-8,0-1-7,-1 0-7,-2 6-4,0 5-5,-1 5-4,-1 2-3,0 0 1,0 0 0,1 0 0,-1-2-4,2-6-11,1-4-10,0-5-10,3-8-15,4-10-19,4-12-20,4-10-19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8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61250 9350 453,'-115'0'-5,"23"0"8,22 0 7,22 0 8,12 1 5,3 4 5,3 3 3,4 3 4,1 6 1,0 9-1,0 10-1,0 10-1,-2 8-2,-3 10-1,-3 10-3,-2 9-1,0 4-2,7 1-1,6-1 0,7 1-1,5-3-3,7-2-3,6-3-5,7-3-3,7-6-4,9-5-2,10-7-4,10-5-2,7-6-4,6-3-3,7-3-5,6-2-3,-1-3-1,-5 1 0,-7-1 2,-5 1 1,-4-1 1,0 1 4,0-1 2,0 1 4,-7 1 3,-11 3 3,-14 3 3,-11 4 3,-9 4 3,-3 6 0,-3 7 2,-2 6 1,-9 3 0,-12 0 0,-13 0 0,-12 0-1,-13 0-1,-12 0-2,-13 0-2,-12 0-2,-7-5-6,1-9-10,-1-10-10,1-8-10,7-9-3,16-6 7,15-6 7,17-6 6,8-6-6,4-2-17,3-3-18,3-3-17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01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45200 38244 496,'7'-8'2,"-2"0"3,-3 0 4,0 0 4,-1 1 7,1-1 11,3 0 12,2 0 12,2 1 3,2 0-6,2 2-6,1 1-6,2 0-6,2 2-8,0 0-7,1 2-7,-1 0-4,-1 0 1,-2 0 1,-2 0 2,-2 0-16,1 0-28,0 0-30,0 0-30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02"/>
    </inkml:context>
    <inkml:brush xml:id="br0">
      <inkml:brushProperty name="width" value="0.064" units="cm"/>
      <inkml:brushProperty name="height" value="0.064" units="cm"/>
      <inkml:brushProperty name="color" value="#F2395B"/>
    </inkml:brush>
  </inkml:definitions>
  <inkml:trace contextRef="#ctx0" brushRef="#br0">46075 37166 343,'-7'-12'12,"1"8"24,0 8 23,2 8 24,0 4 4,0 3-16,0 1-15,0 3-15,0 1-11,0 3-4,0 1-5,1 3-5,-2 1-2,2 4-2,-1 3 0,0 2-2,-1 4-2,0 2-6,-1 3-4,-2 4-5,1-2-5,1-6-7,0-6-6,2-6-7,0-5-8,2-3-12,0-5-10,2-3-12,1-7 1,2-10 12,2-10 11,2-10 12,1-5 8,1-3 5,2-1 5,0-2 4,1-1 6,3 1 5,2 1 8,2 1 5,-1 2 6,1 3 4,-2 3 4,-1 3 4,0 3 2,0 3 1,-1 3 0,1 2 1,-1 4-1,-1 2-2,-1 3-2,0 4-1,-3 4-2,-1 5-2,-2 7-2,-2 5-3,-2 3-1,-2-1-1,-2-1-1,-2-1-2,0-3-2,0-1-3,2-4-4,0-3-2,3-3-5,2-3-5,3-3-7,4-2-4,3-6-3,7-8 1,5-8 2,7-7 2,3-6 1,0-1 3,2-2 2,1-2 2,0-3 1,0-3-1,0-2-2,1-4-2,-3 1 1,-2 4 2,-3 4 1,-3 4 2,-4 3 4,-3 5 5,-5 3 4,-3 5 6,-5 7 14,-6 10 22,-6 11 24,-6 11 22,-2 5 3,3-1-20,1-1-19,2-1-19,1-2-11,2-1-6,0-3-3,2-1-5,0-1-4,0 2-2,0 0-4,0 1-2,1 0-2,4 1-2,2-1-2,4 1-2,1-1-1,3-3 0,1-1-2,3-2-1,1-2 0,1-1 2,1-1 1,2 0 2,-2-1 1,0 0-1,-1-1 2,0 1 0,-3 0 1,-3 2 2,-3 0 3,-2 1 1,-4 2 2,-3 3 1,-2 4 0,-4 2 1,-5 2-1,-9 3-3,-9 1-2,-9 2-3,-6 2-6,-2 1-10,-4 1-8,-2 0-10,2-2-2,10-7 7,8-7 7,9-6 6,4-4-3,0 1-15,1 1-13,-1 2-15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0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63583 14797 999,'-1'-15'-4,"0"2"-11,-2 3-9,0 1-10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11"/>
    </inkml:context>
    <inkml:brush xml:id="br0">
      <inkml:brushProperty name="width" value="0.05238" units="cm"/>
      <inkml:brushProperty name="height" value="0.05238" units="cm"/>
      <inkml:brushProperty name="color" value="#00BFF3"/>
    </inkml:brush>
  </inkml:definitions>
  <inkml:trace contextRef="#ctx0" brushRef="#br0">55579 27994 419,'15'-15'40,"-2"1"-1,-3 1-1,-1 1 0,-1 0-3,-2 2-5,-1 1-5,0 0-4,-2 0-4,-1-3 0,0-4-3,-1-1 0,-1-2-2,0 2-1,0 2-1,0 3-2,-3 0-2,-2 0-2,-5 0-3,-4 1-2,-1 1-2,1 4-2,1 4-1,0 4-1,1 3-1,-3 2 0,-2 2 1,-1 2 1,-1 0 1,0 1 0,2 0 0,1 0 1,0 1 1,-1 3 4,-2 3 2,1 3 3,-1 2 2,2 1 1,2 1 1,3 1 1,1 0 0,0-1-1,2-1-2,1-1-2,1-2-1,2-1 0,2-3-2,2-1 1,1-1-2,0-1-1,0 1-1,0 0 0,2-2-3,4-3 0,4-3-3,3-2-1,3-3-1,2-2-2,0-2-1,1-2-2,1-3 1,1-4-1,1-4 1,1-3 0,0-4 0,-1-1-2,-1-3-2,-1-1-2,-2-1 0,-2 1 1,-4 1 2,-3 1 0,-2 2 3,0 3 6,-2 3 4,0 3 5,-2 3 9,-1 6 11,0 4 11,-1 6 12,-1 2 2,0 3-7,0 2-8,0 2-8,0 1-4,1 3-1,2 2-1,0 1-1,1 0-2,-2-1-1,0-3-1,-2-1-2,1-2-2,2 0-2,2-2-3,2-1-3,3 0-8,5 0-14,5-1-15,6 1-15,1-3-6,0-4 1,1-6 1,-1-4 1,-1-2 1,-5 0 1,-3 2 0,-4 1 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13"/>
    </inkml:context>
    <inkml:brush xml:id="br0">
      <inkml:brushProperty name="width" value="0.06456" units="cm"/>
      <inkml:brushProperty name="height" value="0.06456" units="cm"/>
      <inkml:brushProperty name="color" value="#00BFF3"/>
    </inkml:brush>
  </inkml:definitions>
  <inkml:trace contextRef="#ctx0" brushRef="#br0">58881 27306 340,'7'15'61,"-1"-1"-10,0 0-12,-2-2-10,-2 1-7,-2 3-2,-3 3-3,-4 4-3,-2 0-2,-1 3-2,-3 0-1,-2 0-2,0 1-2,-1-3-1,0-1-1,1-3-2,0-1-2,2-2-1,2-3-1,3-1-2,3-6-4,8-8-7,6-10-7,7-7-7,4-6 1,1 2 5,1 1 7,1 1 6,-1 2 4,-3 3 2,-3 3 3,-2 3 1,-3 3 5,-3 4 7,-1 4 7,-2 4 8,-2 2 1,0 3-1,-2 2-3,0 2-2,-2 0-3,0-1-4,-2-1-5,0-1-4,2-3-5,6-6-7,6-6-6,6-6-8,2-2-1,1-1 3,-1 0 4,1 0 2,-2 2 5,-1 3 5,-2 2 4,-2 4 5,-3 2 3,-1 4 2,-2 2 0,-2 3 1,0-1-5,3-8-9,4-6-10,2-7-10,2-4-5,1 0-1,2 1 1,0-1-1,-1 0 3,-1 1 4,-2-1 5,-3 0 4,-3 5 12,-4 9 19,-5 8 18,-6 9 18,-1 4 5,0-1-7,2-1-8,1 0-8,0-2-5,0 1-3,0 0-4,0-1-3,1 1-5,2 0-7,2-1-5,2 1-6,2-3-6,4-3-2,2-4-4,3-4-4,2-3-2,1-4 0,2-2-2,0-3 0,-1-3 0,-1-2 2,-2-1 3,-3-3 1,-1 0 3,-2 1 1,-2 1 3,-2 1 0,-4 0 5,-4 2 7,-6 1 6,-4 1 7,-2 1 3,-1 2-2,0 2-1,1 2-3,-1 3-1,2 2-4,1 4-2,1 2-4,3 2-5,6-2-10,6-1-9,6 0-10,4-4-3,3-4 3,3-6 3,3-4 2,2-3 3,-1-1-1,1-1 1,-1-1 1,1-3 2,1-3 2,1-5 4,1-3 2,-1-1 3,-3 1 1,-3 3 0,-3 2 2,-2 1 2,-2 3 3,-3 1 3,-1 3 2,-1 2 11,-2 2 17,-1 4 18,0 3 16,-2 6 5,-2 10-6,-2 9-8,-2 11-7,-2 5-6,0 1-5,-1 0-6,-2 2-5,1 1-5,1 1-3,0 0-4,2 2-3,0 0-3,2-2-2,0 0 0,2-1-3,0-1-3,2 0-5,0 0-6,2 1-5,0-1-9,2 0-10,0 0-11,1 1-10,1-4-9,0-6-7,0-5-7,0-6-8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18"/>
    </inkml:context>
    <inkml:brush xml:id="br0">
      <inkml:brushProperty name="width" value="0.04924" units="cm"/>
      <inkml:brushProperty name="height" value="0.04924" units="cm"/>
      <inkml:brushProperty name="color" value="#00BFF3"/>
    </inkml:brush>
  </inkml:definitions>
  <inkml:trace contextRef="#ctx0" brushRef="#br0">55422 14930 446,'-7'-15'5,"2"2"8,2 3 8,2 1 10,1 3 6,0 4 8,0 4 6,0 4 6,0 3-1,2 1-8,0 3-8,2 2-8,-1 2-7,0 3-3,-2 3-5,0 3-3,-3 3-3,0 2-2,-3 4 0,-2 3-1,-2 4-5,-2 8-12,-1 6-10,-3 8-10,0 1-6,1 1-1,1-2-1,1-1-1,0-2-1,2-4 0,1-5 0,1-2-1,1-7 1,2-6 2,2-8 3,2-5 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19"/>
    </inkml:context>
    <inkml:brush xml:id="br0">
      <inkml:brushProperty name="width" value="0.05123" units="cm"/>
      <inkml:brushProperty name="height" value="0.05123" units="cm"/>
      <inkml:brushProperty name="color" value="#00BFF3"/>
    </inkml:brush>
  </inkml:definitions>
  <inkml:trace contextRef="#ctx0" brushRef="#br0">56552 15571 429,'-1'-11'30,"-4"9"18,-2 8 15,-3 9 18,-1 5 0,2 1-16,2 1-15,2 1-16,1 2-10,1 3-3,-1 3-4,0 3-3,0 0-2,0-2-2,0-1-2,0-3-1,1-2-3,2-3-3,2-3-2,2-3-4,2-3-1,4-2 1,2-4 0,3-3 2,3-4-3,3-8-7,3-6-7,3-7-6,2-5-3,-1-5 0,1-3 2,-1-4 0,-2-1 2,-5 1 5,-5 3 4,-4 2 4,-5 2 2,-3 1 0,-2 3 1,-4 1-1,-2 3 2,-1 3 1,-3 3 2,-2 3 1,-1 2 4,1 2 6,-1 2 8,0 2 6,0 2 1,1 1-2,-1 0-2,0 2-4,4-1-6,6-1-10,7 0-9,8-1-10,4-1-4,3 0 1,3 0 1,3 0 1,0 1 1,-3 2 3,-3 2 2,-3 2 2,-2 2 4,-1 0 4,0 1 4,-2 2 4,-2 0 1,-2 1 0,-4 2 0,-2 0-1,-2 0 5,0 1 13,0 0 12,0 0 11,-1 0 4,-1 1-6,0 1-6,-1 2-5,-1 0-4,0 3-1,0 1-1,0 3-1,1 0-2,0-1-2,2-1-2,0-1-3,1 0-2,0-1-3,0 1-3,0-1-2,1 0-2,2-3-2,2-1-1,2-2-2,4-3-2,5-4-4,7-4-2,5-4-4,2-5 0,-3-4 2,-3-5 3,-3-5 3,-2-3 0,-1 1 1,-1-1-1,0 1 1,-3-1 0,-3-1 2,-3-1 1,-2-1 1,-3 0 1,-1-1 1,0 1 0,-1-1 1,-3 2 0,0 3 0,-3 3 1,-2 3 0,-2 3-1,-2 1-2,-2 2-2,-1 2-3,-3 3-4,-1 2-7,-3 4-7,-1 3-6,-2 2-6,3 3-3,0 3-4,0 4-4,3-1 1,3-1 5,3-2 5,3-2 4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19"/>
    </inkml:context>
    <inkml:brush xml:id="br0">
      <inkml:brushProperty name="width" value="0.06073" units="cm"/>
      <inkml:brushProperty name="height" value="0.06073" units="cm"/>
      <inkml:brushProperty name="color" value="#00BFF3"/>
    </inkml:brush>
  </inkml:definitions>
  <inkml:trace contextRef="#ctx0" brushRef="#br0">59842 15451 362,'0'-16'2,"0"2"3,0 1 4,0 1 4,0 0 2,0 0 0,0 0 0,0 1 1,0-1-1,0 0-1,0 0 0,0 1-2,0-1 0,0 0 0,0 0 1,0 1 1,-2 0 0,-2 0 0,-4 2 1,-2 1-1,-2 1 0,1 2 1,-1 2-1,0 2 1,-1 3-2,-1 4-1,-3 4-2,-1 3-2,-2 4-2,0 3 2,1 3 0,-1 3 0,0 2 0,1 1-1,-1 1 0,1 1-2,0 1 1,2 0 0,3 2 0,1 1 0,2-1 0,2-2-1,3-1 1,1-3-1,1-2-1,2-3-1,0-3-1,2-3-1,2-3-2,4-4-1,4-4-2,3-4-2,3-4-1,2-4 0,0-4 0,1-4 1,0-1-2,1-1-2,-1 0-1,1 1-3,0-2-1,1-3-4,1-4-2,1-1-2,1-4-1,-1 1 2,1-2 3,-1-1 2,-2 2 3,-5 3 5,-4 5 4,-6 3 5,-4 7 11,-2 10 16,-3 10 16,-4 10 18,1 5 2,1 1-10,2 1-12,2 1-10,1 0-7,2 1-4,0-1-2,2 0-3,1 1-3,3-1-3,3 0-2,4 1-2,0-2-4,1-1-1,0-3-4,-1-1-2,1-2-1,0-1 0,-1-1 1,1-1 0,0-1-4,-1-2-11,1-3-9,0-1-12,-1-1-10,-1 0-14,-1 0-13,0 0-14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2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69364 14550 999,'-15'8'-6,"4"-1"-12,3 1-12,3 0-12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24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55831 21361 466,'0'-13'10,"0"8"26,0 7 24,0 6 26,-1 5 3,-1 3-17,0 3-18,-1 3-16,-2 3-12,0 3-5,-1 3-4,-2 3-6,0 2-4,1 2-2,-1 2-3,0 2-3,0 2-3,-2 0-3,0 2-3,-1 0-3,0 2-4,0 0-3,2 2-5,1 0-3,0 0-2,2-2 2,0-2 1,2-2 2,1-3-1,2-2-3,2-3-2,2-3-3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4:58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59200 11850 598,'-19'-46'0,"13"10"0,12 10 0,13 9 0,21 1 13,32-6 24,31-6 25,32-6 26,25-6-1,23-2-24,22-3-25,22-3-24,-13 2-27,-47 10-27,-47 10-29,-46 9-27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25"/>
    </inkml:context>
    <inkml:brush xml:id="br0">
      <inkml:brushProperty name="width" value="0.05146" units="cm"/>
      <inkml:brushProperty name="height" value="0.05146" units="cm"/>
    </inkml:brush>
  </inkml:definitions>
  <inkml:trace contextRef="#ctx0" brushRef="#br0">56994 22021 427,'-8'37'123,"0"-5"-26,1-5-27,-1-5-25,0-2-15,2 1-3,1 1-5,0 1-3,0 1-4,0 1-1,-1 1-3,-1 1-1,0-1-2,2-1 0,2-3-1,2-1-1,5-5-5,8-5-11,7-6-10,9-6-11,2-6-3,-2-6 4,-1-5 4,-3-7 5,-2-1 3,-2-1 0,-4 2 1,-3 2 2,-3-1 2,-2 3 6,-4 0 5,-2 0 4,-4 2 3,0 1-2,-3 1-1,-2 1-2,-1 1 1,0 2 4,0 3 3,1 1 4,-3 1 1,0 2-3,-3 1-1,-2 0-2,0 2-4,1 1-6,1 0-7,1 2-5,4-1-7,10-1-6,8 0-5,9-1-7,5-1 0,-1 0 7,1 0 6,-1 0 7,1 1 3,1 0 3,1 2 1,1 0 1,-1 2 4,-5 0 4,-3 2 5,-4 0 5,-3 2 8,-1 4 13,-1 2 12,0 3 13,-3 1 1,-1-1-10,-2 0-8,-2-2-10,-1 2-3,0 3 2,0 5 4,0 3 3,0 2 0,-2-1-4,0-1-3,-1-1-4,-1-1-3,0-1-2,0-1 0,0-1-3,1-1-2,4-1-3,2 0-4,4-2-4,2-3-2,1-5 0,3-4 0,2-6 1,1-3-5,1-3-9,1-4-7,1-2-10,0-3-1,-1-1 4,0-3 3,-2-1 5,-2-2 3,-1-1 3,-2-1 2,-2-1 4,-2-1 3,-2-3 2,-3-1 3,0-2 2,-2 0 1,0 3 2,0 3-1,0 3 2,-2 3-1,0 3 1,-3 3 0,-2 3 0,-2 2 0,-2 2-1,-2 2 0,-1 3 0,-3 1-6,-3 3-10,-4 4-9,-1 2-10,0 2-6,5 0-1,4 0-1,6 0-2,2-1 2,0 1 4,1 0 5,-1 0 4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4:25"/>
    </inkml:context>
    <inkml:brush xml:id="br0">
      <inkml:brushProperty name="width" value="0.06742" units="cm"/>
      <inkml:brushProperty name="height" value="0.06742" units="cm"/>
    </inkml:brush>
  </inkml:definitions>
  <inkml:trace contextRef="#ctx0" brushRef="#br0">60634 21519 326,'0'-15'39,"0"3"-4,0 1-5,0 2-4,0 0-3,-2-2-2,0-1-2,-1-3-2,-1 0-3,0 1-2,0 1-1,0 0-3,-2 2 1,-2-1 0,-3 0 2,-3 0 2,-2 2-1,2 3-1,1 2-1,1 4-2,-2 3 0,-3 6 2,-5 4 0,-3 5 2,-1 3-1,3 1-1,3 1-1,3 1-2,1 3 0,0 5-1,1 5 2,-1 4-1,1 2 0,2 0 0,3-1 0,1-1-1,1-3 0,2-2 0,1-4-1,1-1-1,1-5 1,3-3-1,4-5-1,2-3 1,4-5-3,4-5-6,3-4-6,5-5-6,3-5-3,3-4-2,3-4-2,2-3-1,2-4 1,-3-3 1,-2-3 4,-1-2 2,-4-2 1,-1 1 0,-4 1 1,-3 2 0,-3 1 2,-3 5 4,-3 3 3,-2 5 4,-3 6 10,-2 10 18,-2 10 18,-2 9 17,-1 6 4,0-1-11,0 1-10,0-1-10,1 1-8,0 1-3,2 1-3,0 1-3,2 0-4,2 1-1,2-1-4,2 1-1,2-2-4,2-2-5,1-1-3,3-3-4,1-1-6,1-1-8,1 0-9,2-2-7,0-1-8,1-1-4,1-1-6,1 0-4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34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66940 10777 990,'-27'-6'10,"11"2"-19,9 4-19,10 2-18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36"/>
    </inkml:context>
    <inkml:brush xml:id="br0">
      <inkml:brushProperty name="width" value="0.06266" units="cm"/>
      <inkml:brushProperty name="height" value="0.06266" units="cm"/>
      <inkml:brushProperty name="color" value="#00BFF3"/>
    </inkml:brush>
  </inkml:definitions>
  <inkml:trace contextRef="#ctx0" brushRef="#br0">24829 29500 351,'-22'0'5,"3"0"11,3 0 11,3 0 11,5 0 9,10 2 10,8 0 9,9 2 9,4 0-3,-1 0-13,-1-1-13,-1 1-13,1 0-9,1 0-4,3 0-4,1 0-4,2-1-3,1 0-1,1-2-2,1 0-1,0-2-1,1 0-2,-1-2-1,0 0-1,0-1 0,-1 0-1,-1 0 0,-1 0 0,-1 1 0,1 0 0,-1 2 1,1 1 1,-2 0 0,0 0-1,-1 0 0,-1 0-1,0 0-1,1 1-1,1 2-2,1 0-1,1 0-1,1 0 1,1-1 0,1-2 0,0 0 1,-2 0 0,0 0 0,-1 0 0,-1 0 1,-3 0-1,-1 0 0,-3 0 0,0 0 0,0-2-1,-1-1 0,1 0-1,-1 0 0,1 0 0,-1 2-1,1 1-1,-1 0 1,-1 0 0,-1 0 1,0 0 1,-1-1-2,1-1-2,1 0-2,1-1-3,-4 0-6,-10 2-12,-10 2-10,-10 2-12,-3 1-3,3 0 2,2-1 2,4 1 3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36"/>
    </inkml:context>
    <inkml:brush xml:id="br0">
      <inkml:brushProperty name="width" value="0.05635" units="cm"/>
      <inkml:brushProperty name="height" value="0.05635" units="cm"/>
      <inkml:brushProperty name="color" value="#00BFF3"/>
    </inkml:brush>
  </inkml:definitions>
  <inkml:trace contextRef="#ctx0" brushRef="#br0">24372 29936 390,'-19'-8'61,"7"2"-3,8 1-1,8 0-2,6 2-5,4 1-8,3 0-6,5 2-8,2-1-5,1 0-1,1-2-1,1 0-2,1 0-2,4 0 0,3 2-2,3 0-1,2 1-1,4 0-1,3 0-1,2 0-1,3 0-1,0 0-1,1 0-3,2 0 0,0 1-3,-1 0-4,1 2-2,0 0-3,0 0-1,2 0-1,0-2 1,1 0 1,2-2-1,2 0 1,1-2-1,3 0 1,-1-1-1,-4 0-4,-5 0-3,-3 1-4,-4-2-2,-2 2-3,-3-1-3,-4 0-2,-2 1 0,-3 2 4,-3 2 5,-3 2 4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49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10538 43310 483,'-15'3'126,"1"7"-26,1 7-27,0 7-27,2 5-16,1 3-5,0 3-4,2 3-4,0 2-4,-2 4-1,0 2-1,-1 4-2,0-4 0,2-8-2,2-10 0,3-7-2,-1-4-1,2 5-3,-1 3-2,0 5-4,0 0-1,2-4 1,0-2 1,2-2 0,1-4 2,2 1 0,2-2 0,2-1 1,1-2 1,1-1 0,2-2 1,0-2 2,1-2-1,1-1 0,1 0-1,2-2 0,0-1-2,3-4 0,2-2-3,1-3 0,2-3-2,1-2 0,1-2 0,1-1 0,-1-2-1,-3 0 0,-3 1 1,-3-1 0,-1 0 1,2-1 0,0-2 2,1 1 1,0-3 1,-3 0 0,-1-1 0,-2-1 0,-2-1 1,1-1 0,0-1 0,0 0 2,-1-4-1,-3-1 0,-1-4 0,-2-2 0,-1-2-1,0 3-1,0 2 0,0 2-2,-1 1-1,-2 3 2,-2 1-1,-2 3 1,-2 1 1,-2 3 2,-2 1 1,-1 3 3,-2 0 1,0 2-1,0 1 0,0 1 0,-1 1-1,-3 0-1,-3 2-1,-3 1-2,-2 1-1,1 2-3,-1 2-2,1 2-2,-1 2-3,-1 4-4,-2 2-5,1 3-3,-1 4-2,1 2 0,1 3 2,1 3 0,1 1 0,3-1 0,1-1 1,2-1-1,3-1-4,3-3-5,3-1-6,2-2-7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0"/>
    </inkml:context>
    <inkml:brush xml:id="br0">
      <inkml:brushProperty name="width" value="0.03908" units="cm"/>
      <inkml:brushProperty name="height" value="0.03908" units="cm"/>
    </inkml:brush>
  </inkml:definitions>
  <inkml:trace contextRef="#ctx0" brushRef="#br0">15600 41695 562,'2'-13'9,"4"4"18,4 6 17,3 5 18,2 2 3,-1 1-9,0 2-11,-2 0-11,1 1-6,3 2-5,3 0-4,3 1-4,1 1-6,-1 0-7,-1-1-9,0 1-7,-3-1-4,-1-1-2,-3 0-1,-1-2-1,-3 1-3,-4 1-6,-4 3-6,-4 2-6,-3 0-2,-2-1 4,-2-1 3,-1 0 3,-2-2 3,2-1 3,1-1 3,0 0 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1"/>
    </inkml:context>
    <inkml:brush xml:id="br0">
      <inkml:brushProperty name="width" value="0.0525" units="cm"/>
      <inkml:brushProperty name="height" value="0.0525" units="cm"/>
    </inkml:brush>
  </inkml:definitions>
  <inkml:trace contextRef="#ctx0" brushRef="#br0">14332 43181 419,'-29'0'6,"7"-2"13,5 0 12,6-1 14,5 2 3,2 7-5,4 7-4,3 8-6,0 3-3,1 2-5,0 3-3,0 1-4,-1 4-3,0 3-2,-2 4-2,0 4-2,-2 0-2,-2-2-3,-2-4-2,-2-2-4,0-3-2,-1-1-6,0-3-3,0-1-6,1-9-9,0-13-16,2-14-17,1-13-15,1-10 1,6-1 19,2-4 18,5-3 19,2 1 11,2 2 4,0 3 3,1 3 5,3 3 4,3 1 7,5 3 7,3 1 6,4 2 3,2 1 2,4 1 1,3 1 0,0 2 0,-2 5-4,-2 3-3,-1 4-3,-4 3-3,-2 1-3,-3 3-3,-3 2-4,-4 1-2,-3 0-2,-4 0-2,-4 0-3,-3 0-3,-1 3-4,-1 2-3,0 2-5,-4 0-2,-4 1 0,-5 0-2,-5-1-1,-5 1 0,-6 1 1,-4 2 1,-4 0 0,-4 0 1,-1 1 1,0-1 3,-2 1 0,-2 0 3,-2 1 3,-4 1 2,-2 1 3,-1-1 4,4-1 3,2-3 4,4-1 4,3-2 2,7-2 0,6-3 1,5-1 1,9-2 1,12-2 2,12-2 2,11-2 2,10-3 0,5-4-3,6-4-4,6-3-3,3-3-4,1 2-4,2 1-4,0 1-3,-1 0-4,-3 0-2,-2 1-1,-4-1-3,-4 2-2,-6 2-2,-5 4-2,-7 2-2,-7 2-7,-9-2-7,-8 0-10,-9-1-9,-8-3 1,-4-2 10,-4-3 9,-6-4 9,-1 0 7,5-1 3,3 1 2,5-1 3,1 1 5,0 2 10,1 3 8,-1 1 8,1 1 7,2 2 3,3 1 3,1 0 4,2 6 0,2 8-2,2 9-2,2 9-2,2 5-2,0 1-5,2 1-3,0 0-3,1 2-4,0 1-4,0 0-3,0 2-3,-1 1-4,-1 2-3,0 2-2,-1 2-2,-2 0-5,-1-4-6,0-2-5,-1-3-7,-2-5-2,0-4 0,-1-5 1,-2-5 0,-2-4 1,-3-4 1,-5-5 0,-3-2 0,-4-5 3,-1-2 3,-3-4 5,-1-2 3,0-3 2,3-3-1,3-3 0,3-3-1,3-1 3,5 1 6,3 1 7,4 1 6,5 0 4,4 1 1,5-1 1,6 0 1,4 1 0,5 1-3,5 1-3,5 1-3,3 1-5,2 0-5,2 2-6,2 1-6,0 0-5,-2 1-6,-1-1-6,-3 0-5,-3 0-4,-2-2 0,-3 0-1,-3-1-1,-4 1 2,-5 3 7,-4 3 6,-6 2 7,-1 2 3,0-2 2,1 0 3,2-1 1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1"/>
    </inkml:context>
    <inkml:brush xml:id="br0">
      <inkml:brushProperty name="width" value="0.04394" units="cm"/>
      <inkml:brushProperty name="height" value="0.04394" units="cm"/>
    </inkml:brush>
  </inkml:definitions>
  <inkml:trace contextRef="#ctx0" brushRef="#br0">17050 44142 500,'21'-54'46,"-3"16"3,-5 17 5,-3 17 4,-3 11-1,-2 5-7,-3 7-5,0 6-7,-3 3-6,0 2-5,-2 2-6,0 3-6,-1-1-8,0-2-10,0-2-12,0-1-10,1-4-9,0-2-5,2-3-5,1-2-6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1"/>
    </inkml:context>
    <inkml:brush xml:id="br0">
      <inkml:brushProperty name="width" value="0.05329" units="cm"/>
      <inkml:brushProperty name="height" value="0.05329" units="cm"/>
    </inkml:brush>
  </inkml:definitions>
  <inkml:trace contextRef="#ctx0" brushRef="#br0">17874 42312 412,'-1'-36'3,"0"7"7,-2 7 6,0 7 6,0 8 10,2 10 12,2 10 12,2 9 13,0 8 0,0 7-12,-2 5-12,0 6-13,-1 5-7,0 7-1,0 6-2,0 5-1,0 5-4,0 3-5,0 3-4,0 3-4,0 3-6,0 6-6,0 4-5,0 5-7,0 0-6,0-6-9,0-6-8,0-6-10,0-6-2,0-7 2,0-7 3,0-7 3,0-7 4,0-8 5,0-8 5,0-7 5,0-7 4,0-3 1,0-4 3,0-4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0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62550 9600 424,'48'0'25,"-3"0"2,-3 0 2,-2 0 3,5-2 1,16-3-2,15-3 0,17-2-1,11-5-3,10-2-6,10-3-5,9-3-6,-1-4-5,-8-3-7,-10-3-5,-9-2-6,-13-1-1,-16 3 3,-15 3 4,-15 4 4,-12-3-6,-6-5-16,-6-7-17,-6-5-16,-13-8-2,-19-5 12,-18-7 11,-19-5 12,-8-3 7,3 4 5,3 3 3,4 3 4,1 4 3,0 7 2,0 6 2,0 7 2,3 8 9,6 14 15,7 11 16,6 14 15,4 16 5,4 22-8,3 22-7,3 23-7,-5 19-5,-12 19-4,-13 19-5,-12 19-3,-9 5-4,-2-5-3,-3-7-5,-3-5-3,-1-9-4,4-9-3,3-10-3,3-8-3,3-9-2,3-6 0,3-6-1,4-6 1,18-15-4,34-21-5,35-22-4,35-22-6,22-18 1,14-11 4,11-14 5,14-11 5,0-7 3,-8 0 0,-10 0-1,-9 0 1,-13 4 0,-16 10 0,-15 10-2,-15 9 0,-17 2-1,-15-2-1,-15-3-3,-16-3-1,-12-1 1,-5 4 3,-7 3 3,-5 3 4,-1 3 3,6 3 4,7 3 4,6 4 4,4 5 9,4 10 12,3 10 14,3 9 13,3 12 2,3 16-9,3 15-9,4 17-9,1 14-8,0 17-4,0 15-6,0 16-5,0 7-5,0 1-3,0-1-3,0 1-3,0-10-1,0-19 0,0-18 1,0-19 1,-5-16-10,-9-12-20,-10-13-21,-8-12-19,-8-13-4,-2-12 16,-3-13 15,-3-12 15,-2-10 9,0-6 3,0-6 3,0-6 3,3-7 5,6-6 7,7-6 8,6-6 8,6-6 5,6-2 3,7-3 4,6-3 3,10-9-1,17-11-6,15-14-6,16-11-5,15-12-8,16-9-9,15-10-10,17-8-9,10-6-5,6 1-3,7-1-2,6 1-1,1 7-1,-3 16 0,-3 15 0,-2 17 0,-8 10 4,-8 6 7,-10 7 6,-9 6 6,-9 7 5,-5 10 2,-7 10 3,-5 9 2,-9 7 0,-9 7-1,-10 6-1,-8 7-2,-8 5 8,-2 7 17,-3 6 16,-3 7 18,-6 10 4,-5 16-9,-7 15-7,-5 17-9,-14 11-6,-18 10-4,-19 10-4,-18 9-4,-15 4-4,-9 1-6,-10-1-4,-8 1-6,-1-6-4,9-8-2,10-10-3,10-9-3,25-16-2,45-22-4,43-22-2,45-21-4,22-20 2,4-15 6,3-15 6,3-16 5,-4-5 2,-8 6-1,-10 7-2,-9 6-2,-13 1 0,-16-3-1,-15-3 1,-15-2-1,-15-5-1,-12-2-1,-13-3-2,-12-3-3,-10-4 3,-6-3 6,-6-3 6,-6-2 5,-2 0 3,3 7-1,3 6 1,4 7-2,4 7 5,6 9 6,7 10 8,6 10 7,4 11 7,4 17 8,3 15 8,3 16 7,-1 16 1,-2 20-10,-3 18-8,-3 20-8,-2 8-6,0 1-4,0-1-1,0 1-4,1-3-2,4-2-2,3-3-1,3-3-2,7-7-2,14-9-2,11-10-4,14-8-2,10-9-2,9-6-2,10-6-1,10-6-1,2-6-4,-3-2-4,-3-3-4,-2-3-4,-11 4-3,-15 13 0,-15 12 0,-16 13 0,-19 7 2,-22 4 5,-22 3 4,-21 3 5,-15-2 3,-6-6-1,-6-6 0,-6-6 0,-1-10 0,7-12 1,6-13 1,7-12 0,7-9 2,9-2 4,10-3 2,10-3 4,18 7 5,28 19 11,28 19 10,29 19 9,16 2 0,7-11-9,6-14-12,7-11-9,2-7-6,1 0-3,-1 0-2,1 0-3,-4-4-5,-6-5-10,-6-7-10,-6-5-9,-7-6-5,-6-3-3,-6-3-1,-6-2-2,-7-5 3,-6-2 8,-6-3 8,-6-3 8,-4-4 3,1-3-2,-1-3-3,1-2-3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1"/>
    </inkml:context>
    <inkml:brush xml:id="br0">
      <inkml:brushProperty name="width" value="0.03459" units="cm"/>
      <inkml:brushProperty name="height" value="0.03459" units="cm"/>
    </inkml:brush>
  </inkml:definitions>
  <inkml:trace contextRef="#ctx0" brushRef="#br0">16950 44142 636,'2'-28'8,"4"7"19,4 7 17,3 7 17,5 5 4,4 5-11,3 6-12,4 4-10,3 3-11,-1 1-11,0 1-12,1 1-11,-2 0-4,-3-3 4,-4-1 3,-1-2 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1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18750 42562 568,'8'-21'9,"2"5"16,0 5 17,1 5 16,2 2 5,1 2-7,3 0-9,2 2-7,0 0-7,1 2-8,-1 0-6,1 2-8,-2 0-7,-3 3-10,-3 2-7,-2 2-10,-4 2-9,-3 1-11,-2 3-11,-4 2-11,-1-2-1,1-1 10,-1-4 8,0-3 9,-1-2 8,0 0 5,-1-2 6,-2 0 6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2"/>
    </inkml:context>
    <inkml:brush xml:id="br0">
      <inkml:brushProperty name="width" value="0.04934" units="cm"/>
      <inkml:brushProperty name="height" value="0.04934" units="cm"/>
    </inkml:brush>
  </inkml:definitions>
  <inkml:trace contextRef="#ctx0" brushRef="#br0">18321 43195 445,'-21'9'21,"6"2"17,7 1 17,5 3 18,3 2 1,0 3-13,0 3-13,0 3-13,-1 3-8,0 1-3,-2 2-1,0 3-2,-2-1-4,0 0-7,-1-1-4,-1-1-7,-1-3-6,2-3-6,0-5-6,2-3-6,2-7-5,2-10-6,3-10-4,4-10-6,4-9 2,5-9 5,7-8 7,5-9 6,2-2 6,-1 6 7,-3 6 5,-1 6 7,-3 5 4,-3 5 3,-3 5 3,-3 5 3,-2 5 8,0 8 11,-2 7 13,-1 6 11,-3 7 0,-8 7-13,-6 7-14,-7 7-12,-4 3-10,1 0-6,-1 0-6,1 1-5,1-3-5,2-4-2,4-4-4,3-3-3,4-9-3,6-11-5,6-12-3,6-11-4,2-5 1,1 3 8,0 3 7,-1 2 7,1 3 10,-1 3 12,1 1 12,0 2 12,-2 2 5,-1 2-2,-2 2-3,-2 2-3,-3 3-3,-3 4-3,-2 3-4,-3 5-4,-5 2-5,-4 3-5,-5 1-6,-5 3-5,-3 0-4,-1 1-2,-1-1-2,-1 1-2,-1-2 0,-1-1 0,-1-3 2,0-1 1,-2-2 1,-1-1 5,-1-1 2,-1-1 4,2-2 1,4-2-2,3-4-1,5-3-3,8-2 12,14-4 25,14-2 24,13-3 25,8-2 3,1 0-15,0 0-17,2 0-15,1 1-17,2 1-14,2 0-16,2 2-15,0 0-9,-2 0-6,-2 0-5,-2 0-6,-2 1 0,-1 0 4,-3 2 4,-2 0 3,-3 2 3,-7 0 4,-5 2 2,-6 0 3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3"/>
    </inkml:context>
    <inkml:brush xml:id="br0">
      <inkml:brushProperty name="width" value="0.03146" units="cm"/>
      <inkml:brushProperty name="height" value="0.03146" units="cm"/>
    </inkml:brush>
  </inkml:definitions>
  <inkml:trace contextRef="#ctx0" brushRef="#br0">23100 43800 699,'21'8'73,"-3"0"-8,-5-1-6,-3 1-9,-2 0-13,-2 2-21,-1 0-20,0 1-22,-2 1-12,-2 2-5,-2 0-4,-2 1-5,-1-1 2,0-3 8,0-3 8,0-2 7,0-2 6,-2 0 2,0 0 3,-1 0 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3"/>
    </inkml:context>
    <inkml:brush xml:id="br0">
      <inkml:brushProperty name="width" value="0.03363" units="cm"/>
      <inkml:brushProperty name="height" value="0.03363" units="cm"/>
    </inkml:brush>
  </inkml:definitions>
  <inkml:trace contextRef="#ctx0" brushRef="#br0">22800 44750 654,'28'21'145,"-5"-3"-39,-7-5-39,-5-3-39,-3-2-34,0 0-28,0 0-28,0 0-28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4"/>
    </inkml:context>
    <inkml:brush xml:id="br0">
      <inkml:brushProperty name="width" value="0.04351" units="cm"/>
      <inkml:brushProperty name="height" value="0.04351" units="cm"/>
    </inkml:brush>
  </inkml:definitions>
  <inkml:trace contextRef="#ctx0" brushRef="#br0">30831 43110 505,'-1'-14'-1,"-1"6"14,0 5 14,-1 4 14,-2 6 5,-2 5-5,-2 7-5,-2 6-6,-1 3-3,-1 4-2,-1 3 0,-1 3-2,0 0-2,2 0-2,2-2-4,3 0-3,0-1-1,2-3-1,0-2 0,2-1-1,1-3 1,2-2 0,2-1 1,2-2 1,3-3-3,6-1-6,4-3-8,5-1-5,3-3-5,3-4-1,1-4-1,3-4-2,1-4 0,2-4 2,2-4 2,3-3 1,-2-5 1,-2-3-3,-3-5 0,-3-3-2,-4-2 0,-3 0 4,-5-1 2,-3 1 4,-4-1 2,-2-2 0,-4-2 2,-2-2 1,-4 1 2,0 4 3,-3 3 2,-2 5 2,-2 3 2,-4 5 1,-2 3 1,-3 5 0,-1 2 1,1 2-2,1 2-1,1 2-2,-1 1-3,0 1-8,-1-1-6,-1 0-8,0 0-3,1 2-3,1 0 0,1 2-2,1 1-4,2 2-3,2 2-6,3 2-4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7"/>
    </inkml:context>
    <inkml:brush xml:id="br0">
      <inkml:brushProperty name="width" value="0.03981" units="cm"/>
      <inkml:brushProperty name="height" value="0.03981" units="cm"/>
    </inkml:brush>
  </inkml:definitions>
  <inkml:trace contextRef="#ctx0" brushRef="#br0">34231 42681 552,'-14'-8'1,"2"2"2,4 1 3,3 0 1,4 2 11,6 0 17,5 2 18,7 1 19,5 0 1,5 0-13,5 0-14,5 0-14,2-2-10,2-2-8,1-4-8,0-2-9,-1-1-5,-5 0-4,-5 2-4,-5 1-5,-6 2-3,-7 6-3,-7 4-4,-6 6-3,-7 2 0,-6 3 5,-6 2 4,-5 1 4,-4 2 4,1 1 2,0 1 2,-1 1 1,1 0 3,0-1 3,-1-1 3,1 0 3,0-2 3,3 1 6,1-1 6,3 1 4,1 0 4,0 1 2,2 1 1,1 1 2,2-1-1,2-1-2,4-3-3,3-1-1,2-1-6,0 0-6,1-1-7,2 1-7,1-2-6,4-1-5,2-2-5,4-2-5,3-4-2,7-5 1,5-4 2,7-5 2,3-5-1,2-6-4,2-3-4,2-6-3,0-1 1,-2 1 4,-1 3 5,-3 1 4,-3 4 5,-5 3 5,-5 4 5,-5 5 5,-4 1 3,-3 2 2,-3 1 1,-2 0 1,-3 2 7,-2 2 9,-2 2 10,-2 2 10,-3 2 4,-4 2-4,-3 2-3,-5 2-3,-3 2-3,-3 3-5,-3 3-5,-3 3-3,-2 1-5,-3 1-5,-1-1-5,-2 1-5,-2-1-2,-2 1-1,-2-1 0,-2 1-1,-2-2-1,0-1-1,-2-3-2,0-1-2,0-1 2,4-1 5,2 1 5,4 0 6,3-2 3,5-3 1,5-3 1,5-2 2,11-3-1,16-1 0,17 0-2,17-1-1,10-3-1,4-2-4,4-4-2,3-2-4,3-2-1,2 1-1,0-1-1,1 0-1,0 0-1,-3 1 1,-1-1 1,-2 0 0,-5 1-4,-5 1-10,-5 0-8,-7 2-9,-5 1-4,-4 2 0,-3 2 0,-5 2 1,-4 0-1,-6-2-1,-6-2-2,-6-1-2,-4-3 5,-2 0 7,-2-1 10,-2-1 8,0 0 5,1 2 2,0 2 2,2 2 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7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35605 41759 504,'-9'-25'0,"-2"-1"0,-2-3 0,-1-1 0,-1 0 3,2 3 4,3 3 5,1 3 5,1 3 4,2 3 2,1 3 3,1 2 4,1 7 0,3 8 1,4 9 0,2 10 0,2 4-1,0 4-3,0 3-2,0 3-3,-2 6-2,-1 10-2,-2 9-2,-2 11-2,-1 6-1,0 6 0,0 5 0,0 4 0,0 4-4,0 0-9,0 1-7,0 2-8,-1 0-5,-4 3-4,-2 2-3,-3 2-4,-2-4-2,0-7-2,0-8-1,1-7-1,0-9-2,2-7 1,2-9 0,3-7-1,0-6 3,2-6 4,0-4 4,2-5 4,-1-6 4,0-5 3,-2-6 5,0-6 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8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35196 45163 604,'-16'-21'9,"0"8"19,1 7 17,-1 7 19,0 5 4,-1 7-11,-2 5-10,1 7-11,-3 4-11,-1 2-11,-3 4-11,-1 3-12,-1 0-10,3-2-9,1-2-8,3-1-8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8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35600 45574 679,'16'-1'0,"-1"0"0,1-2 0,0 0 0,1 0 0,5 2 0,3 2 0,5 2 0,1 1 5,0 2 13,1 0 12,-1 1 11,-2 1 4,-6 0-4,-3 0-3,-6 0-5,-3-1-5,-1 1-7,0 0-7,-2 0-8,1 1-7,3 1-9,4 3-9,2 2-9,0-1-10,-3-3-9,-3-3-10,-2-2-11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8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45950 1987 479,'38'-15'4,"-4"2"7,-2 2 8,-3 3 8,-1 0 2,3 2-2,1 0-3,3 2-3,-1 1-2,0 2-2,-1 2-1,-1 2-3,-2 1-2,-1 2-1,-3 0-3,-1 2-1,-3 0-2,-3 1-1,-3 1-1,-3 2 0,-2-1 0,0-1 0,-2-1 2,-1 0 1,0 0 2,-2 1 1,-1 3 3,0 2 1,-2 1 2,-2 1 2,-2 1 3,-2 1 1,-2 2 1,-2 3-2,-2 3-3,-1 3-2,-3 2-1,0-1 0,-1 0-1,-1 1-1,-2-3-3,0-4-7,-1-3-5,-1-4-7,-1-4-6,1-1-5,-1-2-6,1-2-5,-2-3-3,-2-3-2,-1-2-1,-2-4-1,-1-4 1,1-9 4,1-8 5,1-7 4,2-5 2,5-2 1,3-3 0,4-1 1,3 2 4,2 4 6,2 5 7,2 5 6,2 5 4,2 5 4,2 5 3,2 4 2,2 4 3,2 0 0,1 2 1,3 1 0,0 0 2,-1 0 2,-1 0 1,0 0 3,-2 1-3,-1 3-3,0 4-5,-2 2-5,-1 2-2,-2 1-1,-2 2-1,-2 0-1,-4 2-2,-4 1-2,-5 3-1,-5 1-2,-3 0-2,0-3-1,1-3-2,-1-2-1,1-4-2,-1-3-1,0-2-1,1-4-2,1-3-3,2-6-4,4-4-4,3-5-4,2-2 0,2 3 6,2 1 5,2 2 5,2 2 1,2-1-5,2 0-5,2 0-4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1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66450 9600 361,'23'-25'2,"-3"0"3,-3 0 3,-2 0 4,-5 0 2,-2 0 3,-3 0 2,-3 0 2,-2 7 7,0 17 8,0 15 10,0 16 10,-4 15 0,-5 16-10,-7 15-11,-5 17-9,-11 13-7,-11 13-1,-14 12-4,-11 13-1,-9 6-5,-3 0-5,-3 0-5,-2 0-5,3-8-7,14-16-8,11-15-8,14-15-7,14-26-8,20-34-5,18-35-7,20-33-5,11-18 2,7 0 12,6 0 12,7 0 12,4 1 7,3 4 2,3 3 3,4 3 1,-7 7 6,-16 14 9,-15 11 10,-15 14 10,-11 10 3,-2 9-2,-3 10-1,-3 10-3,-7 10 0,-9 13 1,-10 12 1,-8 13 0,-6-1-3,1-11-4,-1-14-4,1-11-6,4-18-6,9-22-8,10-22-8,10-21-8,16-23-3,26-21 3,24-22 3,26-22 2,15-8 4,6 6 5,7 7 5,6 6 5,4 7 5,4 10 4,3 10 5,3 9 4,-5 9 2,-12 9-2,-13 10-2,-12 10-2,-15 5-3,-15 4-3,-15 3-3,-16 3-4,-19-2-5,-22-6-4,-22-6-5,-21-6-5,-12-4-1,1 1 2,-1-1 4,1 1 3,1 2 3,3 7 2,3 6 2,4 7 2,4 2 5,6 1 6,7-1 7,6 1 7,-1 8 7,-5 20 8,-7 18 7,-5 20 9,-3 16-1,4 16-9,3 15-7,3 17-9,3 13-4,3 13-3,3 12-2,4 13-2,5 2-1,10-5-3,10-7-1,9-5-1,10-12-3,14-16-2,11-15-2,14-15-3,13-18-5,16-19-10,15-18-11,17-19-10,10-15-5,6-8-4,7-10-2,6-9-2,-12-7 0,-27-3 5,-28-3 3,-28-2 5,-13-3-1,3 1-4,3-1-5,4 1-3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8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38956 42531 458,'-37'-13'7,"7"3"13,6 4 14,5 4 14,5 3 4,2 2-7,4 2-6,3 2-6,-1 2-5,-2 5-5,-3 4-5,-3 3-4,-3 5-5,-2 3-4,-1 4-3,-3 5-4,0 1-4,-1 2-3,1 1-3,-1 0-3,3-1-2,3-3-1,5-5 0,3-4 0,4-6-7,4-9-12,4-8-12,4-10-12,3-5 1,1-1 14,3-3 14,2-2 15,-1 1 8,-1 1 5,-2 2 4,-2 2 4,-2 4 13,-1 6 19,0 6 19,-2 6 20,-1 4 5,0 3-10,-2 3-10,0 3-10,-1 2-8,0 1-6,0 1-7,0 1-6,-1 0-5,-2 0-5,-2 1-5,-2-1-4,0-2-10,1-3-14,0-5-15,2-3-13,1-6-12,0-6-7,1-8-8,2-6-8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9"/>
    </inkml:context>
    <inkml:brush xml:id="br0">
      <inkml:brushProperty name="width" value="0.05757" units="cm"/>
      <inkml:brushProperty name="height" value="0.05757" units="cm"/>
    </inkml:brush>
  </inkml:definitions>
  <inkml:trace contextRef="#ctx0" brushRef="#br0">39381 43431 382,'8'-7'0,"0"1"0,-1 0 0,1 2 0,0 0 3,2 2 5,0 0 6,1 2 6,1 0 1,0 2-4,-1 0-5,1 2-4,-1 1-2,0 1-1,-2 3 0,-1 2 0,0 1 2,-2 0 3,-1-1 4,0 1 4,-2 1 3,-1 1 3,0 3 3,-1 2 3,-1 1 1,0 1 0,0 1-1,0 1-1,0 0 0,0 1-3,0-1-1,0 1-3,0 0-2,0 1-1,0 1-3,0 1-2,0 0-1,0 1-3,0-1-2,0 0-2,0 0-1,0-1-1,0-1-1,0-1-2,0-2-1,0-1-1,0-2-3,0-3-1,-4-5-10,-8-10-15,-8-10-18,-7-9-15,-3-6-3,3-1 12,3-1 11,3-1 13,3 0 8,3 1 7,3 1 7,3 1 6,2 1 5,4 1 0,2 1 1,4 1 2,2 1 0,3 1-1,3 1 1,4 1 0,-1 1 0,-1 2 3,-2 2 1,-2 3 3,-2 2-2,-1 6-2,0 4-3,-2 5-3,-2 6-2,-2 6 0,-3 5 1,-4 6-1,-2 3 0,-3 1-1,-3-1-1,-3 0-1,-1 0-1,2-3 0,3-2-1,1-1 0,2-4 1,0-3 0,2-5 2,1-3 1,2-6-2,6-6-6,4-8-4,6-6-6,1-4-3,1 1-3,0-1-3,0 0-2,-1 1-3,-1 1-1,-1 1-2,0 1-2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5:59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42996 42850 460,'-16'1'8,"2"2"14,1 2 15,1 2 14,0 1 6,0 3-5,1 2-6,-1 2-4,0 1-5,1 1-5,-1 1-6,0 1-6,1 0-3,2-1-2,2-1-2,3 0-2,0-2-2,2 1 0,0 0-1,2-1-1,1 1-1,2 0-1,2-1 0,2 1-2,1-1-1,3-1-3,2-1-2,2 0-2,0-2-2,-1-1 0,-1-1 0,-1 0-1,-1-1 0,0 1 0,-2 2 2,-1 0-1,-1 1 3,-2 0 2,-2-1 2,-2 1 3,-3 1 1,-4 3 0,-4 3 0,-3 4-2,-4 0 2,-3 1 3,-4-1 2,-1 1 2,-3-2-1,1 0-3,-1-1-3,1 0-4,2-4-6,3-3-8,4-4-7,5-4-8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0"/>
    </inkml:context>
    <inkml:brush xml:id="br0">
      <inkml:brushProperty name="width" value="0.0599" units="cm"/>
      <inkml:brushProperty name="height" value="0.0599" units="cm"/>
    </inkml:brush>
  </inkml:definitions>
  <inkml:trace contextRef="#ctx0" brushRef="#br0">44491 43023 367,'-28'23'133,"5"-1"-29,6-1-30,7-1-28,2 2-17,0 3-2,0 5-2,0 3-3,1 2-1,1 1-1,0-1 0,2 0 0,0-1-2,2-2-3,0-1-3,2-3-3,1-2-1,2-3 0,2-3 1,2-3 0,2-4-5,5-6-13,4-6-11,3-6-13,4-8-4,3-9 0,3-11 2,3-9 1,0-7 2,0-6 3,-1-4 3,-1-5 3,-4 2 3,-5 7 3,-6 8 4,-6 8 4,-5 6 1,-3 5 0,-2 5-1,-4 5 0,-4 5 5,-7 4 9,-7 6 9,-7 5 10,-5 4 2,-1 5-5,-2 5-6,-2 5-5,2 2-5,7-3-4,7-1-3,7-2-5,4-2-10,0-1-19,2-1-18,1-1-18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0"/>
    </inkml:context>
    <inkml:brush xml:id="br0">
      <inkml:brushProperty name="width" value="0.05008" units="cm"/>
      <inkml:brushProperty name="height" value="0.05008" units="cm"/>
    </inkml:brush>
  </inkml:definitions>
  <inkml:trace contextRef="#ctx0" brushRef="#br0">45853 44081 439,'1'-13'20,"2"3"0,2 4 2,1 4 0,4 2 1,4 0 3,3 0 1,5 0 2,2 1 1,-1 2-2,1 2-1,-1 2-2,-1 1-2,-3 1-1,-3 2-2,-3 0-1,-2 1-2,-2 3-1,-2 2-2,-2 2-1,-4 1-2,-6 3-3,-6 1-3,-6 3-3,-3-1-4,-3 0-7,-1-1-5,-2 0-6,-2-3-4,1 0-4,-1-1-2,1 0-2,0-3 3,3-1 9,1-2 9,3-3 10,2-1 4,2-2 0,4-2 0,3-2-1,6-1 6,10 0 15,9-1 13,11 1 13,5-1 3,3-4-9,1-2-11,2-3-9,1-2-7,2 2-5,1 1-5,0 0-4,-1 2-9,-3 0-10,-5 2-11,-4 0-11,-3 1-3,-5 0 7,-3 0 6,-4 0 5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51000 45364 999,'7'-8'-61,"-1"2"13,0 1 14,-2 0 13,0 1 8,0 1 1,0-1 0,0 0 2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3"/>
    </inkml:context>
    <inkml:brush xml:id="br0">
      <inkml:brushProperty name="width" value="0.02787" units="cm"/>
      <inkml:brushProperty name="height" value="0.02787" units="cm"/>
    </inkml:brush>
  </inkml:definitions>
  <inkml:trace contextRef="#ctx0" brushRef="#br0">53650 41977 789,'16'-6'54,"-1"2"-9,1 4-8,0 3-9,0 1-8,3 1-5,1 1-6,3 2-6,-1 0-9,-3 2-11,-3 0-10,-2 1-12,-4 0-2,-1-1 6,-2 0 5,-2-2 6,-2-1 2,-2 0-2,-2-2-1,-2 0-3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4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53350 42022 488,'1'-14'-1,"4"1"-2,2 2-1,4 2-2,2 2 6,3 2 13,3 3 12,3 1 14,0 3 2,-1 4-6,-2 3-7,-3 5-7,-2 3-5,-4 1-2,-4 3-3,-4 1-3,-2 3-1,0 3 0,0 3 1,0 3 0,-1 0 0,-2 0-1,-2-1-2,-2-1 0,-1-2-2,0-4 0,1-2 1,-1-2-1,0-4-1,2-1-1,1-3-1,0-1-3,5-7-3,6-14-7,7-12-7,7-13-7,4-8-2,1-6 3,1-4 4,1-5 2,0 0 3,-3 8 4,-1 6 3,-3 8 4,-2 5 2,-4 7 0,-5 5 2,-3 6 0,-2 7 5,0 6 7,0 8 8,0 6 7,-1 3 2,0 1-5,-2-1-3,0 1-5,-2 0-3,0-1-3,-2 1-1,0-1-2,-1-1-2,0-2-3,0-4-2,0-3-3,2-7-4,4-10-4,4-11-4,4-11-6,3-7-3,1-4-3,3-4-3,2-4-3,0-2 0,1-2 4,-1 0 4,1-1 3,0-1 4,-1 2 4,1 1 5,0 0 5,-3 6 5,-3 8 10,-4 9 8,-4 9 8,-3 10 9,1 10 9,0 12 8,0 10 10,-1 6-1,0 1-10,-1 0-8,-2 2-10,0-1-6,0-3-3,0-3-3,0-3-3,0-3-3,2-1-4,1-2-3,0-2-4,2-3-2,3-3-2,4-2-3,2-4-1,4-2-4,3-2-2,5-2-3,3-2-2,1-1-4,-3-1-2,-3-2-2,-3 0-2,-7 5-6,-10 10-9,-12 11-9,-10 11-9,-6 6 0,-1-1 12,-1 0 11,-1 1 12,-1-2 7,-3 0 3,-1-1 5,-2-1 3,-1-1 3,1 1 2,1-1 2,2 1 2,1-3 4,5-3 7,3-5 7,5-3 7,3-3 4,4-1 1,4 0 1,4-2 1,4-2-1,6-2-5,4-4-5,6-2-5,4-5-4,8-8-3,7-6-3,7-6-3,1-4-2,-2 1 0,-4 1-2,-2 1-1,-4 3 0,-5 5 4,-5 5 1,-5 5 3,-4 6 5,-2 8 5,-4 7 6,-3 9 7,-4 5-1,-6 3-5,-5 3-7,-7 2-5,-3 3-3,-1-1 1,-1 0 0,-1 0 0,-1 0-5,-1-1-7,-1-2-10,-1 0-8,-1-2-8,1-5-8,0-3-6,-1-5-8,2-3-3,1-4 1,3-5 2,1-2 1,2-4 3,3-1 6,1 0 6,2-1 6,2-2 4,3 0 2,1-1 3,2-2 1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4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54383 43763 553,'-6'-28'39,"4"9"2,4 7 1,4 8 1,4 7-1,5 6-3,5 5-2,5 7-2,4 5-3,5 5-4,3 4-2,4 6-4,3 1-6,2 0-12,2-1-10,2-1-11,2-3-7,2 0-5,2-3-4,2-1-4,-6-6 0,-10-6 5,-13-6 3,-11-8 4,-7-3-2,1 0-7,0 0-8,0 0-7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5"/>
    </inkml:context>
    <inkml:brush xml:id="br0">
      <inkml:brushProperty name="width" value="0.0571" units="cm"/>
      <inkml:brushProperty name="height" value="0.0571" units="cm"/>
    </inkml:brush>
  </inkml:definitions>
  <inkml:trace contextRef="#ctx0" brushRef="#br0">59116 41689 385,'0'-29'2,"2"3"4,1 5 4,0 3 5,-1 5 6,-4 4 9,-4 6 10,-4 5 9,-3 4 1,-3 7-8,-3 5-8,-3 7-8,-3 3-4,-1 1 0,-3 1 0,-1 1-1,-1 0 0,1 2 0,1 1 0,2 1-1,1 1-2,2 2-2,4 2-2,3 2-3,3 2-2,1 0 1,2 2 0,2 0-1,3 0 0,2-2-2,4-2-3,3-2-1,3-4-6,5-5-8,5-7-7,5-5-7,5-5-6,3-3-2,4-3-1,5-2-3,1-5 0,0-6 2,0-6 3,0-5 1,1-5 3,-1-1 3,0-3 2,0-1 3,-2-2 1,-6-1 0,-4-1 0,-4-1 0,-6 0 2,-3 2 1,-4 0 3,-4 1 1,-3 2 4,-3 5 6,0 3 4,-3 5 6,-3 2 4,-2 2 4,-3 2 5,-3 2 3,-2 3 2,0 2-2,0 4-1,1 2-2,-1 4 0,-2 4 2,0 3 1,-1 5 2,0 3 0,1 3-1,1 3-3,1 2-1,1 1-2,2-1-3,3-3-1,1-1-4,2-4 0,2-2-2,2-3 0,2-2-1,4-6-9,6-7-16,5-6-17,7-8-16,4-6-6,1-7 7,2-7 5,3-6 7,-2-2 5,-3 7 6,-5 6 4,-3 5 5,-4 8 13,-3 8 21,-3 10 21,-2 8 21,-3 4 4,0-1-10,-2-1-11,0-1-10,-1 1-8,0 2-3,0 1-3,0 3-3,2-2-5,4-3-6,3-5-5,5-3-5,2-2-5,1-2-2,2-1-3,0 0-3,1-3-3,3-2-6,1-4-4,3-2-5,1-4-2,0-4-1,2-3 0,1-5 0,1-4 1,-1-5 6,0-4 4,1-6 5,-3-2 3,-2 0 0,-3 0 2,-3 0-1,-3 2 4,-2 4 4,-4 3 5,-3 5 5,-1 3 2,-2 1-2,-1 3-1,0 1-1,-2 3 10,-1 3 22,0 3 23,-1 3 22,-4 4 8,-2 7-8,-5 8-6,-4 6-7,-1 4-8,-1 3-9,0 1-7,1 3-10,0 0-5,2-1-4,2-1-4,3-1-4,1-1-2,2 1 0,2-1 1,2 1-1,2-2-3,4-2-7,2-1-7,3-2-7,2-1-3,0-1-2,0 1-1,-1-1-1,0 2-1,0 2 3,-2 1 0,0 3 2,-6 0 2,-6 1 4,-9-1 5,-8 1 3,-4-1 2,-1 1-2,-1-1 0,-1 1-1,1-3-3,3-3-5,3-5-6,3-3-6,3-3-6,1 0-7,2-2-8,2 0-7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2"/>
    </inkml:context>
    <inkml:brush xml:id="br0">
      <inkml:brushProperty name="width" value="0.05043" units="cm"/>
      <inkml:brushProperty name="height" value="0.05043" units="cm"/>
      <inkml:brushProperty name="color" value="#00BFF3"/>
    </inkml:brush>
  </inkml:definitions>
  <inkml:trace contextRef="#ctx0" brushRef="#br0">69250 8250 436,'-80'196'125,"-9"-5"-31,-10-7-32,-8-5-31,-1-14-17,9-18-3,10-19-3,10-18-2,7-12-6,6-3-8,7-3-9,6-2-9,7-11-6,10-15-2,10-15-3,9-16-3,9-13 1,9-9 4,10-10 6,10-8 4,7-12 5,6-12 3,7-13 5,6-12 4,-1-2 4,-5 9 3,-7 10 5,-5 10 3,-4 5 5,0 4 8,0 3 7,0 3 8,-2 9 2,-3 16 0,-3 15-1,-2 17-1,-3 13 0,1 13 2,-1 12 3,1 13 0,-3 16 0,-2 23-6,-3 22-5,-3 22-6,-2 23-3,0 25-3,0 25-3,0 25-2,-4 18-6,-5 14-12,-7 11-11,-5 14-11,-6 3-8,-3-2-8,-3-3-7,-2-3-8,2-32 2,9-59 8,10-60 9,10-58 9,2-39 3,-3-15-4,-3-15-3,-2-16-3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6"/>
    </inkml:context>
    <inkml:brush xml:id="br0">
      <inkml:brushProperty name="width" value="0.05359" units="cm"/>
      <inkml:brushProperty name="height" value="0.05359" units="cm"/>
    </inkml:brush>
  </inkml:definitions>
  <inkml:trace contextRef="#ctx0" brushRef="#br0">63457 42591 410,'-15'-5'105,"2"6"-19,3 6-19,1 6-19,0 4-11,0 5-2,-1 3-3,-1 5-2,-1 1-3,2 2-3,1 1-3,0 1-2,2 0-3,1 0-4,0 0-2,2 1-3,0-4-3,2-4 0,0-5-1,2-4-1,5-9-6,9-11-12,11-10-13,9-11-11,3-9-5,-3-6 5,-5-8 5,-3-6 3,-4-3 5,-1 4 4,-3 2 2,-1 4 5,-3 2 3,-2 5 5,-4 4 5,-3 4 4,-2 3 5,-4 5 3,-2 3 3,-3 5 3,-3 2 1,-2 4-1,-2 2-2,-1 4-1,-3 3-1,-2 6 0,-2 4 0,-1 5 0,1 3-8,5 1-18,5 1-16,4 1-18,4-1-8,0-5 1,2-3 0,0-4 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6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64394 43050 455,'-2'15'37,"-2"-1"1,-4-1 2,-2 0 2,-1 0 1,1 5-2,0 3-1,2 5-1,1 2-2,1 1-2,0 0-2,2 2-2,0-1-4,2-1-5,0-3-5,2-1-5,2-3-5,6-3-4,4-3-3,5-3-5,4-3-5,5-2-6,3-4-7,5-2-6,0-4-5,0 0-3,-1-3-4,-1-2-2,-4-1 0,-4 0 3,-5 1 3,-4-1 4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6"/>
    </inkml:context>
    <inkml:brush xml:id="br0">
      <inkml:brushProperty name="width" value="0.0503" units="cm"/>
      <inkml:brushProperty name="height" value="0.0503" units="cm"/>
    </inkml:brush>
  </inkml:definitions>
  <inkml:trace contextRef="#ctx0" brushRef="#br0">64729 43177 437,'-23'0'8,"4"-2"14,3 0 16,3-1 15,2 0 7,1 3-4,0 4-4,2 2-2,0 6-6,0 8-5,1 7-6,-1 8-6,0 6-5,0 4-2,0 4-3,1 4-2,-3 2-9,0 0-11,-3 0-14,-1-1-13,-2 0-9,0-4-7,1-3-7,-1-2-7,1-5-1,2-7 1,3-7 3,1-7 3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07"/>
    </inkml:context>
    <inkml:brush xml:id="br0">
      <inkml:brushProperty name="width" value="0.06094" units="cm"/>
      <inkml:brushProperty name="height" value="0.06094" units="cm"/>
    </inkml:brush>
  </inkml:definitions>
  <inkml:trace contextRef="#ctx0" brushRef="#br0">68131 42355 361,'1'-13'4,"3"6"11,4 6 8,2 6 11,1 3 2,-1 2-2,0 0-3,-2 1-3,-1 3-2,0 3-1,-2 5-2,0 3-1,-3 3-1,-4 1-2,-4 1-1,-4 1-2,-3 1-1,-3 2-2,-3 3 0,-3 1-2,-2 0-2,3 0-3,0-2-3,0 0-3,3-3-2,3-7-1,3-5-2,3-7-2,4-7-4,8-10-8,6-10-8,7-9-7,8-9-3,7-8 3,8-8 4,8-8 3,2-1 3,-2 4 5,-4 6 4,-2 4 4,-4 6 3,-3 5 1,-5 7 1,-4 6 0,-3 3 5,-5 4 6,-3 3 8,-4 2 6,-3 5 9,-1 6 11,0 6 10,-2 6 10,-2 3 0,-4 3-10,-3 1-10,-5 3-11,-1 1-6,0 2-2,2 2 0,1 3-2,0 1-2,0 0-3,0 2-1,0 1-4,1-1-1,2 0-4,3-2-3,1 0-2,2-2-6,1-5-8,3-4-9,2-3-9,3-5-4,6-3 0,4-4 0,5-4-1,0-3 3,-1-2 2,-4-2 5,-3-2 2,-2-2-3,-1 0-9,-1-1-9,0-2-10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0"/>
    </inkml:context>
    <inkml:brush xml:id="br0">
      <inkml:brushProperty name="width" value="0.06088" units="cm"/>
      <inkml:brushProperty name="height" value="0.06088" units="cm"/>
    </inkml:brush>
  </inkml:definitions>
  <inkml:trace contextRef="#ctx0" brushRef="#br0">71478 42457 361,'0'-13'70,"2"7"-16,0 5-15,2 6-15,-4 5-9,-8 7 1,-8 5-1,-7 7-1,-4 0-1,2-5-2,3-5-2,2-5-3,1-3-2,4-1-2,3 0-1,3-2-2,4-2-5,8-6-7,6-4-8,7-6-7,4-1-2,-1 1 7,1 0 5,0 2 7,-3 1 3,-1 1 2,-4 0 2,-3 2 3,-2 3 4,-2 6 8,-2 5 9,-2 7 8,-2 2 1,-2-1-3,-2-1-4,-2 0-4,0-2-3,1-1-2,0-1-3,2-1-3,2-1-5,4-2-5,4-2-6,4-2-5,4-4-5,5-6-1,5-6-2,5-6-1,1-1 0,-4 1 2,-2 2 3,-2 3 2,-5 1 3,-1 4 4,-4 3 3,-3 2 4,-1 2 5,0 0 5,0 0 7,0 0 6,1 0-2,3-2-8,3 0-9,4-2-9,0-1-5,1-1-1,-1-3-2,1-2-2,-3 2 9,-7 6 21,-5 6 21,-6 6 20,-3 3 5,1 2-11,-2 0-12,2 1-10,0 2-9,3 1-6,4 3-6,3 1-5,3-2-8,7-7-8,5-6-10,7-8-8,1-4-1,-3-3 3,-4-4 6,-1-2 5,-4-3 3,-3-1 3,-3-3 3,-2-1 3,-4-1 2,-1 3 2,-2 1 2,-2 3 2,-2 1 0,-2 2 1,-2 2 0,-1 3 0,-4 1 2,-2 2 2,-3 2 3,-3 2 2,-3 1 2,0 2 0,-1 0 1,0 2 1,-2 0 1,2 0 0,1-1 0,1 1 0,2 1 0,3 0-1,3 1-1,2 2-2,7-1-6,10-2-14,10-3-14,10 0-12,4-4-5,0-2 4,1-4 5,-1-2 5,0-2 3,-2 1 3,0-1 4,-1 0 2,0-1 3,-1-1 2,1-3 2,-1-1 2,-1-3 2,-1 0 1,-3-1 3,-1-1 1,-3 1 1,-3 1-1,-2 3 0,-4 1-1,-1 2 3,0 1 6,-1 0 6,1 2 6,0 1 4,-2 1 1,-1 0 1,0 2 1,-3 4 7,-4 8 11,-4 8 10,-4 7 11,-1 6 0,1 3-13,0 3-12,2 3-12,0 2-8,0 2-3,0 2-3,1 2-2,0 3-6,2 2-6,2 4-6,2 2-7,2 1-3,2-2 1,2-2 1,2-2 2,0-3-9,-1-4-16,-1-4-17,0-3-16,-2-6-8,0-4 3,-2-5 3,0-4 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4"/>
    </inkml:context>
    <inkml:brush xml:id="br0">
      <inkml:brushProperty name="width" value="0.05162" units="cm"/>
      <inkml:brushProperty name="height" value="0.05162" units="cm"/>
    </inkml:brush>
  </inkml:definitions>
  <inkml:trace contextRef="#ctx0" brushRef="#br0">20872 51797 426,'-7'-8'4,"1"2"8,0 1 8,2 0 9,1 1 4,4 1 0,2-1 1,4 0 0,2 0-1,1 2-2,3 0-4,2 2-3,1 0-1,1 0-2,1 0-1,1 0-1,1 1-3,0 2-1,-1 2-3,1 2-2,-1 1-2,1 1 0,-1 2-1,1 0 0,-2 0 0,-3 1-3,-2 0 0,-4 0-1,-1 0-2,0 1 0,0 1 0,-1 2-1,0 0-2,-2 1-2,-2 1-3,-2 1-2,-3 1-2,-4 3 2,-4 1 1,-3 3 2,-4 0-1,-2-1 0,-1-1 0,-3-1-1,-1-1 0,-1 1-1,-1-1 0,-1 1 0,0-1 0,1-1 1,1-1 2,2-1 1,-1-1 1,0-1 0,1-1 1,-1-1 0,2-1 0,3 0 2,3-2 2,3-1 0,1-1 5,0-2 4,0-2 6,1-2 5,3-2 2,8 1-3,8 0-2,8 0-3,5-1-1,2 0-1,4-2 1,3 0 1,3-2-2,1 0-2,2-2-1,3 0-2,0 0-3,0 0-1,0 2-3,0 0-3,-1 1-3,-1 0-3,-3 0-3,-2 0-5,-1 0-3,-1 0-3,-1 0-5,-1 0-3,-3 1-3,-3 0-1,-4 2-2,-5 0-1,-2 2-4,0 0-7,-2 1-6,0 2-7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5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24427 52231 482,'-6'-7'6,"2"1"13,4 0 12,3 2 13,2 0 5,3 2-3,3 0-2,4 2-4,2 0-2,3 0-5,3 0-5,3 0-3,2 0-5,2 0-2,3 0-4,1 0-2,1 0-1,-2 0-1,0 0 2,-1 0 0,-2 0-6,-3 2-12,-3 0-12,-3 2-12,-2 0-8,-1 2-4,-1 0-4,0 1-4,-3 1 2,-3 0 7,-3 0 8,-2 0 8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5"/>
    </inkml:context>
    <inkml:brush xml:id="br0">
      <inkml:brushProperty name="width" value="0.03726" units="cm"/>
      <inkml:brushProperty name="height" value="0.03726" units="cm"/>
    </inkml:brush>
  </inkml:definitions>
  <inkml:trace contextRef="#ctx0" brushRef="#br0">24566 53313 590,'-12'-8'9,"8"0"17,8 0 18,8 0 17,6 1 4,5 1-11,5 0-12,4 2-10,4 0-8,1 2-5,0 0-3,2 2-5,0 0-4,-2 2-8,0 0-5,-1 2-8,-1 0-6,-2 2-10,0 0-10,-1 1-8,-4 1-1,-5-2 8,-6-1 7,-6 0 8,-3-2 2,1-1-5,1 0-4,2-1-5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6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29992 51045 452,'0'-13'9,"2"4"18,0 6 17,2 5 19,-1 3 5,0 5-9,-2 4-8,0 4-8,-1 3-6,0 2-4,0 4-3,0 3-4,-1 5-3,0 6-6,-2 8-6,0 6-4,-2 5-8,-2 2-8,-2 1-8,-1 3-8,-2 1-6,2 1-4,1 1-3,1 1-4,0-1-2,2-3-1,1-3-2,0-3-1,1-6 3,0-12 8,0-10 6,1-11 8,-1-5 3,0 1 0,0 2 0,0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7"/>
    </inkml:context>
    <inkml:brush xml:id="br0">
      <inkml:brushProperty name="width" value="0.05167" units="cm"/>
      <inkml:brushProperty name="height" value="0.05167" units="cm"/>
    </inkml:brush>
  </inkml:definitions>
  <inkml:trace contextRef="#ctx0" brushRef="#br0">31360 52240 425,'-8'-8'7,"2"2"12,1 1 13,0 0 14,1 6 5,-2 10 0,0 10 0,-1 9-1,-1 4-4,0-2-7,0-1-9,0-3-7,1 0-5,1-1-2,0 0-2,2 1-2,0-1-4,2-1-6,0-1-5,2-1-7,1-2-3,2-3-1,2-3-2,2-3-1,3-3-3,5-2-2,5-4-4,5-2-3,2-5 0,-1-6 4,-1-6 3,-1-5 4,-1-5 3,-1-1 2,-1-3 2,-1-1 2,-2-1 1,-4 1 0,-5 2 1,-3 0 0,-3 1 2,0 1 1,-1 1 2,-2 1 1,-1 2 2,-4 3 4,-2 3 2,-3 2 4,-3 3 1,0 1 1,-1 0-1,-1 2 1,-1 1-2,2 2-3,1 3-2,1 1-4,5 1-7,10 0-13,10 0-12,9 0-13,5 0-2,-3 0 9,-1 0 7,-3 0 8,0 0 6,1 2 3,1 0 4,2 1 2,-3 1 4,-3-2 4,-5 0 4,-3-2 4,-3 1 5,0 2 9,-2 2 8,0 2 9,-2 3 6,-1 3 4,0 5 6,-1 4 4,-3 1-3,-1 1-12,-2-1-11,-1 1-13,-2-1-6,2 1-2,1-1-3,0 0-1,2 0-3,0-3 0,2-1-2,1-2 0,0-1-4,1 1-6,2 1-6,0 1-5,4-1-4,4-4-3,5-5-3,5-3-2,1-4 0,-1-2 4,-2-3 3,-2-4 4,0-4 2,3-5 2,3-7 1,3-5 2,-1-3 2,-3-1 1,-5 1 4,-3 0 1,-3 0 3,-2-1 0,-3 1 1,-1 0 0,-2 1 1,-4 3-2,-2 3-1,-3 3-2,-3 3 0,-2 2-1,-2 4-2,-1 3 0,-2 1-1,0 2-2,1 1-1,-1 1-1,0 1-4,1 3-5,-1 4-6,0 2-5,1 2-3,1 2-3,1 0 0,0 1-3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3"/>
    </inkml:context>
    <inkml:brush xml:id="br0">
      <inkml:brushProperty name="width" value="0.05725" units="cm"/>
      <inkml:brushProperty name="height" value="0.05725" units="cm"/>
      <inkml:brushProperty name="color" value="#00BFF3"/>
    </inkml:brush>
  </inkml:definitions>
  <inkml:trace contextRef="#ctx0" brushRef="#br0">69450 9250 384,'29'-72'0,"10"6"0,10 7 0,9 6 0,12 6 6,16 6 14,15 7 13,17 6 13,5 3 1,-3 0-8,-3 0-10,-2 0-9,-6 1-6,-6 4-6,-6 3-5,-6 3-4,-10 1-6,-12 1-9,-13-1-8,-12 1-8,-18-4-4,-21-6 0,-22-6-1,-22-6 0,-10-6 3,4-2 7,3-3 5,3-3 8,1-2 3,1 0 4,-1 0 2,1 0 2,2 1 4,7 4 5,6 3 5,7 3 5,0 6 7,-2 9 13,-3 10 10,-3 10 13,-4 11 1,-3 17-9,-3 15-8,-2 16-9,-11 24-5,-15 35-5,-15 35-4,-16 34-4,-7 10-4,4-11-4,3-14-5,3-11-3,6-12-4,9-9-2,10-10-2,10-8-3,13-17-6,19-21-12,19-22-12,19-22-11,10-18-2,4-11 10,3-14 9,3-11 9,1-7 8,1 0 5,-1 0 5,1 0 5,-3 12 12,-2 26 18,-3 24 19,-3 26 18,-6 8 3,-5-5-13,-7-7-13,-5-5-13,-4 2-7,0 13-5,0 12-2,0 13-5,0 1-2,0-9-3,0-10-4,0-8-2,1-29-10,4-47-16,3-47-15,3-46-16,10-28-5,20-5 9,18-7 7,20-5 9,5 5 9,-6 19 13,-6 19 12,-6 19 13,-7 16 7,-6 17 2,-6 15 2,-6 16 2,-2 13 7,3 14 11,3 11 13,4 14 10,-4 8 2,-9 7-11,-10 6-11,-8 7-10,-9 5-8,-6 7-4,-6 6-4,-6 7-5,-7 0-4,-6-2-4,-6-3-5,-6-3-3,-10 1-7,-12 6-6,-13 7-8,-12 6-6,-1-10-6,14-24-2,11-26-2,14-24-3,8-21 1,7-16 1,6-15 4,7-15 2,7-14 3,9-8 6,10-10 4,10-9 6,10-2 3,13 6 5,12 7 4,13 6 4,6 9 5,0 13 4,0 12 5,0 13 5,-4 9 2,-5 6 1,-7 7 0,-5 6 0,-9 6 2,-9 6 0,-10 7 1,-8 6 2,-6 7-2,1 10-2,-1 10-2,1 9-3,-10 7-3,-19 7-3,-18 6-4,-19 7-2,-13 4-1,-6 3 1,-6 3 1,-6 4 2,-10 2-5,-12 4-10,-13 3-10,-12 3-10,-10-2-2,-6-6 4,-6-6 5,-6-6 5,4-9 5,16-8 7,15-10 5,17-9 7,13-10 4,13-9-1,12-10 2,13-8-1,20-9 5,28-6 6,28-6 9,29-6 6,27-7 2,29-6-5,28-6-5,28-6-4,24-7-4,23-6-3,22-6-4,22-6-3,13 2-1,7 14-1,6 11 1,7 14-1,-4 5-6,-12 1-13,-13-1-13,-12 1-12,-18 1-8,-21 3-4,-22 3-3,-22 4-4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8"/>
    </inkml:context>
    <inkml:brush xml:id="br0">
      <inkml:brushProperty name="width" value="0.0543" units="cm"/>
      <inkml:brushProperty name="height" value="0.0543" units="cm"/>
    </inkml:brush>
  </inkml:definitions>
  <inkml:trace contextRef="#ctx0" brushRef="#br0">34567 52030 405,'0'-15'5,"1"1"10,2 1 10,0 0 10,2 1 3,0-1-6,1-1-6,2-1-5,-1-2-5,-1 0-2,0-1-3,-2-1-3,0 0-1,-2 1 1,0 1 0,-2 1 1,-1 1 0,-2 2 0,-2 3 1,-1 1 1,-4 3 0,0 4-2,-3 4 0,-1 4-2,-2 4 0,0 3 0,1 5 0,-1 3 0,0 4 1,-2 3 0,0 3 1,-1 3 0,0 1 0,1 0-1,1 0-2,1 1-1,1-2-1,2-2 1,2-2 1,3-1 0,1-4 0,2-1-2,2-4-2,2-3-2,4-3-5,6-3-7,5-3-7,7-2-8,3-5-3,1-6-1,1-6 1,1-5-1,0-5 2,1-2 2,-1-1 1,1-2 2,-4-1 3,-3 3 3,-6 1 2,-5 3 4,-3 2 5,0 2 6,-2 4 8,0 3 6,-2 3 10,-2 4 13,-2 4 14,-2 4 13,-1 3 1,2 2-12,0 1-12,2 3-12,0 1-6,0 1-1,0 1-1,0 1-2,1 1-2,4 0-7,2-1-6,3 1-7,2-2-4,0 1-3,0-2-2,-1-1-4,0 0-7,0-1-12,-2 1-13,0 0-11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8"/>
    </inkml:context>
    <inkml:brush xml:id="br0">
      <inkml:brushProperty name="width" value="0.03883" units="cm"/>
      <inkml:brushProperty name="height" value="0.03883" units="cm"/>
    </inkml:brush>
  </inkml:definitions>
  <inkml:trace contextRef="#ctx0" brushRef="#br0">37966 52312 566,'-12'-15'8,"8"3"14,8 1 16,8 2 15,4 3 3,1 1-9,1 2-9,1 2-9,4 1-5,7 0-1,6 0 0,8 0-1,3 1-2,0 2-6,0 2-4,0 1-5,-2 2-4,-3 0 0,-6 0-3,-2-1 0,-4 0-7,-3-2-12,-3-2-13,-3-2-11,-3-1-9,-3 2-5,-3 0-5,-2 2-4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19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38861 51169 458,'-21'-22'2,"6"3"6,7 3 4,5 3 6,3 4 8,0 6 15,0 6 12,0 6 14,0 5 2,0 7-9,0 5-9,0 7-9,-1 5-8,0 6-8,-2 6-8,0 6-6,-1 3-9,0 3-10,0 1-8,1 3-8,-1-2-10,2-7-9,0-5-8,2-6-9,-1-7-4,0-7 1,-2-9 1,0-7 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1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41608 51090 533,'8'-8'6,"3"2"12,2 0 13,2 2 11,1 1 3,1 2-7,1 2-7,1 2-7,0 2-2,-1 4 4,-1 2 4,0 3 4,-2 2-1,-1 1-5,-1 2-6,-1 0-5,-2 2-5,-2 2-6,-4 4-4,-2 3-7,-5 3-3,-4 1-3,-5 2-4,-5 2-3,-4 0-3,-1-3 0,-3-4-2,-1-2-1,-3-2 1,-1-1 0,-2-1 2,-3-1 2,1-2 1,0-3 4,1-3 2,1-2 3,3-4 3,3-1 3,5-2 3,3-2 3,3-2 4,3-1 4,1 0 3,2-1 5,5-2 4,8-1 4,8 0 4,7-1 4,8-1-2,7 0-9,7 0-8,6 0-9,3 0-7,0 0-5,-1 0-4,-2 1-6,-1-1-4,-2 2-7,-2 0-5,-1 2-6,-4-1-2,-4 0 0,-4-2 0,-3 0 1,-5-1 0,-3 0 1,-4 0 1,-4 0-1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2"/>
    </inkml:context>
    <inkml:brush xml:id="br0">
      <inkml:brushProperty name="width" value="0.05264" units="cm"/>
      <inkml:brushProperty name="height" value="0.05264" units="cm"/>
    </inkml:brush>
  </inkml:definitions>
  <inkml:trace contextRef="#ctx0" brushRef="#br0">44004 51700 417,'-22'2'90,"5"4"-20,3 4-19,4 3-19,2 4-10,-2 3 2,0 3 2,-1 3 1,-1 2-1,0 1-3,0 1-2,1 1-3,0 0-2,0-2-1,2 0-1,1-1-2,1-2-2,2-3-2,2-3-4,2-2-4,2-4-2,4-3-3,2-3-4,4-2-2,2-4-4,5-2-1,3-4-2,5-2-3,2-4-1,1-6-1,0-4-1,2-5-1,-1-4 1,-3-2 1,-3-4 2,-3-3 2,-4 0 2,-5 2 3,-4 2 1,-5 1 2,-4 4 4,-1 3 1,0 5 4,-1 3 3,-3 5 1,-2 3 2,-3 4 1,-4 4 1,0 2 2,-1 0 2,0 0 1,1 0 3,4 0-4,8 2-10,9 0-11,10 2-10,5-1-5,2-2 1,4-2 1,4-2 2,-2-1 2,-4 2 4,-3 0 5,-4 2 4,-4 2 10,-3 4 16,-3 4 15,-2 3 15,-4 3 6,-2 2-6,-4 0-6,-2 1-5,-2 1-4,0 1-3,0 1-2,1 1-3,-1 0-3,2 1-4,0-1-3,2 1-3,1-1-3,0 1 0,2-1 0,0 1-1,1-1-1,0-1-4,0-1-3,0-1-2,3-2-6,6-3-7,6-2-9,5-4-7,4-5-2,-1-8 2,1-8 3,-1-7 2,0-6 3,-1-1 3,-1-3 2,-1-1 2,-1-2 3,-2-1 3,-3-1 1,-1 0 3,-3 0 3,-2 3 4,-4 3 3,-2 3 4,-4 3 2,0 3 0,-3 3-1,-2 3-1,-2 2 0,-2 2 0,-2 2-2,-1 2-1,-2 2 0,1 1 0,-1 0 1,0 2 0,1 1-8,-1 3-17,0 4-16,1 2-18,0 2-7,2 0 1,2-1 1,3 1 2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3"/>
    </inkml:context>
    <inkml:brush xml:id="br0">
      <inkml:brushProperty name="width" value="0.05739" units="cm"/>
      <inkml:brushProperty name="height" value="0.05739" units="cm"/>
    </inkml:brush>
  </inkml:definitions>
  <inkml:trace contextRef="#ctx0" brushRef="#br0">46911 51635 383,'8'-22'2,"0"3"3,0 3 4,0 2 4,-1 3 2,1-1 3,0 0 3,0 0 2,-1 1 0,-1-1-4,0 0-2,-2 0-2,0 1-3,0 1 1,0 0 0,0 2 0,-2 1 0,-4 1 2,-4 0 1,-4 2 2,-2 0 0,-1 2-1,-1 0 1,-1 2-1,-1 2 0,0 4-2,1 4 0,-1 3-2,-1 4-1,-1 1 0,-3 3 0,-1 2-1,-1 1-1,2 4 1,3 3-1,1 3-1,2 1 1,-1 1-2,0-1 0,1 0 0,0-1-2,4-3-2,3-4-1,3-1-3,3-5-4,5-3-8,6-5-7,4-3-7,5-5-4,3-6 0,5-6-2,3-5-1,2-6 2,-2-4 1,0-3 2,-1-4 2,-2-3 2,-3-1 2,-3-1 0,-2-1 3,-4 3 2,-3 4 5,-3 4 5,-2 7 4,-3 4 13,-3 8 18,0 6 18,-3 8 18,-1 3 5,2 3-12,0 2-10,2 1-12,0 3-6,0 3-4,0 3-3,0 3-4,0 0-4,2-1-3,0-3-3,2-1-4,0-3-5,3-1-5,2-3-4,2-1-6,0-1-6,-1 0-9,0-1-8,-2 1-8,-1-1-9,0-1-9,-2-1-9,0 0-8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3"/>
    </inkml:context>
    <inkml:brush xml:id="br0">
      <inkml:brushProperty name="width" value="0.0456" units="cm"/>
      <inkml:brushProperty name="height" value="0.0456" units="cm"/>
    </inkml:brush>
  </inkml:definitions>
  <inkml:trace contextRef="#ctx0" brushRef="#br0">49305 51628 482,'-13'-8'5,"6"2"10,6 1 10,6 0 10,8 1 8,11-2 5,11 0 5,11-1 5,3 0-2,-3 2-10,-2 2-10,-3 3-10,-2-1-6,2-1-3,1 0-2,0-1-4,-2-1-4,-6 2-6,-5 0-4,-6 2-6,-5 0-8,-1 2-9,-3 0-10,-1 2-9,-3 0-9,-2 3-7,-4 2-7,-2 2-8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4"/>
    </inkml:context>
    <inkml:brush xml:id="br0">
      <inkml:brushProperty name="width" value="0.0554" units="cm"/>
      <inkml:brushProperty name="height" value="0.0554" units="cm"/>
    </inkml:brush>
  </inkml:definitions>
  <inkml:trace contextRef="#ctx0" brushRef="#br0">50391 50476 397,'-8'-24'2,"2"1"6,1-1 6,0 1 4,2 4 12,2 9 15,2 8 16,2 10 15,0 6 2,-2 5-14,-2 5-14,-2 5-13,-1 4-9,-2 6-2,0 5-3,-1 4-3,-2 5-5,0 6-8,-1 4-7,-1 5-10,0 2-7,2-1-9,2-2-9,2 1-9,1-5-4,1-5 3,-1-6 0,0-6 3,0-7-2,2-7-4,0-9-6,2-7-4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5"/>
    </inkml:context>
    <inkml:brush xml:id="br0">
      <inkml:brushProperty name="width" value="0.04419" units="cm"/>
      <inkml:brushProperty name="height" value="0.04419" units="cm"/>
    </inkml:brush>
  </inkml:definitions>
  <inkml:trace contextRef="#ctx0" brushRef="#br0">54256 50480 497,'0'-15'9,"0"2"17,0 3 18,0 1 17,-1 3 3,-2 4-11,-2 4-11,-1 4-11,-4 4-7,-4 3-3,-4 5-1,-3 3-4,-4 3 0,-1 1-2,-2 1 1,-3 1-2,0 0-1,-2 1-4,-1-1-3,-1 1-3,1-1-2,2 1 1,1-1 0,3 0 1,2-1 0,3-5-3,3-3 0,3-4-2,6-4 0,10-1 0,10-2 1,10-2 1,6-2 0,6-2 1,5-2 1,5-2 1,1 0 1,0 0-1,-2 2 2,0 0-1,0 1-3,0 0-5,2 0-6,1 0-7,-2 1-3,-4 0-1,-4 2-3,-3 0-1,-5 1-2,-2 0-6,-3 0-4,-2 0-4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5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54822 50685 435,'-21'-22'0,"6"5"0,7 3 0,5 4 0,3 3 5,0-1 13,0 0 11,0 0 13,0 4 7,0 8 7,0 8 5,0 7 6,-1 7-2,0 5-11,-2 5-11,0 5-11,-2 6-9,-2 7-9,-2 9-8,-1 8-8,-2 3-10,0 2-12,1 1-12,-1 1-11,1-6-3,2-13 7,2-12 7,3-13 6,0-9-1,2-2-11,0-3-10,2-2-10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3"/>
    </inkml:context>
    <inkml:brush xml:id="br0">
      <inkml:brushProperty name="width" value="0.05456" units="cm"/>
      <inkml:brushProperty name="height" value="0.05456" units="cm"/>
      <inkml:brushProperty name="color" value="#00BFF3"/>
    </inkml:brush>
  </inkml:definitions>
  <inkml:trace contextRef="#ctx0" brushRef="#br0">74450 7750 403,'-24'-24'5,"4"4"12,3 3 11,3 3 11,3 15 9,3 29 8,3 28 8,4 28 7,1 21-3,0 17-12,0 15-13,0 16-12,-2 7-8,-3 1-5,-3-1-3,-2 1-4,-3-7-7,1-12-12,-1-13-9,1-12-12,-3-13-8,-2-12-10,-3-13-8,-3-12-9,-2-16-4,0-19 3,0-18 2,0-19 2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6"/>
    </inkml:context>
    <inkml:brush xml:id="br0">
      <inkml:brushProperty name="width" value="0.06469" units="cm"/>
      <inkml:brushProperty name="height" value="0.06469" units="cm"/>
    </inkml:brush>
  </inkml:definitions>
  <inkml:trace contextRef="#ctx0" brushRef="#br0">56519 51078 340,'1'-14'8,"0"3"16,2 3 16,0 2 17,1 7 4,0 8-7,0 9-8,0 9-7,-1 5-7,0 2-7,-2 3-6,0 1-7,-3 1-5,-2 2-2,-4 1-4,-2 0-2,-2-1-2,1-4-3,-1-3-3,0-5-2,1-4-1,1-3 0,0-5-1,2-3 0,4-8-2,8-12-4,8-12-4,7-11-4,5-7-1,1-2 4,1-2 3,1-2 4,1-2 2,1 0 3,1-2 2,1 0 2,-1 2 5,-3 7 5,-3 8 6,-3 6 6,-3 5 2,-1 2-2,-2 4-2,-2 3-2,-2 2 2,1 0 9,0 2 6,0 1 9,-2 3 4,-1 7 4,-2 7 3,-2 8 3,-2 3-2,-2 2-10,-2 3-8,-2 1-8,-1 2-7,2 1-3,0 1-4,2 0-3,-1 1-4,0 1-6,-2-1-5,0 0-4,0 0-7,0 1-6,2-1-8,0 0-6,2-2-2,0-2 6,2-3 5,0-3 4,0-3-4,0-3-13,-2-3-15,0-2-13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9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27480 57074 477,'-7'-7'0,"1"-1"0,0 0 0,2 0 0,0 0 4,0 2 11,0 1 10,0 1 10,0 1 4,0 3-2,0 4-1,0 2-2,1 5-2,1 7-3,0 8-2,2 6-4,-2 4-2,0 2-4,-3 2-4,-2 2-4,-1 0-3,-2-2-1,0-2-1,-1-1-1,0-3-2,0 0-1,2-1-2,1-1-2,0-3-2,0-3-2,0-5-3,0-3-3,5-8-3,8-10-5,9-12-5,10-9-4,4-10 0,4-3 1,3-6 4,3-4 2,0-2 3,-2 3 4,-2 4 4,-1 2 4,-4 4 4,-4 5 5,-3 5 5,-5 5 4,-2 5 6,-2 3 7,-3 4 7,-1 4 7,-2 4 2,-2 4-2,-2 4-1,-2 3-2,-1 4-3,0 3-3,0 4-5,0 2-2,0 1-5,0 2-2,0 1-4,0 1-3,0 0-1,0 1 1,0-1 1,0 0 0,0 1-8,0-1-21,0 0-20,0 1-20,0-3-5,0-3 12,0-5 10,0-3 11,1-4 3,2-1-6,2-2-5,2-2-6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9"/>
    </inkml:context>
    <inkml:brush xml:id="br0">
      <inkml:brushProperty name="width" value="0.03514" units="cm"/>
      <inkml:brushProperty name="height" value="0.03514" units="cm"/>
    </inkml:brush>
  </inkml:definitions>
  <inkml:trace contextRef="#ctx0" brushRef="#br0">30500 57563 625,'3'-15'111,"7"4"-25,8 3-24,6 3-23,5 0-16,2 2-5,4-1-6,3 0-6,1 0-3,-2 2 1,0 0 1,-1 2 0,-3 1-7,-3 4-18,-5 2-16,-3 4-18,-5-1-7,-3 1 0,-4-2 1,-4 0 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9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30621 58566 617,'-29'0'0,"7"0"0,5 0 0,6 0 0,8-1 9,8-1 20,9 0 20,10-1 18,4-1 4,4 2-13,3 0-14,3 2-12,0 1-14,-2 2-13,-2 2-12,-1 2-12,-3 1-11,0 1-6,-1 1-7,-1 2-7,-3-2-3,-5-1 2,-5-2 1,-4-2 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29"/>
    </inkml:context>
    <inkml:brush xml:id="br0">
      <inkml:brushProperty name="width" value="0.04793" units="cm"/>
      <inkml:brushProperty name="height" value="0.04793" units="cm"/>
    </inkml:brush>
  </inkml:definitions>
  <inkml:trace contextRef="#ctx0" brushRef="#br0">33772 57591 459,'-7'-15'1,"-1"2"3,0 3 3,0 1 2,0 6 11,-2 8 18,0 9 18,-1 9 18,-1 5 2,0 1-14,0 1-15,1 1-14,0-1-9,0-4-3,2-2-2,1-2-4,1-4-2,2 1-3,2-2-3,2-1-3,4-1-5,6-1-11,5-1-9,7 0-10,3-5-3,-1-6 4,1-8 3,-1-6 4,1-5 2,1-1 1,1-3 0,1-1 1,-2-3 1,-3-3 3,-5-3 2,-3-3 3,-4-1 2,-2 2 1,-4 0 1,-2 1 2,-3 3 2,-1 3 1,0 5 1,-1 3 1,-2 4 2,-2 2-1,-2 4 0,-1 3 1,-3 1-4,0 2-5,-1 0-7,-1 2-5,0 1-5,2 4-3,2 2-3,3 4-3,0-1 1,2 1 2,1-2 3,0 0 4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0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35300 58400 537,'15'8'160,"-1"2"-38,-1 0-37,0 1-39,-2 1-22,-1-1-8,-1 1-7,0 0-8,-2 0-5,-1-1 0,-1 1-1,0 0-2,-1-1-5,0 1-11,0 0-10,0 0-11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0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36175 56774 535,'-8'-11'6,"2"10"21,1 10 21,0 10 20,1 6 5,-2 4-13,0 5-12,-1 3-13,0 2-8,2 2-5,2 1-3,2 0-5,1 0-5,0-2-3,0-2-4,0-1-3,0-4-5,2-2-2,1-3-4,0-3-4,1-2-2,2-1-3,0-1-3,2-1-2,-1-1 0,1-3 1,0-1 1,0-2 2,-1-2 3,-1-1 2,0 0 4,-2-2 3,-2 0 4,-6 2 3,-4 0 4,-5 1 4,-4 1-1,-2 0-4,-1-1-4,-3 1-4,-3 1-4,-6 3-2,-7 3-2,-5 4-2,1-2-1,8-3-2,7-5-1,9-3 0,4-3-1,0 0 0,2-2 2,1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0"/>
    </inkml:context>
    <inkml:brush xml:id="br0">
      <inkml:brushProperty name="width" value="0.02553" units="cm"/>
      <inkml:brushProperty name="height" value="0.02553" units="cm"/>
    </inkml:brush>
  </inkml:definitions>
  <inkml:trace contextRef="#ctx0" brushRef="#br0">37350 56890 861,'7'-15'0,"-1"4"0,0 3 0,-2 3 0,3 0 4,6 0 9,5-2 9,7 0 7,0 1 1,-3 2-8,-4 4-9,-5 2-7,-1 3-13,0 2-16,-1 2-15,1 2-15,-1-1-3,-2-1 10,-2-2 10,-2-2 10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1"/>
    </inkml:context>
    <inkml:brush xml:id="br0">
      <inkml:brushProperty name="width" value="0.02249" units="cm"/>
      <inkml:brushProperty name="height" value="0.02249" units="cm"/>
    </inkml:brush>
  </inkml:definitions>
  <inkml:trace contextRef="#ctx0" brushRef="#br0">38150 58300 978,'31'0'-42,"-1"0"19,-2 0 19,1 0 20,-2 0 7,2 0-4,1 0-3,1 0-4,1 0-7,-1 0-11,0 0-10,1 0-10,-2 0-5,0 0 2,-1 0 1,-1 0 2,-3 0 2,-5 0 5,-5 0 3,-4 0 5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1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40744 56740 540,'-8'-8'3,"2"2"8,1 0 8,0 2 6,3 1 3,4 2-2,4 2-4,4 2-2,4 1-3,3 2-4,5 0-4,3 2-4,2 0-3,-1 1-2,-1 1-1,-1 2-1,-1-1-2,-1-1-2,-1-1-1,-1 0-2,-2-1-1,-3 0 0,-2-1 0,-4 1-1,-2 0 3,-2 2 3,-3 0 4,0 1 4,-4 2 6,0 3 6,-3 4 7,-2 2 6,-2 3 4,-2 5 3,-2 3 1,-1 4 2,-3 3-2,-1 2-6,-3 2-6,-1 2-6,-2 2-6,1 0-7,-1 2-6,1 0-7,0 1-10,1 2-15,1 0-14,1 1-14,1 0-5,2-4 6,3-3 5,1-2 6,2-6 5,1-7 8,0-9 6,2-7 7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3"/>
    </inkml:context>
    <inkml:brush xml:id="br0">
      <inkml:brushProperty name="width" value="0.05879" units="cm"/>
      <inkml:brushProperty name="height" value="0.05879" units="cm"/>
      <inkml:brushProperty name="color" value="#00BFF3"/>
    </inkml:brush>
  </inkml:definitions>
  <inkml:trace contextRef="#ctx0" brushRef="#br0">74500 7550 374,'48'-43'47,"-3"17"2,-3 15 2,-2 16 2,-1 12-1,3 9-4,3 10-2,4 10-4,-3 8-3,-5 10-5,-7 10-4,-5 9-3,-8 9-5,-5 9-3,-7 10-4,-5 10-3,-9 8-2,-9 10-1,-10 10 0,-8 9-1,-14 1-5,-15-6-7,-15-6-9,-16-6-8,-8-10-8,0-12-10,0-13-8,0-12-9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1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42126 56805 501,'-7'-13'8,"2"6"14,2 6 15,2 6 14,1 6 5,0 7-8,0 7-8,0 7-7,0 4-3,-2 2-2,0 2 1,-2 3-1,1-1-2,0 0-4,2-2-6,1 0-3,0-2-5,0-4-5,0-2-3,0-3-4,0-2-2,1-3 1,2-1 1,0-3 0,2-2-3,0-3-7,1-2-8,2-4-8,-5-2-3,-10-1 1,-10 0 0,-9-2 1,-4-1 3,3-4 5,3-2 6,3-3 6,0-3-3,-3-2-12,-3-2-10,-3-1-12,1-2-1,5 2 9,5 1 10,5 1 8,3 1 7,1 2 3,0 2 3,2 3 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2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42800 56775 608,'30'-36'6,"-1"7"11,-3 7 11,-1 7 10,-1 5 5,2 3-2,3 2-4,1 4-2,0 1-4,-1 0-6,-3 0-5,-1 0-4,-3 1-4,-1 2 1,-3 2-1,-1 2 1,-3 0-8,-1 1-18,-2 0-15,-2 0-18,-2 0-9,-2-1-5,-3 1-3,0 0-4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32"/>
    </inkml:context>
    <inkml:brush xml:id="br0">
      <inkml:brushProperty name="width" value="0.05763" units="cm"/>
      <inkml:brushProperty name="height" value="0.05763" units="cm"/>
    </inkml:brush>
  </inkml:definitions>
  <inkml:trace contextRef="#ctx0" brushRef="#br0">44365 57308 381,'15'-16'-4,"-1"1"9,-1-1 9,0 0 10,-2 0 3,-1-1-4,0-1-4,-2-1-4,-1 1-3,-2 3-1,-3 2-2,0 4-2,-4 1 1,-2 1 1,-4-1 2,-2 0 2,-3 3 0,-3 6-2,-3 6-1,-3 6-2,-2 4 0,1 3 2,-1 3 0,1 3 1,-1 2 1,2 2 1,1 2 0,1 3 0,1-1 1,1 0-2,1-1-1,1-1 0,1-2-3,4-2 0,3-1-3,3-3-2,1-2-1,0-3-1,0-3-1,0-2-1,4-4-5,8-3-11,8-2-9,7-4-10,5-3-2,1-6 4,1-4 6,1-5 4,-1-3 3,-2-3 2,-1-1 1,-3-3 2,-2 1 2,-5 1 0,-3 3 2,-4 1 1,-3 3 5,-1 3 8,0 3 9,-2 3 9,0 3 12,-2 6 16,0 4 16,-2 5 15,0 4 1,0 2-16,0 1-15,0 3-15,1 1-10,2 1-6,2 1-4,2 1-6,1 1-6,2-1-5,0 1-6,1-1-6,0 0-8,-1-1-6,0-1-9,-2-1-7,0-1-1,0-3 6,0-1 6,0-2 7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10"/>
    </inkml:context>
    <inkml:brush xml:id="br0">
      <inkml:brushProperty name="width" value="0.02641" units="cm"/>
      <inkml:brushProperty name="height" value="0.02641" units="cm"/>
      <inkml:brushProperty name="color" value="#00BFF3"/>
    </inkml:brush>
  </inkml:definitions>
  <inkml:trace contextRef="#ctx0" brushRef="#br0">72664 19097 833,'2'-9'5,"-10"0"10,-12-1 11,-9-1 11,-1 3-1,13 8-10,11 8-10,12 7-10,6 3-16,-1-3-17,1-3-19,0-2-19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2"/>
    </inkml:context>
    <inkml:brush xml:id="br0">
      <inkml:brushProperty name="width" value="0.05649" units="cm"/>
      <inkml:brushProperty name="height" value="0.05649" units="cm"/>
      <inkml:brushProperty name="color" value="#6ADCAB"/>
    </inkml:brush>
  </inkml:definitions>
  <inkml:trace contextRef="#ctx0" brushRef="#br0">57414 36145 389,'1'-13'10,"0"4"21,2 6 21,0 5 20,1 3 4,0 5-11,0 4-12,0 4-12,-1 3-8,-1 2-4,0 4-4,-1 3-3,-1 2-3,0 1-1,0 1-1,0 0-2,-2 3-1,0 5-4,-3 3-4,-2 4-3,-1 2-5,0 1-4,0 2-4,1 0-4,-1-3-3,2-8-3,0-8-1,2-7-2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3"/>
    </inkml:context>
    <inkml:brush xml:id="br0">
      <inkml:brushProperty name="width" value="0.0469" units="cm"/>
      <inkml:brushProperty name="height" value="0.0469" units="cm"/>
      <inkml:brushProperty name="color" value="#6ADCAB"/>
    </inkml:brush>
  </inkml:definitions>
  <inkml:trace contextRef="#ctx0" brushRef="#br0">57650 37277 469,'7'-8'5,"-1"2"13,0 1 11,-1 0 11,0 1 6,3 0 1,3 0 0,4 1 1,2-1-4,5 0-5,3 0-7,5 0-6,0 0-4,0 0-2,-1 0-3,-1 0-1,-1 0-3,-1 0-3,-1 0-3,-1 1-3,-2-1-4,-3 0-6,-3 0-6,-2 0-7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3"/>
    </inkml:context>
    <inkml:brush xml:id="br0">
      <inkml:brushProperty name="width" value="0.066" units="cm"/>
      <inkml:brushProperty name="height" value="0.066" units="cm"/>
      <inkml:brushProperty name="color" value="#6ADCAB"/>
    </inkml:brush>
  </inkml:definitions>
  <inkml:trace contextRef="#ctx0" brushRef="#br0">59060 35184 333,'0'-16'3,"0"2"5,0 1 6,0 1 6,0 1 4,0 0 3,0 2 2,0 1 3,0 3 5,0 8 9,0 6 9,0 7 9,0 7-1,0 7-8,0 6-10,0 8-8,-2 6-6,0 6-6,-3 6-4,-2 5-5,-1 6-6,0 5-5,1 4-8,-1 6-5,-1 5-4,0 4-3,-2 5-1,1 5-2,-1-2-6,4-10-11,2-10-11,4-9-10,1-12-8,2-13-4,0-12-5,2-13-3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3"/>
    </inkml:context>
    <inkml:brush xml:id="br0">
      <inkml:brushProperty name="width" value="0.04121" units="cm"/>
      <inkml:brushProperty name="height" value="0.04121" units="cm"/>
      <inkml:brushProperty name="color" value="#6ADCAB"/>
    </inkml:brush>
  </inkml:definitions>
  <inkml:trace contextRef="#ctx0" brushRef="#br0">62100 34950 533,'37'15'178,"-6"-1"-46,-4-1-43,-4 0-45,-4-1-27,-1 3-11,-1 2-9,-1 1-11,-2 2-11,-4 1-8,-5 1-10,-2 1-10,-5 0-1,-2-3 11,-4-1 8,-2-2 9,-1-3 2,0-1-6,2-2-6,1-2-6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4"/>
    </inkml:context>
    <inkml:brush xml:id="br0">
      <inkml:brushProperty name="width" value="0.06123" units="cm"/>
      <inkml:brushProperty name="height" value="0.06123" units="cm"/>
      <inkml:brushProperty name="color" value="#6ADCAB"/>
    </inkml:brush>
  </inkml:definitions>
  <inkml:trace contextRef="#ctx0" brushRef="#br0">61028 36200 359,'-35'8'32,"7"0"2,9-1 3,7 1 3,5 0 0,2 2-2,2 0-2,2 1-2,1 3-4,0 2-3,0 3-4,0 3-4,0 2-2,-2 1-3,0 1-3,-2 1-1,0-1-4,-2 0-3,0-1-5,-1 0-4,1-7-9,6-7-13,4-10-14,6-8-15,5-7 0,7-3 11,7-5 11,7-3 11,2-1 9,0 3 6,-2 3 5,0 3 7,-1 2 3,-3 4 1,-2 3 2,-1 2 1,-4 3 3,-5 2 6,-5 2 6,-5 2 6,-3 2 1,-2 2-5,-2 2-3,-2 2-5,-4 2-3,-6 5-2,-6 3-3,-5 5-2,-5 1-4,-1-1-5,-3-1-7,-1-1-5,-1-2-3,2-3-2,0-3-2,1-3-1,1-2 1,1 0 5,1-2 4,1-1 5,2 0 4,3-2 4,3-1 5,2 0 4,6-2 4,6 0 4,8-2 4,6 0 4,7-2-1,5 0-4,7-2-4,5 0-6,4-2-4,2-2-4,2-2-6,2-1-4,0-2-4,-4 2-2,-2 1-3,-3 0-3,-5 3-1,-4 1-2,-4 2 0,-6 2-2,-5-1-2,-3-2-3,-4-4-3,-4-2-4,-4-2 0,-2-1 3,-3-1 1,-3-1 2,-2-1 4,0 0 4,0 1 5,1-1 5,-1 1 6,2 2 7,1 3 6,0 1 7,2 4 12,-1 6 13,0 6 16,0 6 15,1 4 2,0 5-11,2 3-9,1 5-11,0 2-8,2 4-5,0 3-6,2 2-6,0 4-2,0 2-3,0 4-1,0 2-1,-1 1-3,-1-2-5,0-3-6,-1 0-4,-2-5-6,0-6-4,-1-6-6,-2-5-5,-3-8-4,-7-7-5,-7-8-4,-7-8-4,-1-6 2,3-4 9,5-3 8,3-5 10,5-2 5,3-1 5,4-1 4,4-1 4,4-1 2,4-1 3,4 0 2,4-2 2,4 1 0,3 3 0,5 3-2,3 3 0,4 2-4,1-1-5,2 0-5,3 1-5,-1 0-6,0 1-6,-1 0-6,-1 2-5,-1 0-3,-1-1 2,-2-1 1,1-1 2,-2-1 2,0 1 5,1-1 3,-1 1 4,0-1 3,-3 1 0,-1-1 2,-3 0 1,-2 2 5,-4 1 9,-5 2 9,-3 3 9,-2 5 13,0 10 16,0 10 18,0 9 15,-1 6 1,-2 3-17,-2 1-17,-2 2-16,-1 0-13,0-5-10,0-4-8,0-3-9,1-3-6,0-1-3,2-1-3,0-1-3,1-3-10,0-8-17,0-7-17,0-6-16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4"/>
    </inkml:context>
    <inkml:brush xml:id="br0">
      <inkml:brushProperty name="width" value="0.06367" units="cm"/>
      <inkml:brushProperty name="height" value="0.06367" units="cm"/>
      <inkml:brushProperty name="color" value="#6ADCAB"/>
    </inkml:brush>
  </inkml:definitions>
  <inkml:trace contextRef="#ctx0" brushRef="#br0">64250 35287 345,'1'-32'79,"2"15"-5,2 14-2,2 16-5,0 11-6,-1 10-9,-1 10-9,0 10-9,-2 7-5,0 4-3,-2 3-2,0 4-1,-3 7-3,0 7-4,-3 8-2,-2 8-4,0 5-3,0 5-4,2 3-2,1 5-5,0-2-8,2-9-15,0-7-14,2-8-14,0-9-9,2-11 0,0-11-2,2-11-1,0-10 3,0-8 6,-1-9 8,1-8 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04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74600 11050 474,'-25'232'88,"0"-33"-12,0-35-11,0-34-11,3-21-9,6-6-3,7-6-5,6-6-4,3-9-5,0-8-6,0-10-5,0-9-7,4-10-4,10-9-4,10-10-3,9-8-3,7-12-2,7-12 3,6-13 2,7-12 2,8-16-1,14-19-6,11-18-4,14-19-6,2-12-1,-6-2 2,-6-3 1,-6-3 2,-12 1 3,-15 6 4,-15 7 5,-16 6 4,-16 9 3,-16 13-1,-15 12 1,-15 13-1,-17 12 0,-15 13-1,-15 12 0,-16 13-1,-15 12-3,-11 13-7,-14 12-5,-11 13-6,3 6-14,23 0-19,22 0-19,22 0-21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5"/>
    </inkml:context>
    <inkml:brush xml:id="br0">
      <inkml:brushProperty name="width" value="0.04138" units="cm"/>
      <inkml:brushProperty name="height" value="0.04138" units="cm"/>
      <inkml:brushProperty name="color" value="#6ADCAB"/>
    </inkml:brush>
  </inkml:definitions>
  <inkml:trace contextRef="#ctx0" brushRef="#br0">63741 37531 531,'-4'-13'61,"8"3"5,8 4 3,7 4 5,6 5-7,1 6-16,2 5-17,3 7-17,-1 3-9,-2-1 0,-1 1-2,-3-1 0,-2-2-5,-3-3-8,-3-4-10,-2-4-9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5"/>
    </inkml:context>
    <inkml:brush xml:id="br0">
      <inkml:brushProperty name="width" value="0.04393" units="cm"/>
      <inkml:brushProperty name="height" value="0.04393" units="cm"/>
      <inkml:brushProperty name="color" value="#6ADCAB"/>
    </inkml:brush>
  </inkml:definitions>
  <inkml:trace contextRef="#ctx0" brushRef="#br0">65500 35813 500,'1'-15'12,"4"2"21,2 2 23,4 3 23,2 1 4,3 2-12,3 2-12,3 2-12,2 2-14,-1 4-13,1 2-14,-1 4-12,-2 1-14,-3 3-11,-4 1-13,-4 3-11,-5 0-4,-2-1 1,-6-1 3,-2 0 2,-3-3 4,0-1 6,0-2 7,0-2 6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6"/>
    </inkml:context>
    <inkml:brush xml:id="br0">
      <inkml:brushProperty name="width" value="0.05966" units="cm"/>
      <inkml:brushProperty name="height" value="0.05966" units="cm"/>
      <inkml:brushProperty name="color" value="#6ADCAB"/>
    </inkml:brush>
  </inkml:definitions>
  <inkml:trace contextRef="#ctx0" brushRef="#br0">65043 36800 368,'-13'2'12,"5"4"25,4 4 24,6 3 25,1 4 2,0 1-16,-2 3-19,0 2-16,-3 0-12,0 1-6,-3-1-4,-2 1-5,-1-1-4,-2 1-5,0-1-4,-1 1-5,2-7-7,6-11-12,6-12-12,6-11-12,5-8-2,5-3 7,5-3 7,5-3 8,2 1 4,-1 3 4,-2 5 4,1 3 3,-4 4 8,-2 3 16,-3 3 14,-2 3 14,-4 4 9,-3 7 1,-3 8 1,-2 6 3,-5 5-5,-6 1-8,-6 3-10,-5 1-8,-4 0-8,0-1-5,1-3-4,-1-1-6,1-3-6,3-3-7,1-2-7,3-4-7,6-3-3,12-2 2,11-4 2,13-2 2,4-2 4,-2 2 8,-2 0 7,-1 2 9,-3 0 4,-3 0 1,-3 0 2,-3 0 0,-6 2 0,-10 4-4,-10 3-4,-10 5-3,-6 3-3,-4 1-2,-5 3-2,-3 2-3,-2 0-1,0 1-2,0-1-1,-1 1-1,2-2 3,2-2 8,2-1 6,1-2 9,3-3 3,3-1-2,4-2 0,2-2-1,8-4 9,16-2 20,14-6 20,15-2 21,7-4 0,0 0-16,0-1-19,0-1-17,4 0-9,6 2-3,8 2-1,6 2-3,0 2-9,-5 2-19,-6 2-17,-6 2-19,-6 1-6,-7 0 6,-7 0 7,-7 0 6,-5 0 0,-1 2-7,-2 0-6,-2 2-7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6"/>
    </inkml:context>
    <inkml:brush xml:id="br0">
      <inkml:brushProperty name="width" value="0.03811" units="cm"/>
      <inkml:brushProperty name="height" value="0.03811" units="cm"/>
      <inkml:brushProperty name="color" value="#6ADCAB"/>
    </inkml:brush>
  </inkml:definitions>
  <inkml:trace contextRef="#ctx0" brushRef="#br0">69350 37587 577,'13'-6'259,"-3"6"-118,-4 4-119,-4 6-118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6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68800 38625 333,'49'20'167,"16"14"-1,16 15 1,16 15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9"/>
    </inkml:context>
    <inkml:brush xml:id="br0">
      <inkml:brushProperty name="width" value="0.03926" units="cm"/>
      <inkml:brushProperty name="height" value="0.03926" units="cm"/>
      <inkml:brushProperty name="color" value="#6ADCAB"/>
    </inkml:brush>
  </inkml:definitions>
  <inkml:trace contextRef="#ctx0" brushRef="#br0">73294 36953 560,'-7'-12'87,"0"10"-13,2 8-15,1 9-14,-1 4-11,2-3-5,-1-1-7,0-2-6,0-1-4,0 1-2,0 1-3,0 2-2,-1 1-1,0 5 0,-1 3 1,-1 5 1,0 0-1,2-2-1,2-1 0,2-3-1,1-1-1,0-3 0,0-1-2,0-2 0,2-3-1,6-3-3,4-3-2,5-2-1,4-7-2,1-8 1,3-9-1,1-9 0,1-4 0,-3-1 0,-1 1 0,-3 0 0,0-2 0,1-3 1,1-3 0,2-2 1,-4 0 2,-5 6 1,-6 4 3,-6 5 2,-5 4 2,0 3 1,-3 3 2,-2 2 2,-1 3 1,-2 1-1,0 0-1,-1 2 0,-3 2-5,-2 2-10,-3 4-9,-3 3-10,0 2-6,3 3-5,3 3-3,3 4-5,2-1-1,4-1 3,2-2 2,4-2 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8:59"/>
    </inkml:context>
    <inkml:brush xml:id="br0">
      <inkml:brushProperty name="width" value="0.04244" units="cm"/>
      <inkml:brushProperty name="height" value="0.04244" units="cm"/>
      <inkml:brushProperty name="color" value="#6ADCAB"/>
    </inkml:brush>
  </inkml:definitions>
  <inkml:trace contextRef="#ctx0" brushRef="#br0">75200 37400 518,'1'22'126,"2"-1"-26,2-3-26,2-1-25,0-1-16,1-1-4,0 1-5,0 0-4,-1-1-5,-1 1-6,-1 0-7,0-1-5,-2 1-8,0 0-8,-2-1-11,0 1-8,-1-2-10,2-1-10,0-2-10,2-2-11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0"/>
    </inkml:context>
    <inkml:brush xml:id="br0">
      <inkml:brushProperty name="width" value="0.05038" units="cm"/>
      <inkml:brushProperty name="height" value="0.05038" units="cm"/>
      <inkml:brushProperty name="color" value="#6ADCAB"/>
    </inkml:brush>
  </inkml:definitions>
  <inkml:trace contextRef="#ctx0" brushRef="#br0">77013 36297 436,'0'-14'6,"2"2"11,0 4 11,1 3 12,4 1 3,4 2-3,5 0-5,5 2-4,2 1-3,-1 4-4,-1 2-2,-1 3-3,-1 2-2,-2 0-3,-3 0-1,-1-1-3,-3 3-2,-2 2 0,-4 3-2,-2 3-1,-3 1-2,-1 1-1,0-1-3,-1 1-1,-3-1 0,-2 1 0,-3-1 2,-3 1 1,-3-1-2,-2 1-5,-1-1-5,-3 0-5,0 0-1,1-3 3,1-1 3,1-2 3,1-3 2,1-1 3,1-2 3,1-2 1,4-1 8,8 1 10,8 1 12,8 2 10,5-2 2,3-1-8,3-2-10,3-2-7,3-2-7,2 0-4,4-2-3,3 0-5,0-2-2,0 0-3,-1-2-1,-1 0-3,-2-1 0,-2 0 0,-2 0 0,-1 0 0,-3 1 2,-3 0 2,-3 2 1,-3 1 3,-5 1-8,-6 1-17,-8 3-17,-6 2-17,-3 0-8,0 0 2,2-2 4,1 0 2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1"/>
    </inkml:context>
    <inkml:brush xml:id="br0">
      <inkml:brushProperty name="width" value="0.05286" units="cm"/>
      <inkml:brushProperty name="height" value="0.05286" units="cm"/>
      <inkml:brushProperty name="color" value="#6ADCAB"/>
    </inkml:brush>
  </inkml:definitions>
  <inkml:trace contextRef="#ctx0" brushRef="#br0">79400 37097 416,'10'-8'107,"5"2"-15,5 1-16,6 0-16,2 1-11,2 1-7,2-1-7,3 0-6,-1 0-5,-2 2-3,-1 0-3,-3 2-3,-1 0-4,-1 0-7,-1 0-5,-1 0-7,-1 0-12,-3 0-20,-1 0-20,-2 0-18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2"/>
    </inkml:context>
    <inkml:brush xml:id="br0">
      <inkml:brushProperty name="width" value="0.05522" units="cm"/>
      <inkml:brushProperty name="height" value="0.05522" units="cm"/>
      <inkml:brushProperty name="color" value="#6ADCAB"/>
    </inkml:brush>
  </inkml:definitions>
  <inkml:trace contextRef="#ctx0" brushRef="#br0">82180 35724 398,'0'-11'9,"2"10"18,0 10 17,2 10 18,-1 6 7,-2 4-5,-2 5-4,-2 3-6,-2 2-5,-2 2-7,-2 1-8,-1 0-7,-3 2-5,0 0-5,-1 2-5,-1 0-5,0 0-4,1-2-5,1-2-5,0-1-4,2-2-11,3 0-14,1 0-15,2 0-16,2-3-3,2-7 9,2-7 8,2-7 8,1-5 5,2-2 1,0-4-1,2-2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6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12400 2600 525,'117'135'158,"-16"-27"-39,-15-28-39,-15-28-39,-12-15-21,-6 1-1,-6-1-3,-6 1-2,-4-1-6,1 1-10,-1-1-10,1 1-9,-4-1-12,-6 1-15,-6-1-14,-6 1-16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2"/>
    </inkml:context>
    <inkml:brush xml:id="br0">
      <inkml:brushProperty name="width" value="0.05265" units="cm"/>
      <inkml:brushProperty name="height" value="0.05265" units="cm"/>
      <inkml:brushProperty name="color" value="#6ADCAB"/>
    </inkml:brush>
  </inkml:definitions>
  <inkml:trace contextRef="#ctx0" brushRef="#br0">83586 36563 417,'-14'30'149,"1"-2"-33,2-1-31,3-3-33,0-1-17,2-3-3,0-1-4,2-2-3,1-2-4,2 1-4,2 0-5,2-1-3,2-1-8,4-2-8,2-4-11,3-3-9,3-3-4,1-6 0,3-4 0,1-5 0,1-4 2,-3-1 2,-1-3 3,-2-1 2,-3-2 2,-3 1 4,-3-1 3,-2 1 3,-2 0 3,0 2 2,-1 3 3,1 1 1,-1 3 4,-4 1 1,-2 2 4,-3 2 3,-3 2 1,0 1 0,-2 0-1,1 2 1,-3 0-1,0 2 0,-1 0-1,-1 2-1,-1 1-3,2 2-5,1 2-7,1 2-5,3-1-6,6-1-7,6-2-7,6-2-6,2-1-2,-1 0 7,0 0 4,-2 0 7,0 0 2,0 0 3,0 0 2,-1 0 1,1 0 2,0 0-1,0 0 0,0 0 0,0 0 0,-1 0 2,1 0 0,0 0 2,-2 0 1,-2-2-1,-4 0 0,-2-2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3"/>
    </inkml:context>
    <inkml:brush xml:id="br0">
      <inkml:brushProperty name="width" value="0.05373" units="cm"/>
      <inkml:brushProperty name="height" value="0.05373" units="cm"/>
      <inkml:brushProperty name="color" value="#6ADCAB"/>
    </inkml:brush>
  </inkml:definitions>
  <inkml:trace contextRef="#ctx0" brushRef="#br0">81616 35294 409,'-12'-8'9,"8"2"20,8 1 18,8 0 19,6 3 5,7 4-8,5 4-8,6 4-9,1 2-7,-3 1-6,-5 1-6,-3 2-6,-4 1-4,-1 3-2,-3 3-1,-1 3-1,-3 2-2,-3 2-4,-3 3-2,-2 1-2,-4 2-4,-4 0-3,-4 2-3,-4 1-2,-3 0-1,-3 0 1,-3 0 1,-3 0 1,-1 0-1,1-2-4,1 0-6,1-1-3,0-2-1,1-2 4,-1-1 3,0-3 4,2-1 4,1-3 5,2-1 4,3-3 4,7-4 1,14-8 0,13-8 0,14-8-2,8-5-4,1 0-9,0-1-9,2-1-9,0-1-7,1 1-6,2-1-4,0 0-7,-4 2-1,-10 1 2,-9 2 3,-10 2 1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4"/>
    </inkml:context>
    <inkml:brush xml:id="br0">
      <inkml:brushProperty name="width" value="0.05543" units="cm"/>
      <inkml:brushProperty name="height" value="0.05543" units="cm"/>
      <inkml:brushProperty name="color" value="#6ADCAB"/>
    </inkml:brush>
  </inkml:definitions>
  <inkml:trace contextRef="#ctx0" brushRef="#br0">84863 36371 396,'-15'37'194,"2"-3"-46,2-5-45,3-4-46,1-2-25,2-3-6,2-1-7,2-2-5,2-2-6,2 1-5,2 0-6,2-1-4,1-1-5,3-4-4,2-5-4,2-2-4,1-4-2,3-1 1,2 0 2,1-1 0,0-3 2,-1-2 3,-2-3 5,-2-3 2,-2-2 3,-1 0 2,-1 1 1,-1-1 1,-1-1 3,-2-1 1,-2-3 1,-2-1 2,-2-1 1,-1 1-1,0 1 0,-1 1-1,-2 1-1,-1 0-1,0 2-2,-1 1 0,-3 2-2,-2 3 0,-3 2-1,-3 4-1,-3 1-1,-2 0-4,-2 0-3,-1 1-2,0 0-5,1 3-5,2 4-6,3 2-4,1 2-3,2 2 0,3 0 1,1 1 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5"/>
    </inkml:context>
    <inkml:brush xml:id="br0">
      <inkml:brushProperty name="width" value="0.06191" units="cm"/>
      <inkml:brushProperty name="height" value="0.06191" units="cm"/>
      <inkml:brushProperty name="color" value="#6ADCAB"/>
    </inkml:brush>
  </inkml:definitions>
  <inkml:trace contextRef="#ctx0" brushRef="#br0">86766 36319 355,'1'-36'62,"0"7"-11,2 7-10,0 7-11,1 4-7,0-1-7,0 0-5,0 0-5,-1 1-1,-3-1 3,0 0 4,-3 0 4,-3 2 2,-2 3-1,-3 2 1,-3 4 0,-2 2-1,0 2-2,1 2 0,-1 2-1,0 2-2,1 5 0,-1 4-1,0 3-1,1 2-1,1-1 1,1-1 0,0-1 0,2 0 0,1 1-1,0 1 0,2 2-1,1-2 0,1-2-2,0-1-1,2-2-2,0-2-3,2 1-6,0 0-5,2-1-7,4-2-6,10-6-7,7-6-8,10-6-8,3-4 0,-5-2 6,-4-1 7,-3-3 6,-3-1 6,-1 1 3,-1-1 4,0 1 4,-4 0 4,-3 2 4,-4 2 3,-4 3 4,-2 3 13,2 7 21,0 8 22,2 6 20,0 4 3,1 1-16,2 1-16,0 1-17,0-1-11,0-1-6,-2-2-5,0-3-6,-1 0-6,1 0-3,2-1-5,0 1-4,0 0-5,0-1-5,-2 1-5,0 0-6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6"/>
    </inkml:context>
    <inkml:brush xml:id="br0">
      <inkml:brushProperty name="width" value="0.05238" units="cm"/>
      <inkml:brushProperty name="height" value="0.05238" units="cm"/>
      <inkml:brushProperty name="color" value="#6ADCAB"/>
    </inkml:brush>
  </inkml:definitions>
  <inkml:trace contextRef="#ctx0" brushRef="#br0">88950 36781 420,'1'-14'10,"4"5"21,2 3 20,4 4 21,3 2 6,5 0-8,5 0-9,5 0-9,2 0-8,2 0-8,1 0-7,1 0-8,-2 0-6,-1 2-7,-5 0-7,-2 2-5,-2 0-15,-1 1-20,-1 1-22,0 2-20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6"/>
    </inkml:context>
    <inkml:brush xml:id="br0">
      <inkml:brushProperty name="width" value="0.05205" units="cm"/>
      <inkml:brushProperty name="height" value="0.05205" units="cm"/>
      <inkml:brushProperty name="color" value="#6ADCAB"/>
    </inkml:brush>
  </inkml:definitions>
  <inkml:trace contextRef="#ctx0" brushRef="#br0">90793 36031 422,'22'-13'37,"-3"3"5,-3 4 4,-3 4 5,-1 2-1,0 0-7,-1 0-6,1 0-7,1 1-4,1 4 0,3 2-1,2 4 0,-1 1-1,-1 3-3,-2 1-3,-2 3-2,-3 1-3,-3-1-2,-3 1-3,-2 0-2,-4 0-2,-2 1-2,-3 0-3,-3 3-1,-5-1-2,-4 3 2,-5 0 1,-5 1 0,-2-1-3,0-2-10,-1-1-9,1-2-10,0-3-2,-1-1 4,1-3 2,0-1 5,1-2 3,5-2 3,3-2 4,5-2 3,4-1 9,6 1 18,6 1 16,6 2 17,5-1 4,4-2-10,3-3-9,5 0-9,2-2-8,2 0-5,3 0-7,1 0-4,1 0-7,-1 0-6,-1 0-6,-1 0-6,-1-1-6,1-1-5,-1 0-7,1-1-5,-3-1-5,-2 0-7,-3 0-6,-2 0-5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07"/>
    </inkml:context>
    <inkml:brush xml:id="br0">
      <inkml:brushProperty name="width" value="0.06666" units="cm"/>
      <inkml:brushProperty name="height" value="0.06666" units="cm"/>
      <inkml:brushProperty name="color" value="#6ADCAB"/>
    </inkml:brush>
  </inkml:definitions>
  <inkml:trace contextRef="#ctx0" brushRef="#br0">93223 36385 330,'0'-16'3,"0"2"8,0 1 7,0 1 7,1 0 3,1 1-3,3-1-3,2 0-2,1 1-3,-2 0-4,-1 2-4,0 1-3,-2-1-1,-2 0 0,-2-1 2,-2-1 1,-2 0 0,0 0 0,-1 2 0,-2 1-1,0 1 1,-2 2 2,0 2 1,-1 2 2,-2 2 0,-1 4 2,-3 2 0,-1 3 2,-2 4 0,0 2-1,1 3 1,-1 3-1,0 3 0,-1 3 0,-1 3 0,-1 2 0,1 1-1,3-1-1,3-3 0,3-1-1,2-3-2,2 0 0,2-1-1,2-1-1,3-2-4,4-3-6,4-3-5,4-2-7,3-5-3,5-7 0,3-4-2,5-7 1,2-5-3,1-2-6,1-3-4,1-3-5,-1-1-2,-2-1 4,-1 1 3,-3-1 4,-2 1 3,-4 1 5,-5 1 6,-3 1 4,-3 6 12,-1 9 22,0 10 21,-1 9 20,-1 8 6,1 3-11,2 4-11,0 5-10,1 0-9,2 0-8,0-1-8,1-1-7,0 0-5,-1 0 0,0 2 0,-2 1-1,1-1-7,0 0-18,1-1-17,2-1-17,-2-2-10,-1-3-2,-2-3-2,-2-3-2,-2-3 2,-1-3 9,0-3 8,-1-2 8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17"/>
    </inkml:context>
    <inkml:brush xml:id="br0">
      <inkml:brushProperty name="width" value="0.05399" units="cm"/>
      <inkml:brushProperty name="height" value="0.05399" units="cm"/>
      <inkml:brushProperty name="color" value="#6ADCAB"/>
    </inkml:brush>
  </inkml:definitions>
  <inkml:trace contextRef="#ctx0" brushRef="#br0">73362 38906 407,'-29'0'0,"5"0"0,5 0 0,5 0 0,1 0 0,-2 0 0,-1 0-1,-3 0 0,0-1 0,3-1 1,1 0 0,2-1 0,2-1 0,1 2 2,0 0 1,2 2 0,0 0 1,-2 0-1,0 0-1,-1 0 1,0 0 0,0 0 4,2 0 4,1 0 3,2 0 11,4 0 17,4 0 17,4 0 18,4-2 1,5-2-15,5-3-16,5-3-16,2-2-8,-1 0-4,-1 0-2,-1 1-3,0 0-3,1 2-2,1 2-4,1 2-2,1 1-1,3 0 0,1 0 1,3 1 1,-1-1-1,0 2 0,-1 0-3,-1 2 0,0 0-1,0 0 1,2 0 0,1 0 0,0 0 0,1 2 0,-1 0 1,0 2-1,1-1 0,1-1 0,0 0-2,2-2-1,0 1 0,1 0 0,-1 2-1,0 0 1,0 1-1,2 0 0,1 0-1,1 0 1,0-1 0,0 0 0,0-2 1,0 0 0,-1-1 1,0 0-1,-1 0 1,-1 0 0,0 0 0,4 0 1,2 0-1,4 0 1,1-1 0,0-2 0,0-2 0,0-2 0,0 0 1,0 0-1,-1 2 1,2 1-1,-2-1 1,-1 0 0,0-2 0,-1 0-1,-2 0 1,-1 0 0,0 2 0,-1 1 0,0 0 1,2 2 1,2 0 0,2 2 2,2-1 0,2 0-1,1-2 0,3 0-1,1-1 1,0 0-1,0 0 0,0 0 0,0 0 0,1 1 0,1-2 1,2 2 0,0-1-1,3 2 0,1 0-1,3 2-1,0 0-1,-1 0 1,-1 0 0,-1 0 0,-1 0 0,0 0 1,-2 0-1,-1 0 1,0 0 1,1 0-1,2 0-1,0 0 1,1 0 0,1 0-1,1 0 0,1 0 0,1 0 0,-1 0 0,1 0 0,-1 0 1,3 0-1,3 0 0,5 0 0,3 0-2,2-1 1,-2 0 0,0-2 0,-1 0 0,-1-1 0,1 0-4,-1 0-1,0 0-3,2 0 0,5 1 2,3-2 0,4 2 2,1-1 1,0 2-3,-2 0 0,0 2-2,-3-1-2,-2 0-2,-3-2-1,-3 0-2,-4 0-4,-4 2-4,-3 2-4,-4 2-5,-9 1-2,-11 0 2,-12 0 1,-11 0 1,-8-1-1,-1 2-4,-2-2-6,-2 1-3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17"/>
    </inkml:context>
    <inkml:brush xml:id="br0">
      <inkml:brushProperty name="width" value="0.05043" units="cm"/>
      <inkml:brushProperty name="height" value="0.05043" units="cm"/>
      <inkml:brushProperty name="color" value="#6ADCAB"/>
    </inkml:brush>
  </inkml:definitions>
  <inkml:trace contextRef="#ctx0" brushRef="#br0">84716 40016 436,'-12'-7'25,"8"2"2,8 2 2,8 2 0,6 1 2,8 0 2,7 0 1,7 0 1,1 0 1,-4 0-4,-3 0-2,-5 0-3,-4 1-2,-5 2-5,-5 2-3,-4 2-3,-5 1-3,-1 1-2,-2 1-2,-2 2-1,-4 1-2,-6 3-4,-5 3-2,-7 3-3,-4 2-1,-5 1 1,-3 1 2,-4 1 1,0-1-1,5-2-4,5-1-4,5-2-3,5-3 1,3-1 9,4-3 7,5-1 7,3-3 5,7-2 1,6-4 1,6-2 2,7-4 0,9 0-2,8-3-2,10-2-1,3-1-5,1-2-5,0 0-8,0-1-5,-2 0-9,-1 0-10,-2 2-12,-1 1-9,-7 1-2,-6 2 9,-9 2 7,-7 2 9,-5 1-2,-1-2-10,-1-1-10,0 0-12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19"/>
    </inkml:context>
    <inkml:brush xml:id="br0">
      <inkml:brushProperty name="width" value="0.04649" units="cm"/>
      <inkml:brushProperty name="height" value="0.04649" units="cm"/>
      <inkml:brushProperty name="color" value="#6ADCAB"/>
    </inkml:brush>
  </inkml:definitions>
  <inkml:trace contextRef="#ctx0" brushRef="#br0">83777 43747 473,'-10'-1'12,"10"0"25,12-2 26,10 0 24,5-1 4,-1 0-18,-1 0-17,-1 0-18,0 0-12,3 1-6,1-1-6,3 0-6,-1 0-6,-2 2-9,-2 0-6,-1 2-8,-3 1-3,-3 2 0,-3 2 1,-2 2 1,-3 1-6,-1 3-10,0 2-12,-2 1-11,-1 1 0,-2-2 10,-3-3 9,0-1 11,-4-2 5,0 0 3,-3-2 1,-2 0 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6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11850 4150 451,'-94'25'1,"13"0"4,12 0 3,13 0 3,21-2 11,32-3 17,31-3 19,32-2 17,19-5 2,10-2-14,10-3-13,9-3-15,6-7-8,3-9-4,3-10-5,4-8-3,2-6-5,4 1-3,3-1-3,3 1-4,-2 1-3,-6 3-4,-6 3-5,-6 4-4,-10 2-3,-12 4-4,-13 3-3,-12 3-4,-24 9-7,-34 16-9,-35 15-11,-33 17-10,-17 7 2,4 0 13,3 0 11,3 0 14,3-4 9,3-5 5,3-7 5,4-5 6,4-4 6,6 0 6,7 0 6,6 0 7,1 1 4,-3 4 4,-3 3 3,-2 3 4,-3 3-1,1 3-3,-1 3-4,1 4-3,-4 5-3,-6 10-3,-6 10-3,-6 9-2,-6 7-2,-2 7-2,-3 6-1,-3 7-3,-1 0-1,4-2-1,3-3-2,3-3-2,6-10 0,9-16 1,10-15-1,10-15 1,5-9-3,4 1-4,3-1-6,3 1-4,7-9-10,14-15-15,11-15-16,14-16-14,8-15-2,7-11 14,6-14 13,7-11 14,-1-6 6,-6 4 3,-6 3 1,-6 3 2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19"/>
    </inkml:context>
    <inkml:brush xml:id="br0">
      <inkml:brushProperty name="width" value="0.04067" units="cm"/>
      <inkml:brushProperty name="height" value="0.04067" units="cm"/>
      <inkml:brushProperty name="color" value="#6ADCAB"/>
    </inkml:brush>
  </inkml:definitions>
  <inkml:trace contextRef="#ctx0" brushRef="#br0">83945 44794 540,'-13'-8'0,"4"2"0,6 1 0,5 0 0,3 1 9,5-2 17,4 0 18,4-1 17,2-1 5,3 2-9,1 1-8,3 0-9,0 1-7,1 1-6,-1-1-6,0 0-6,0 0-6,-1 2-7,-1 0-6,-1 2-8,0 1-10,1 2-13,1 2-13,1 2-14,-1 0-2,-5-1 9,-3-1 9,-5 0 10,-2-1 5,0 0 1,-2 0 0,0 0 1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0"/>
    </inkml:context>
    <inkml:brush xml:id="br0">
      <inkml:brushProperty name="width" value="0.04323" units="cm"/>
      <inkml:brushProperty name="height" value="0.04323" units="cm"/>
      <inkml:brushProperty name="color" value="#6ADCAB"/>
    </inkml:brush>
  </inkml:definitions>
  <inkml:trace contextRef="#ctx0" brushRef="#br0">88323 43627 508,'-16'-5'11,"2"6"22,1 6 21,1 6 22,1 3 3,2 1-15,2 1-16,2 1-16,1 2-11,-2 1-4,0 3-4,-1 1-6,-1 0-1,2-1 0,1-3 0,0-1 1,1-3-1,0-1-2,0-2-3,1-3-1,2-1-3,7-2-4,7-2-2,8-2-4,3-4-1,1-6 1,1-6 1,1-6 2,-2-2 0,-1-1 1,-4 1-1,-3-1 1,-3 0 1,-1-3 0,-2-1 1,-2-3 2,-2 1 0,-2 2 1,-3 1 0,0 3 2,-4 2 0,0 2-2,-3 4 0,-2 3-2,-2 1 0,-2 2-1,-2 1 0,-1 1 0,-2 1-3,-2 3-6,0 4-5,-1 2-7,1 3-3,1 2-3,2 2-3,3 1-1,1 1 0,2-3 4,2-1 5,2-2 4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0"/>
    </inkml:context>
    <inkml:brush xml:id="br0">
      <inkml:brushProperty name="width" value="0.037" units="cm"/>
      <inkml:brushProperty name="height" value="0.037" units="cm"/>
      <inkml:brushProperty name="color" value="#6ADCAB"/>
    </inkml:brush>
  </inkml:definitions>
  <inkml:trace contextRef="#ctx0" brushRef="#br0">89400 44200 594,'16'16'152,"1"1"-37,1 1-37,2 1-38,-2 0-24,-1-1-12,-3-1-11,-1 0-13,-2-3-8,-1-1-5,0-3-4,-2-1-4,0-1-5,0 0-3,0 0-5,0 0-3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0"/>
    </inkml:context>
    <inkml:brush xml:id="br0">
      <inkml:brushProperty name="width" value="0.06036" units="cm"/>
      <inkml:brushProperty name="height" value="0.06036" units="cm"/>
      <inkml:brushProperty name="color" value="#6ADCAB"/>
    </inkml:brush>
  </inkml:definitions>
  <inkml:trace contextRef="#ctx0" brushRef="#br0">91021 42918 364,'-1'-15'0,"-1"2"0,0 3 0,-1 1 0,-1 1 4,2 0 10,0 1 9,2-1 8,0 3 12,0 8 12,0 6 13,0 7 12,-1 6 0,-2 5-15,-2 5-15,-2 5-15,-1 5-8,-1 5-5,-2 7-4,0 6-4,0 3-7,1-1-11,0 1-11,2 0-9,1-7-5,0-11 4,2-11 3,1-13 4,0-4-2,0 3-5,0 3-6,0 3-5,1 0-1,0-5 4,1-3 4,2-4 5,-1 1 0,-2 9-2,-2 7-1,-2 8-3,0 1-2,1-7-1,0-7-1,2-7-2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1"/>
    </inkml:context>
    <inkml:brush xml:id="br0">
      <inkml:brushProperty name="width" value="0.04333" units="cm"/>
      <inkml:brushProperty name="height" value="0.04333" units="cm"/>
      <inkml:brushProperty name="color" value="#6ADCAB"/>
    </inkml:brush>
  </inkml:definitions>
  <inkml:trace contextRef="#ctx0" brushRef="#br0">92100 44563 507,'1'-15'7,"4"4"15,2 3 13,3 3 15,4 1 7,4 2 0,3 0 0,5 2 1,2-1-6,2-1-11,3 0-10,1-1-12,0-1-13,0 2-11,-1 0-14,-1 2-13,-2 0-6,-3 0-1,-3 0-1,-3 0 0,-3 1-3,-3 2-7,-3 2-5,-2 2-6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1"/>
    </inkml:context>
    <inkml:brush xml:id="br0">
      <inkml:brushProperty name="width" value="0.06094" units="cm"/>
      <inkml:brushProperty name="height" value="0.06094" units="cm"/>
      <inkml:brushProperty name="color" value="#6ADCAB"/>
    </inkml:brush>
  </inkml:definitions>
  <inkml:trace contextRef="#ctx0" brushRef="#br0">94590 43058 361,'-14'-35'12,"6"9"23,5 9 25,4 9 24,3 6 5,0 5-17,0 6-14,0 4-17,-1 5-8,-1 3-2,0 5-3,-1 3-2,-3 4-3,0 2-5,-3 4-4,-2 3-4,-2 2-6,-2 2-6,-2 2-6,-1 2-7,-2 0-5,1 0-4,-1-2-3,0 0-4,2-4-4,2-6-6,4-6-7,3-5-5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1"/>
    </inkml:context>
    <inkml:brush xml:id="br0">
      <inkml:brushProperty name="width" value="0.05635" units="cm"/>
      <inkml:brushProperty name="height" value="0.05635" units="cm"/>
      <inkml:brushProperty name="color" value="#6ADCAB"/>
    </inkml:brush>
  </inkml:definitions>
  <inkml:trace contextRef="#ctx0" brushRef="#br0">95688 43747 390,'-7'-26'10,"0"11"20,2 10 20,1 12 21,-2 7 3,-2 7-12,-3 5-12,-4 7-12,0 1-7,-1 0-2,0-1-1,1-1-3,0-1-1,2-1-5,2-1-3,3-1-4,1-2-3,2-1-2,2-3-1,2-1-4,2-3 1,4-3 0,2-3 1,4-2 1,1-4-3,3-3-10,1-2-8,3-4-9,2-3-4,3-7 1,3-6 1,3-5 1,0-5 2,-1-3 3,-3-3 2,-1-2 4,-4-2 2,-5 3 1,-5 2 2,-4 1 1,-4 4 1,-1 4 3,0 3 1,-1 4 2,-4 3 2,-4 1 2,-6 1 1,-4 1 2,-3 1-2,-1 4-6,-1 2-6,-1 4-6,2 2-4,3 2-2,4 2-2,5 2-2,2 1 0,2-1 2,2 1 3,2 0 3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2"/>
    </inkml:context>
    <inkml:brush xml:id="br0">
      <inkml:brushProperty name="width" value="0.07362" units="cm"/>
      <inkml:brushProperty name="height" value="0.07362" units="cm"/>
      <inkml:brushProperty name="color" value="#6ADCAB"/>
    </inkml:brush>
  </inkml:definitions>
  <inkml:trace contextRef="#ctx0" brushRef="#br0">97224 43016 298,'1'-22'4,"0"1"6,2 3 6,0 1 7,0 2 4,0 2 2,-2 3 1,0 1 2,0 5 6,2 8 13,2 8 12,2 7 12,-1 7 0,-3 3-13,-2 4-14,-4 5-13,-1 1-9,-2 2-5,0 1-4,-1 0-4,-2 4-7,0 6-6,-1 6-8,-1 6-8,-1-1-1,2-5 1,1-6 2,0-6 2,1-2-6,-2 2-17,0 2-16,-1 2-15,0-4-3,2-8 12,2-9 12,3-9 12,0-4 2,0-1-5,0 1-7,0 0-6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22"/>
    </inkml:context>
    <inkml:brush xml:id="br0">
      <inkml:brushProperty name="width" value="0.06462" units="cm"/>
      <inkml:brushProperty name="height" value="0.06462" units="cm"/>
      <inkml:brushProperty name="color" value="#6ADCAB"/>
    </inkml:brush>
  </inkml:definitions>
  <inkml:trace contextRef="#ctx0" brushRef="#br0">98763 43738 340,'0'-16'4,"2"2"8,0 1 7,2 1 9,-1 0 3,1 2-2,0 1-1,0 1-1,1-1-1,0 0 0,1-2 1,2 0 0,0-1-1,-1 1-5,1-1-4,0 0-3,-1 0-4,0-3 0,-2-2-3,0-1-1,-2-1 0,-1 1 1,0 0 0,-2 2 1,-1 2-1,-4 1 0,-2 2 0,-3 2-2,-4 3 0,-2 2 1,-3 4 0,-3 3 0,-2 4 1,-3 7 0,-1 7 0,-2 7 0,-1 5 1,1 2-1,1 4 1,1 3-1,2 1 1,1 0 1,3 0 0,1 0 0,3-2 1,1-4 0,2-4-1,3-3 0,2-4-3,6-3-9,4-3-6,6-3-8,5-5-3,5-8 2,7-8 1,5-8 2,5-6-1,3-3-3,2-5-3,4-3-4,-1-2-2,-4 1 1,-3 2-1,-5 0 1,-4 2 1,-5 2 3,-5 4 5,-5 4 2,-2 5 15,0 10 26,0 9 26,0 11 25,1 7 4,1 3-17,3 4-17,2 4-17,1 1-10,1-1-4,1-3-2,1-2-4,0 0-9,-1-1-16,-1 0-16,0 1-16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44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66899 13381 999,'-60'-14'-6,"22"5"-12,21 3-12,22 4-12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6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12950 5100 449,'43'-19'33,"-11"13"13,-14 12 12,-11 13 11,-7 9 0,0 6-13,0 7-12,0 6-14,-2 6-7,-3 6-2,-3 7-4,-2 6-2,-1 1-2,3-3-1,3-3-1,4-2-1,1-3-1,0 1-3,0-1-1,0 1-2,6-3-2,13-2-3,12-3-1,13-3-3,9-6-3,6-5-5,7-7-5,6-5-5,6-8-4,6-5-4,7-7-2,6-5-3,4-9-1,4-9 2,3-10 2,3-8 2,-5-8 3,-12-2 6,-13-3 4,-12-3 5,-10-1-1,-6 4-7,-6 3-8,-6 3-7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46"/>
    </inkml:context>
    <inkml:brush xml:id="br0">
      <inkml:brushProperty name="width" value="0.03092" units="cm"/>
      <inkml:brushProperty name="height" value="0.03092" units="cm"/>
    </inkml:brush>
  </inkml:definitions>
  <inkml:trace contextRef="#ctx0" brushRef="#br0">71000 18950 711,'22'28'148,"-3"-7"-52,-3-8-52,-3-5-51,0-5-31,3-2-12,3-2-11,4-2-11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47"/>
    </inkml:context>
    <inkml:brush xml:id="br0">
      <inkml:brushProperty name="width" value="0.03906" units="cm"/>
      <inkml:brushProperty name="height" value="0.03906" units="cm"/>
    </inkml:brush>
  </inkml:definitions>
  <inkml:trace contextRef="#ctx0" brushRef="#br0">27606 16192 563,'-15'0'-36,"2"0"13,2 0 13,3 0 12,0 0 8,2 1 1,1 2 3,0 0 2,1-1 3,0-6 6,0-4 5,1-5 6,0-4 1,3-1-4,4-3-4,2-1-4,2-3-2,2-1-3,0-3-2,2-1-1,1-3-2,3-1-1,3-2 0,3-2-1,3-3 0,5-1-2,3-2-1,4-1-1,2 0-1,-1 5 1,-2 5-1,0 6 1,-2 3-3,-1 2-4,-3 4-6,-1 4-4,-1 0-1,0 0 0,2 1 1,1-1 1,1 1 1,-1 2 0,0 3 1,1 1 1,-2 1 0,-2 2 1,-1 1 1,-3 0 0,-1 1 1,-3 1-1,-1-2 0,-2 2-1,-2-1-1,-1 2-1,-1 0-3,0 2-2,-3-1-7,1 0-14,-2-2-12,0 0-14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48"/>
    </inkml:context>
    <inkml:brush xml:id="br0">
      <inkml:brushProperty name="width" value="0.03915" units="cm"/>
      <inkml:brushProperty name="height" value="0.03915" units="cm"/>
    </inkml:brush>
  </inkml:definitions>
  <inkml:trace contextRef="#ctx0" brushRef="#br0">30050 14481 561,'2'-13'54,"4"3"-8,4 4-8,3 4-8,4 3-5,1 4-2,3 2-4,2 4-1,0 0-3,3 1 0,0 0-1,0 0-2,1-2 0,-1 1 0,-1-2-1,-1 0 0,-1-1 0,-1-1 0,-1 1 1,-1 0 0,-1-1-1,-2-1-2,-3 0-2,-1-1-1,-2 1-3,-2 5-2,-3 5-1,-1 5-2,-3 3-3,-6-1-1,-4 1-3,-5-1-1,-4 2-3,-1 1-3,-3 3-3,-1 1-3,-1 0 1,4-3 2,3-3 4,3-3 2,2-3-6,1-3-17,0-3-16,2-2-16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49"/>
    </inkml:context>
    <inkml:brush xml:id="br0">
      <inkml:brushProperty name="width" value="0.04464" units="cm"/>
      <inkml:brushProperty name="height" value="0.04464" units="cm"/>
    </inkml:brush>
  </inkml:definitions>
  <inkml:trace contextRef="#ctx0" brushRef="#br0">32601 12459 492,'-8'-8'1,"2"2"1,1 1 2,0 0 1,1 1 8,-2 0 12,0 0 14,-1 1 12,-1 0 0,0 3-10,0 4-11,0 2-12,-1 4-5,-1 4-1,-3 3 0,-2 5 1,0 2-3,-1 1-5,0 1-3,1 1-4,0 2-2,2 5 0,2 2 1,3 6 1,1 1 1,2 0 2,2 0 0,2 0 3,2-1-1,2-4-1,2-2-2,2-3-1,1-4-3,1-3-1,2-5-3,0-3-3,1-4-1,3-1 0,2-2-2,2-2 0,-1-2-1,1-2 0,-2-3 0,-1 0 0,1-5 0,1-4 1,3-6-1,2-3 1,0-7 0,1-6 1,-1-5 1,1-6 1,-2-1-1,-3 2 1,-3 3 1,-3 3-1,-3 4 3,-2 4 6,-4 3 4,-2 4 5,-4 4 8,-2 3 9,-4 3 10,-2 2 10,-2 5 1,1 4-6,-1 5-5,0 6-6,0 3-6,1 5-5,-1 3-4,0 5-5,1 0-4,0-2-1,2-1-2,1-3-2,1-2-2,2-3 0,2-3-2,2-2-1,2-4-4,4-3-8,2-2-6,4-4-7,1-4-4,3-7 1,2-8 0,1-5 1,1-3 2,-2 2 5,-3 4 5,-1 3 4,-2 5 14,-1 6 23,0 8 22,-2 7 23,0 2 4,0 1-13,0 0-13,0 0-14,0-2-13,1-1-14,2-2-15,0-2-13,1-2-8,1-2-1,1-2-1,2-2 0,0-5 0,3-8 4,2-7 4,1-8 3,2-7 2,1-3 2,1-4 2,1-4 2,-1 0 2,-3 4 5,-3 4 4,-3 4 5,-3 4 5,-4 5 9,-5 5 7,-2 5 8,-4 3 6,-1 2 6,0 3 5,-1 1 5,-2 4 1,-2 8-4,-2 6-4,-2 8-5,0 3-4,3 1-6,1 0-6,2 3-6,2-2-5,0-1-4,2-3-3,0-1-5,2-1-2,2-1-2,2 1-2,2 0-2,2-1 0,1-1 0,3-1 0,2 0 2,0-3-2,-1 1-1,-1-2-1,0 0-3,-2-1 0,-1-1 0,0 1 0,-2 0 0,-1 1 1,-2 1 2,-3 3 1,0 2 2,-3 1 1,-1-1-1,0 1 0,-1 0 0,-2-1-1,0 1-1,-1 0-2,-2-1-1,0-1-3,-2-2-5,0-4-4,-1-2-5,0-4-3,1-3-2,0-2-1,2-3-2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49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36050 12172 519,'0'17'152,"0"3"-36,0 3-37,0 3-35,0 2-21,0-1-2,0 1-5,0-1-2,1-1-5,2-3-4,2-3-3,2-3-5,2-3-5,3-2-6,3-4-5,3-3-6,1-3-2,-1-6 2,0-4 2,-2-5 3,-1-5 1,-1-3 3,-1-5 2,0-3 3,-2-2 2,-1-1 4,-1 1 2,0 0 3,-3 0 2,-3 1-2,-2 1-1,-4 1-1,-1 2 2,-2 3 7,0 3 7,-1 3 6,-2 3 1,-2 2-4,-2 4-3,-1 3-3,-2 1-4,-1 2-1,-2 0-2,1 2-2,-1 2-1,0 4-3,2 4-2,1 3-3,3 3-8,3 2-14,4 0-16,4 1-15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50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37450 12250 524,'6'17'139,"-2"1"-33,-4 3-33,-2 1-33,-2 2-17,2-1-3,0 1-2,2-1-2,0 0-2,0-3-3,0-1-3,0-2-3,2-2-3,4-1-2,4-1-4,3 0-3,4-3-3,1-1-5,3-2-3,2-2-5,1-2-2,1-1-4,1 0-3,1-1-2,-1-4-2,0-2 0,-1-5 1,0-4 0,-3-1 1,-3-1 2,-3 0 4,-3 1 1,-3 0 3,-2 2 2,-4 2 1,-2 3 2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9:50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38225 12055 489,'-8'-14'1,"2"3"1,1 2 3,0 4 1,1 2 12,-2 2 22,0 2 22,-1 2 22,-1 4 3,2 7-16,1 7-17,1 8-16,-1 5-14,2 8-10,-1 6-9,0 8-11,0 5-8,0 7-4,0 5-5,0 7-4,0-5-1,1-13 5,-1-14 6,0-14 4,0-7-8,2 1-18,0-1-20,2 1-19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6:56"/>
    </inkml:context>
    <inkml:brush xml:id="br0">
      <inkml:brushProperty name="width" value="0.02829" units="cm"/>
      <inkml:brushProperty name="height" value="0.02829" units="cm"/>
      <inkml:brushProperty name="color" value="#F2395B"/>
    </inkml:brush>
  </inkml:definitions>
  <inkml:trace contextRef="#ctx0" brushRef="#br0">66754 16100 777,'-87'20'101,"28"-6"-31,28-5-29,29-6-30,14-5-25,1 0-19,1-3-19,1-2-19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6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11850 23561 645,'0'-13'47,"2"8"-2,0 7 0,2 6-1,-1 4-3,1 1-7,0 1-5,0 2-6,1-2-6,0-1-3,1-3-5,1-1-3,1 0-6,-2 2-5,-1 1-6,0 3-7,-2 0-3,1-1-1,0-1-1,0 0-2,0-2 0,0-1 0,0-1 1,0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7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11494 23300 559,'-7'22'73,"0"-1"-13,2-3-12,1-1-14,-1-1-8,-2 1-6,-2 1-6,-2 2-6,-1 0-3,-3 2-3,-2 3-2,-1 1-3,-2 1-4,1-1-5,-1-1-6,0-1-6,0-3-4,-1-3-1,-1-4-3,-1-4-2,1-3 1,1-1 4,3-1 2,1 0 4,2-2 5,3 0 6,1-2 5,2 0 7,1-1 3,-2 0 3,0 0 1,-1 0 1,3 0 10,10 0 17,8 0 17,9 0 16,5-1 2,1-2-13,1-2-14,1-2-13,3-1-8,5-2-3,4 0-2,6-1-3,0 0-3,-2 1-5,-4 0-6,-2 2-3,-4 1-5,-5 0-3,-5 2-4,-5 1-3,-7 3-8,-10 7-16,-10 7-15,-10 8-15,-6 1 0,-4 0 13,-5-1 13,-3 0 14,-2-3 9,0 1 6,0-2 4,0-1 6,0-1 5,3-1 6,2-1 6,2 0 5,2-3 6,5-1 4,3-2 4,5-2 4,6-1 4,8 0 3,9 0 4,10 0 2,7-2-3,8-2-7,9-4-8,7-2-9,1-2-5,-5 0-3,-4 0-4,-5 1-4,-5 0-1,-3 2-1,-5 2 0,-3 2-1,-5 2-9,-5 4-18,-4 2-20,-6 3-18,-5 2-4,-7 0 13,-7-1 11,-7 1 13,-4 0 8,-1 0 3,-1-1 4,0 1 4,-2 0 4,-3 0 3,-1-1 5,-2 1 3,1 0 4,4 0 1,3-1 3,5 1 3,1 0 2,-1 1 5,0 1 5,-2 2 4,2-2 2,7-3 1,5-3 0,7-2 2,5-3-3,8-1-3,6 0-3,7-1-4,7-2-2,7-1-4,6 0-1,8-1-3,5-2-3,6-2-3,4-2-3,5-1-3,0-1-5,-5 2-8,-4 2-6,-6 2-8,-4 2-3,-6 0-1,-4 2 0,-5 1 1,-5 0-1,-3 1-1,-5 2 1,-3 0-1,-5 0 1,-4-2 3,-6-2 1,-4-2 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7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14650 3150 577,'12'-47'42,"26"6"5,24 7 6,26 6 6,8 6-1,-5 6-7,-7 7-8,-5 6-8,-6 3-11,-3 0-14,-3 0-13,-2 0-15,-5 0-11,-2 0-6,-3 0-8,-3 0-6,-4 0-3,-3 0 2,-3 0 1,-2 0 2,-6-2 5,-6-3 6,-6-3 7,-6-2 6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7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12340 24926 703,'-29'-21'25,"5"5"5,5 5 5,5 5 5,4 4 1,3 5-6,2 6-4,4 4-5,1 5-6,2 5-9,0 5-8,2 5-10,-1 1-3,-1 0 1,0-1 0,-1-2 2,-3 0-7,0-1-13,-3-2-12,-2 1-13,-1-4-4,1-4 6,-1-3 6,0-4 6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7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11765 26374 614,'-7'-11'33,"3"10"11,1 10 11,2 9 11,1 5-1,2-1-15,0-1-13,2-1-15,-1 0-11,1 1-9,0 1-7,0 1-9,-1 0-9,1-1-9,0-2-10,0 1-8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8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11356 26478 497,'15'-7'32,"-1"0"-4,-1 2-2,0 1-3,0 0-2,5 0-2,3 0-2,5 0-1,3-1-2,5 0-2,3-1-3,4-1-2,-1 0-2,-6 2-2,-5 2-1,-7 2-2,-3 1-2,-1 0-1,-1 0-1,0 0-3,-3 0 1,-1 2 0,-2 0 2,-2 2 0,-2 0 4,-1 1 5,-1 2 5,0 0 5,-4 2 4,-4 3 0,-5 4 2,-5 2 1,-4 2 0,0 3 1,-1 1 0,-1 3 1,-1 0-2,1 2-3,-1 1-3,1 1-3,0-1-3,1-2-1,0-1-2,2-3-1,1-3-9,1-3-14,1-4-15,1-4-14,1-8-5,2-10 4,2-11 3,2-11 5,1-7 2,0-2 1,0-4 3,1-2 0,-1 1 4,0 8 4,0 6 4,0 7 4,0 8 14,2 9 23,0 8 24,2 9 23,0 6 5,0 1-15,0 3-14,0 1-16,-1 1-10,0-3-6,-2-1-6,0-2-7,1-3-9,4-3-15,4-3-15,4-2-13,3-6-5,3-8 8,3-8 6,3-7 6,1-3 7,-3 3 7,-1 3 5,-2 3 6,-3 2 6,-3 2 4,-3 3 6,-2 1 6,-3 4 9,-2 6 15,-2 6 16,-2 6 15,-3 3 1,-2 3-12,-3 1-13,-3 3-11,-4 0-9,-2 1-4,-3-1-6,-2 0-5,-4 1-5,-1-1-5,-3 1-5,-1-1-5,-2 0-3,0-1 1,-2-1 0,-1-1 1,1-1 1,2-3 3,2-1 3,2-2 2,1-3 2,5-1 3,2-2 3,3-2 2,6-2 7,10 0 11,10-2 10,10 0 12,7-2 1,5 0-7,4-2-8,6 0-7,5-2-5,8 0-2,6-1-2,8-2-3,5 1-7,4-1-12,6 0-13,5 0-13,0 1-7,-6 2-2,-4 3-2,-5 1-2,-8 1 3,-14 0 8,-12 0 8,-13 0 9,-7 0 1,-1 0-1,-1 0-3,0 0-3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14400 24889 486,'2'-22'45,"6"6"0,4 5 2,5 5 0,4 2-3,5 0-7,3 0-7,5 0-7,1 0-6,0 0-5,0 0-6,0 1-4,-1-1-4,-3 2-1,-3 0-1,-3 2-2,-3 0-9,-3 0-18,-3 0-16,-3 0-18,-4 0-2,-4 0 11,-6 0 13,-4 0 11,-5-3 9,-3-4 5,-5-5 6,-4-5 5,-1-4 3,1 0 1,1-1 2,1 0 1,1-1 1,-1 2 3,1 3 1,-1 1 2,1 3 3,3 1 7,1 2 6,3 3 5,1 5 12,4 11 16,2 11 16,4 11 16,1 8 0,0 4-19,0 6-18,0 4-17,-1 2-12,0-1-2,-2 0-4,0-2-3,0-2-8,0-2-12,2-4-14,0-2-13,1-4-3,0-6 4,0-4 4,0-5 6,1-5-3,2-6-10,2-6-10,2-6-9,0-4 0,0-2 8,-2-2 8,0-2 9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0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14769 24240 533,'0'-19'11,"2"10"24,0 10 22,2 10 24,-1 8 3,2 7-18,-2 7-15,1 6-18,-1 7-11,0 6-7,-1 6-6,-2 5-6,0 2-6,-2-4-5,-1-5-4,0-3-4,-1-5-4,1-6 0,-2-6-2,2-5-2,-1-6 0,0-5-2,0-5-1,0-5-1,-1-3 0,-2 0 2,-2-2 2,-1 0 2,-3-4 2,-2-4 0,-1-6 2,-3-4 0,0-4 1,1-3-2,1-3 1,1-3-2,1 0 4,4 1 8,3 3 7,3 1 7,1 2 6,2 3 7,0 1 7,2 3 5,2 1 2,4 2-4,3 2-3,5 2-2,1 2-5,-1 0-5,-1 2-5,0 0-4,-2 3-5,-1 2-3,-1 4-4,0 2-4,-3 3-1,-2 5-1,-4 4 1,-2 3-1,-5 3 1,-6 1 1,-5 1-1,-7 1 2,-2-2 0,1-2-1,1-3 1,1-3-1,2-2 6,1-3 12,3-1 11,1-2 11,2-2 5,3-3-3,1-1-1,2-2-3,6-3-4,10-6-4,9-4-6,11-5-6,6-3-4,5 0-5,3 1-4,4-1-4,-1 1-3,-4 3 1,-6 1 1,-4 2 1,-4 2 1,-5 2 0,-3 3 1,-4 1 2,-7 3 2,-9 5 6,-8 5 4,-9 6 5,-3 0 1,1-1-7,3-3-5,1-1-5,0 0-4,-3 0-1,-4 1-2,-1 1 0,0 0-1,7-1 2,5-1 1,6 0 1,6-2 2,6-1 3,6 0 1,5-2 3,5-1 1,1-2-2,3-3 0,1 0-2,2-2-1,1 0-3,1 0-3,1 0-2,0-3-3,0-2-1,1-5-1,-1-4-2,-3 0 1,-5 3 3,-7 3 3,-5 2 2,-3 2 2,0-2-3,0 0-2,0-1-2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0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16834 24250 511,'0'-26'91,"0"10"-17,0 12-16,0 11-17,-3 8-10,-4 7-5,-5 6-5,-5 8-4,-4 4-7,1 0-8,-2 2-9,-1 1-9,1-2-5,1-4 0,3-4-2,1-4 0,3-6-5,5-9-12,3-8-11,4-9-11,3-5 2,2 2 16,2 1 16,2 0 16,0 2 12,-1 2 12,-1 2 9,0 2 12,-1 2 6,0 2 4,-1 1 4,2 3 5,-2 2-2,1 2-4,0 1-5,0 3-5,0 1-4,0 3-4,0 1-3,0 3-5,-2 1-4,-1 1-7,-2 0-6,-1 2-5,-3-1-6,0-1-4,-2-3-4,0-1-4,0-3-5,-1-1-9,0-3-8,0-1-7,1-6-5,0-10 2,2-10-1,1-10 2,1-3 4,2 1 8,2 3 8,2 1 9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0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16750 25927 629,'10'-25'3,"3"-1"4,5-2 6,4-2 5,0 1 3,0 5 3,-1 5 1,-1 5 2,0 3 2,0 0 0,-1 2 2,1 1 0,-2 0-1,1 2-5,-2 1-3,-1 0-4,-1 3-5,-1 2-8,-1 4-8,0 2-8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0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17547 26050 537,'-15'9'10,"4"1"21,3 3 20,3 2 20,1 3 4,2 7-13,0 5-15,2 7-12,0 6-10,2 11-5,0 10-3,2 9-5,-1 11-6,-1 10-6,0 12-6,-1 10-6,-1 7-10,0 2-11,0 4-12,0 3-12,0-9-2,0-21 7,0-21 8,0-19 6,0-15 5,0-8 1,0-8-1,0-7 1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0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18950 23600 639,'16'1'9,"1"4"18,1 2 18,1 3 18,0 3 3,-1 0-11,-1 1-12,-1 1-10,-1 1-15,-4 3-17,-3 1-16,-2 3-17,-4-1-10,-3-1 0,-2-3-2,-3-1-1,-2-3 1,0-1 0,0-2 2,0-2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1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18129 24850 533,'-6'10'18,"1"3"7,2 5 7,2 4 7,0 1 0,0 1-9,-2-1-8,0 1-7,0-3-9,2-3-9,2-5-7,2-3-9,3-6-4,6-8 0,3-8 0,7-7 1,3-5 1,2-1 2,4-1 3,3-1 2,0 2 5,-3 5 7,-3 5 7,-3 5 7,-4 3 3,-3 2-3,-5 2-1,-3 2-3,-3 4 4,-4 6 8,-2 5 9,-4 7 9,-3 3 0,-3 3-6,-5 1-7,-4 3-6,-2-1-6,-1 0-6,-1-1-6,-1-1-5,1-3-3,1-3 0,2-4 2,3-5-1,1-2-1,2-2-5,3-2-5,1-2-5,3-2-2,4-3 2,4 0 0,4-3 2,3-1 2,1 2 4,3 0 5,2 2 4,0 0 4,-1 0 4,-1 0 4,0 0 4,-3 1 2,-1 4-1,-2 2 0,-2 3 0,-1 4 3,0 1 9,0 5 7,0 2 8,-1 1 2,1-1-6,0-1-5,0-1-5,-1-1-5,0-1-3,-1-1-4,-2-1-4,1-1-8,2-2-13,2-3-13,2-1-12,2-4-4,1-6 5,3-6 5,2-5 5,1-5 1,1-4-2,1-2-2,1-2-3,0-1 3,-3 2 8,-1 4 9,-2 3 8,-4 3 13,-6 3 21,-6 3 19,-6 2 20,-5 4 3,-3 4-16,-5 4-15,-3 4-16,-5 3-10,-3 3-6,-4 3-7,-4 3-6,-1 1-2,3-3 0,3-1 1,4-2 1,1-2 0,3-1-4,2-1-3,1 0-2,3-2 0,1 1 3,2 0 3,3 0 3,5 1 4,8 3 2,9 3 4,10 3 2,4 0 2,3-3-2,1-3-1,3-2-1,3-2-4,8 1-7,6 1-6,8 1-7,1-1-2,-2-2 0,-4-4 3,-2-3 0,-3-2-2,-2-4-7,-2-2-6,-1-3-7,-5-2-4,-6 0-1,-5 0-1,-6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48900 697 589,'21'-8'34,"-3"2"-5,-4 1-3,-4 1-5,1-1 2,7 2 11,7-1 10,7 0 10,1 0-1,-2 2-12,-3 0-12,-3 2-12,-2 0-11,-1 2-12,-1 0-10,0 2-12,-5 1-6,-3 1-1,-6 3-3,-4 2-1,-5 0-1,-2-1 0,-4 0 1,-2-2 1,-1 0 1,1 0 4,0 0 3,2 0 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8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16050 2050 509,'-24'-24'1,"4"4"4,3 3 2,3 3 3,-1 4 10,-2 7 15,-3 6 16,-3 7 15,-7 11 0,-9 20-15,-10 18-16,-8 20-15,-9 14-7,-6 14-2,-6 11 1,-6 14-2,1 3-2,9-2-6,10-3-5,10-3-5,7-9-4,6-11-3,7-14-1,6-11-3,9-14-2,13-11-4,12-14-3,13-11-3,12-14-1,13-11 3,12-14 4,13-11 3,4-7 3,-3 0 3,-3 0 3,-2 0 2,-6 3 4,-6 6 3,-6 7 3,-6 6 4,-13 12 6,-19 19 7,-18 19 8,-19 19 8,-13 5 1,-6-5-8,-6-7-7,-6-5-7,-7-3-3,-6 4-1,-6 3 0,-6 3 0,-1-2 0,7-6 2,6-6 1,7-6 2,4-6 0,3-2-1,3-3 0,4-3 0,4-2-3,6 0-4,7 0-5,6 0-4,3 0-3,0 0-2,0 0-1,0 0-2,6-2 5,13-3 15,12-3 13,13-2 13,9-6 4,6-6-8,7-6-8,6-6-7,3-4-7,0 1-3,0-1-5,0 1-3,1-1-5,4 1-3,3-1-4,3 1-3,-1-1-4,-2 1-2,-3-1-3,-3 1-2,-4-1-1,-3 1 2,-3-1 3,-2 1 3,-1-4 1,3-6 0,3-6 1,4-6 1,-1-4 1,-3 1 0,-3-1 2,-2 1 0,-6 1 6,-6 3 9,-6 3 9,-6 4 9,-2 4 11,3 6 11,3 7 11,4 6 11,4 3-1,6 0-11,7 0-12,6 0-13,1 0-6,-3 0-3,-3 0-1,-2 0-3,-1 0-2,3 0-1,3 0-1,4 0-1,1 3-1,0 6 0,0 7 0,0 6-1,-2-1-2,-3-5-4,-3-7-6,-2-5-5,-8 0-7,-8 10-9,-10 10-9,-9 9-8,-13 4-5,-16 1 0,-15-1 2,-15 1 0,-6-4 5,7-6 8,6-6 9,7-6 8,4-6 4,3-2 0,3-3 0,4-3-1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2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20405 24500 536,'0'-26'95,"2"10"-10,1 12-11,0 11-11,-1 8-13,-4 6-16,-4 8-17,-4 7-17,-3 3-11,-3 0-6,-3 1-4,-2-1-6,-1-3-3,5-6-1,3-6 0,5-5-1,2-4 1,2-3 2,2-1 2,2-2 1,2-2 4,4 0 4,2-2 4,3 0 5,2-2 4,0 1 4,-1 0 5,1 0 3,0 1 4,3 2 2,1 2 2,3 2 2,-2 0 3,-5 1 2,-5 0 2,-4-1 3,-4 2 0,0 2-1,-2 1-1,0 3-1,-2 1-1,0 1-1,-1 1-1,-1 1 0,0 0-2,2-1-3,2-1-1,2-1-3,1-1-3,0-3-3,0-1-5,0-2-2,0-2-4,0 1-4,0 0-4,0 0-3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21253 24575 573,'15'-15'4,"1"1"10,0 1 8,-1 0 10,2 2 4,1 3-1,3 1 0,1 2-1,3 0 1,3 0-1,3-1 0,3-1 0,0 0-3,-2 2-8,-2 2-8,-1 2-8,-4 2-6,-3 2-4,-5 2-4,-3 2-5,-4 2-3,-4 5 0,-4 4-2,-4 3 0,-7 5-1,-8 5 0,-9 4 0,-8 6 0,-6 1-2,-1-2-4,0-2-4,-2-2-3,3-4 0,4-9 2,5-7 4,5-8 3,4-6 3,3-2 3,3-4 3,3-2 3,4-4 3,4-4 2,6-3 2,4-5 3,5 0 4,4 1 3,3 3 4,5 1 4,3 1 3,5-1 1,3-1 2,4-1 2,-1 2 1,-6 4 1,-5 6 0,-6 5 1,-5 3-2,-1 1-4,-3 3-4,-1 2-5,-4 4-2,-6 5-1,-6 7-1,-5 5-2,-6 5-2,-3 1-2,-5 2-3,-3 2-2,-2-1-2,-1-3-1,1-5 0,0-4-2,1-3 1,5-3 2,3-3 0,5-2 3,2-4 1,2-1 4,3-2 4,1-2 3,3-2 0,6-2-3,4-2-3,6-2-4,4-4-3,7-6-3,5-5-4,7-7-3,2-3-3,2-1-3,0 0-3,2-2-3,-1-1-3,-3-1-1,-4 0-1,-2-2-2,-5 3 2,-7 5 4,-6 7 6,-8 5 3,-3 3 4,2 1 1,0-1 2,2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3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21578 23354 451,'-1'-15'0,"0"4"0,-2 3 0,0 3 0,-1 0 3,0 0 7,0-2 7,0 0 8,1 3 6,0 8 8,2 8 7,1 7 7,0 7 1,1 5-7,2 5-7,0 4-7,1 6-5,-2 6-2,0 6-4,-2 6-1,1 3-4,0 3-3,2 1-5,0 2-2,1 1-4,0-3 0,0-1-3,0-3 0,-1 2-2,1 3-3,0 4-2,0 5-2,0-3-3,0-7-1,0-9-2,0-7-2,0-6-1,0-4 0,0-4 1,0-4 0,-1-5 0,-1-5-3,0-7 0,-2-5-3,-3-8-2,-5-10-4,-7-10-4,-6-9-4,-3-9-1,-1-5 2,-1-6 2,0-6 2,0-2 5,3 2 6,3 2 7,3 2 7,2 3 7,4 4 5,3 4 7,3 3 7,1 4 4,4 3 5,0 3 5,4 3 4,1 2 1,5 1-3,4 1-4,4 1-4,3 0-3,2 2-3,4 1-5,3 0-3,0 2-3,-1 1-3,-3 0-2,-1 2-3,-3 1-3,-3 2-2,-3 2-4,-3 2-2,-3 2-1,-4 3 0,-4 4 2,-4 2 0,-5 4 0,-6 3-3,-5 5-1,-7 3-3,-3 2 0,-1-2 4,0 0 2,-2-1 4,0-1 3,1-3 3,1-1 4,2-3 3,2-2 4,4-4 1,6-5 3,5-3 2,7-5 2,10-6 2,9-5 2,11-7 2,7-4-7,6-3-16,6-3-16,6-3-16,0 1-8,-4 3 1,-6 5 1,-4 3 1,-5 4-3,-3 1-5,-5 2-5,-3 2-4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25050 26475 333,'49'20'167,"16"14"-1,15 14 1,17 16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5"/>
    </inkml:context>
    <inkml:brush xml:id="br0">
      <inkml:brushProperty name="width" value="0.02973" units="cm"/>
      <inkml:brushProperty name="height" value="0.02973" units="cm"/>
      <inkml:brushProperty name="color" value="#F2395B"/>
    </inkml:brush>
  </inkml:definitions>
  <inkml:trace contextRef="#ctx0" brushRef="#br0">24900 26850 740,'0'15'41,"2"-1"5,0-1 6,2-1 5,0-1-11,1-3-29,1-1-27,2-2-27,0-2-16,-1 0-1,1-2-1,0 0-2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6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29571 24713 461,'-1'16'104,"-4"1"-23,-2 1-24,-3 1-24,-3 0-13,-2 1-2,-1-1-4,-3 1-2,-1 0-3,-1-1-1,-1 1-1,-1-1-2,-1 0-1,1-1-2,0 0-1,-1-2-3,2-2 0,5-1 1,3-2 0,4-2 0,7-1-1,8 1-4,9 2-4,10 0-4,3 0-1,2-3 2,1-1 2,1-2 2,0-2 1,-2 0 1,0-2 1,-1 0 1,-2-1 2,-5 2 2,-3 0 3,-4 2 2,-4-2 8,-1-4 11,-2-4 12,-2-4 11,-2-2 1,-2 1-11,-2-1-10,-2 0-12,-1 0-5,0-1-2,0-2-2,0 0-2,0-1-1,0-1 1,0-1-1,1-1 0,-1-1 0,0-1-1,0-1-2,0-1 0,0 0-3,0 1-5,0 1-4,0 1-4,1 1-6,0 1-8,2 1-7,0 1-8,1 0-7,0 0-6,0 1-6,0-1-5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7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31245 24250 497,'0'18'102,"2"3"-23,0 4-21,2 5-23,-1 2-10,0 2 3,-2 3 2,0 1 3,-3 1-2,0 0-6,-3 0-8,-2 0-5,-1 0-5,-2-2 0,0 0 0,-1-1-1,0-3-11,3-3-22,1-5-22,2-3-23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7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31450 25343 633,'0'-15'6,"2"4"12,0 3 13,2 3 11,0 1 7,3 0-1,2 0-1,2 1 1,1-1-8,3 0-14,1 0-14,3 0-15,0 0-10,-1 0-7,-1 0-7,-1 1-7,-1-1-6,-1 2-3,-1 0-4,0 2-2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8"/>
    </inkml:context>
    <inkml:brush xml:id="br0">
      <inkml:brushProperty name="width" value="0.05809" units="cm"/>
      <inkml:brushProperty name="height" value="0.05809" units="cm"/>
      <inkml:brushProperty name="color" value="#F2395B"/>
    </inkml:brush>
  </inkml:definitions>
  <inkml:trace contextRef="#ctx0" brushRef="#br0">32512 23603 378,'-8'-18'23,"2"14"22,1 12 22,1 13 22,0 8 2,2 3-17,0 3-18,2 2-17,0 6-11,0 6-1,0 8-4,0 6-2,-1 4-4,0 1-4,-2 1-6,0 1-5,-1-1-7,0 0-5,0-1-8,1 0-6,-1-1-6,2 1-5,0 0-3,2 3-6,0-4-1,0-6 0,0-5 1,0-6-1,0-7 1,2-10-2,0-8-1,2-8-1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8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33395 25943 495,'-7'-3'116,"2"10"-14,2 9-16,2 11-14,1 4-15,-2 1-17,0-1-16,-2 0-17,0 1-10,-1 0-6,-2 2-6,0 1-5,0-3-6,2-6-5,3-5-5,1-6-5,0-4-6,0-1-7,-2-1-7,0 0-7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8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15700 4750 445,'-43'4'60,"17"10"-2,15 10-3,16 9-2,9 4-6,3 1-6,3-1-8,4 1-7,1 2-4,0 7 0,0 6 0,0 7 0,-2 2-2,-3 1-2,-3-1-3,-2 1-3,-3 1-2,1 3-2,-1 3-2,1 4-3,-3 1-2,-2 0-3,-3 0-3,-3 0-4,-2-4-2,0-5 0,0-7-1,0-5-1,-5-9-2,-9-9-5,-10-10-4,-8-8-6,-11-14-2,-8-15-1,-10-15-1,-9-16 0,-9-15 1,-5-11 4,-7-14 4,-5-11 3,-1-4 2,6 6 1,7 7 0,6 6 1,7 9 3,10 13 6,10 12 5,9 13 7,6 7 10,3 4 16,3 3 17,4 3 15,2 12 3,4 22-13,3 22-13,3 23-12,3 8-11,3-3-12,3-3-12,4-2-11,7-6-8,13-6-7,12-6-5,13-6-7,2-9-3,-5-8 2,-7-10 0,-5-9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34090 25410 598,'-5'-8'33,"8"0"11,6 1 13,7-1 10,5 1 0,5 2-15,3 2-15,5 3-14,1-1-11,2-1-4,0 0-6,2-1-6,-1-1-7,-3 0-10,-4 0-11,-2 0-9,-3 1-6,-5 1-2,-3 0 0,-5 2-1,-2-1 2,-2 0 6,-2-2 5,-2 0 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8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34881 24248 491,'-8'-7'4,"2"1"7,1 0 8,1 2 7,0 5 11,2 11 14,0 12 15,2 9 15,0 9-3,0 4-19,0 6-18,0 4-20,0 3-11,0 1-6,0 1-4,0 2-4,0-5-3,0-9 1,0-8 2,0-9 1,0-6-15,0-2-28,0-1-30,0-2-29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9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37353 24316 468,'-16'15'79,"1"1"-15,-1 0-14,0-1-14,0 2-9,-1 3-2,-1 3-3,-1 3-2,1-1-3,3-5-4,3-5-4,3-4-4,-1-1-1,-4 5-1,-4 5 1,-3 5 1,-2 1-1,1-1 0,1-3 0,1-1 0,2-3-2,5-1-1,3-3-3,4-1-2,4-3-3,4-2-4,4-4-4,4-2-5,3-2 0,5 0 3,3 0 3,5 0 3,2 0 4,0 2 2,2 0 2,1 2 2,-2 0 3,-3 1 1,-5 2 2,-3 0 1,-3 0 2,-1-2 1,-1-3 1,0 0 2,-2-5 3,1-4 7,0-6 5,-1-3 6,-1-6 1,-2-1-5,-4-4-6,-2-3-5,-2-2-7,0-1-12,0-1-11,0 0-11,0 0-8,0 1-3,0 3-5,0 2-3,0 2 0,0 3 6,0 3 5,0 3 6,0 2-2,2 2-8,0 3-9,2 1-9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19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39261 23850 464,'7'30'148,"-1"-3"-32,-1-4-32,0-1-33,-2-1-19,-2 2-3,-2 4-5,-2 3-3,-2 4-6,-2 3-4,-2 4-7,-1 4-4,-2 0-8,0-2-7,1-4-8,-1-2-8,1-4-3,3-6 2,1-3 2,2-6 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0"/>
    </inkml:context>
    <inkml:brush xml:id="br0">
      <inkml:brushProperty name="width" value="0.03513" units="cm"/>
      <inkml:brushProperty name="height" value="0.03513" units="cm"/>
      <inkml:brushProperty name="color" value="#F2395B"/>
    </inkml:brush>
  </inkml:definitions>
  <inkml:trace contextRef="#ctx0" brushRef="#br0">39500 24662 626,'7'-14'5,"-1"2"12,0 4 11,-2 3 11,1 2 4,0 0-2,1 2-3,2 0-3,0 1-4,3-2-6,2 0-7,1-1-5,2-1-4,0 2 1,-1 0 1,1 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0"/>
    </inkml:context>
    <inkml:brush xml:id="br0">
      <inkml:brushProperty name="width" value="0.05999" units="cm"/>
      <inkml:brushProperty name="height" value="0.05999" units="cm"/>
      <inkml:brushProperty name="color" value="#F2395B"/>
    </inkml:brush>
  </inkml:definitions>
  <inkml:trace contextRef="#ctx0" brushRef="#br0">40159 23455 366,'0'-13'47,"0"6"5,0 6 7,0 6 5,0 4-1,0 3-8,0 4-8,0 2-8,-1 2-5,0 3-3,-2 1-4,0 3-3,-1 2-2,0 4-3,0 4-2,0 4-3,0 5-3,-2 6-4,0 6-5,-1 5-5,-1 3-5,1-1-5,-1-1-7,0 0-5,1-3-6,0-3-8,2-3-8,1-3-7,0-2-3,2-2 2,0-2 2,2-2 2,0-5 3,2-7 5,0-9 3,2-7 5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1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40830 25477 493,'16'-6'82,"1"2"-8,1 4-8,1 2-10,0 3-8,-1 2-8,-1 2-9,-1 2-9,-1 0-7,-2-1-4,-3-1-4,-1 0-6,-2 0-1,-4 1 2,-3 3 1,-2 2 1,-4 0 0,-2-1-5,-3-1-3,-3-1-4,-3 1-6,-3 1-7,-3 3-7,-3 2-8,0-1-1,5-3 6,3-3 6,5-3 6,2-2 6,0-2 6,2-2 6,1-2 7,2-1 10,4 2 11,4 0 11,4 2 13,4-1 0,3 0-12,5-2-11,3 0-11,4-1-8,1 0-6,2 0-4,3 0-5,0-1-9,0 0-12,1-2-14,-1 0-13,-2-1-3,-6 2 4,-4 0 6,-4 2 5,-4-1 3,1 0-1,0-2 0,0 0-1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2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42550 25312 592,'17'-21'87,"1"5"-13,3 5-14,1 5-13,2 2-11,1 2-6,1 0-6,1 2-7,1 0-5,2 2-3,2 0-2,3 2-3,-1-1-8,0 1-14,-1 0-15,-1 0-14,-4 0-9,-6 0-4,-5 0-3,-6 0-3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2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45168 23950 503,'16'0'59,"0"0"-2,-1 0-2,1 0-2,1 2-5,3 4-4,3 4-4,3 3-6,1 3-5,-1 1-4,-1 2-5,-1 0-6,-3 1-4,-3 1-4,-5 1-4,-3 1-3,-4 2-2,-6 5 1,-4 3 2,-5 4 2,-6 2-2,-6-2-6,-5 0-7,-6-1-5,-3-4-3,3-4 0,2-5 3,1-5 0,2-3 3,1-2 4,1-3 6,2-1 4,5-1 4,14-2 6,12-1 6,13 0 4,6-2-2,-1-1-8,-1 0-10,-1-1-9,2-1-8,3 0-8,4 0-9,4 0-9,0 0-2,-3 0 0,-5 0 1,-3 0 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2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47283 24056 472,'7'-7'8,"-4"1"16,-3 0 16,-2 2 16,-4 2 4,-3 2-8,-5 3-8,-4 4-8,-3 4-6,-3 7-4,-3 7-2,-2 7-4,-3 2-3,1 0-2,0-1-3,-1-1-2,2-2-1,3-3 0,4-4 0,2-1 0,2-4-2,2-1-1,3-3-3,1-1-2,5-1-3,6 0-4,7-1-4,8 1-4,4-2-2,5-2 0,3-4 1,5-2-1,0-3 1,-2-1 2,-1 0 2,-3-1 2,-2-1 0,-3 2 2,-3 0-1,-2 2 2,-3-1 2,-1-2 5,-1-2 4,0-2 6,-2-2 3,-1-3 3,0-4 2,-2-1 3,-1-4 0,0 0-5,-1-1-4,-2 0-4,0-3-5,2-1-5,1-3-6,0-1-5,1 0-5,0 1-7,0 3-7,0 1-6,0 1-6,3-1-3,2-1-5,2 0-3,0 1 1,-3 5 10,-1 4 8,-2 6 9,0 2 4,0 1 2,1-1 0,2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16250 5250 560,'46'45'58,"-5"-9"0,-7-10 1,-5-8 1,-3-4-5,4 3-9,3 3-9,3 4-9,3 4-8,3 6-7,3 7-8,4 6-6,-3 1-11,-5-3-10,-7-3-13,-5-2-11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3"/>
    </inkml:context>
    <inkml:brush xml:id="br0">
      <inkml:brushProperty name="width" value="0.05764" units="cm"/>
      <inkml:brushProperty name="height" value="0.05764" units="cm"/>
      <inkml:brushProperty name="color" value="#F2395B"/>
    </inkml:brush>
  </inkml:definitions>
  <inkml:trace contextRef="#ctx0" brushRef="#br0">48878 23500 381,'7'9'133,"-2"1"-28,-3 3-26,0 2-26,-2 2-15,0 3-3,0 3-3,0 3-2,-2 3-4,0 2-2,-3 4-4,-2 3-2,-1 2-5,0 4-4,1 2-6,-1 4-3,0-2-8,2-6-7,1-6-9,0-6-9,1-4-6,1-5-6,-1-3-5,0-5-6,0-6-4,2-12 0,0-10-1,2-11-1,0-4 5,2 2 13,0 1 11,2 3 13,0 0 9,3 1 6,2-1 8,2 1 6,1 1 6,1 3 7,1 3 6,2 3 6,0 1 3,1 2-2,1 1-2,1 0-1,0 2-4,-1 1-3,-1 0-4,-1 2-4,0 1-5,0 0-6,-1 2-5,1 0-6,-2 0-10,-1-2-12,-2-2-14,-2-1-13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3"/>
    </inkml:context>
    <inkml:brush xml:id="br0">
      <inkml:brushProperty name="width" value="0.06209" units="cm"/>
      <inkml:brushProperty name="height" value="0.06209" units="cm"/>
      <inkml:brushProperty name="color" value="#F2395B"/>
    </inkml:brush>
  </inkml:definitions>
  <inkml:trace contextRef="#ctx0" brushRef="#br0">49758 22660 354,'-8'-36'18,"2"7"5,1 8 4,0 6 5,2 7 8,0 10 10,2 8 11,1 9 10,-1 7 0,-1 5-13,0 4-12,-1 6-13,-2 3-8,0 4-3,-1 2-2,-2 4-3,0 4-3,-1 7-4,-2 7-4,0 7-4,-1 3-5,-1 2-3,-1 0-5,-1 2-4,0-3-4,0-6-4,2-5-5,1-7-4,1-3-2,3-4 0,1-3 0,2-3 0,2-3-2,2-4-3,2-4-4,2-3-4,0-7 3,0-6 7,-2-7 8,0-6 8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4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50194 24486 448,'7'-7'0,"0"1"0,-2 0 0,0 2 0,0-1 0,3 0 0,3-1 0,4-1 0,1-1 8,3 2 17,2 0 15,1 2 17,0 1 4,-3 2-6,-3 2-7,-2 2-6,-4 2-9,-3 2-9,-3 1-9,-2 3-10,-5 3-6,-6 6-3,-6 3-3,-5 6-3,-4 2-2,-1-1-1,-1-1-1,-1-1-2,1-3 0,3-1 4,3-4 4,3-3 2,3-2 4,3-1 4,2-1 5,4-1 4,2 0 2,2 0 0,2 0-1,2-1-1,4 0 0,6-2 0,5-2 0,7-2 1,1-2 0,0 2-1,-1-2-1,-1 1 1,-1 1-2,-3 0 1,-1 1-1,-2 2 1,-3 0-1,-3 1 0,-3 2-1,-2 0 1,-4 1-1,-4 3 0,-4 2-2,-4 1 0,-5 3-5,-9 1-12,-7 3-10,-8 1-10,-9 2-10,-8 3-7,-9 1-9,-9 2-8,1-2-2,13-9 5,11-7 5,12-8 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19725 30895 549,'21'-13'74,"-3"4"-11,-5 6-11,-3 5-12,-3 2-6,-1 3-4,0 2-1,-2 2-3,-2 2-4,-4 5-2,-4 3-4,-3 5-4,-4 1-2,-2 1-1,-1-1-3,-3 1-2,1-4-1,3-4-3,3-4-1,3-6-2,4-3-10,6-1-17,6 0-18,6-2-17,2 0-1,1 0 17,-1 0 16,1 0 17,-2 0 9,-3 2 1,-3 0 3,-2 2 0,-3 1 5,-3 3 4,0 3 5,-3 3 6,-3 2 3,-4 1 3,-4 1 3,-3 1 2,-1 0 0,3-1-4,3-1-4,3-1-4,1-1-6,2-3-8,1-1-8,0-2-9,3-2-3,4-1 2,4 0 3,4-2 3,1 1 2,-1 1 6,-1 3 4,0 2 4,-2 1 5,-1 1 1,-1 1 4,0 1 1,-2 0 1,0-1 0,-2-1-3,0 0 0,-1-7-11,0-11-21,0-10-19,0-11-21,2-11-7,4-10 6,3-12 6,5-9 5,0 0 6,-1 12 6,-2 13 6,-2 14 6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6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20668 30224 456,'10'-25'0,"3"-1"0,5-3 0,3-1 0,1 1 4,-3 5 6,-3 5 8,-2 5 6,-3 3 6,-1 2 2,-1 3 2,0 1 3,-2 2 0,-1 4-6,-1 2-5,0 4-4,-1 2-4,0 3-3,0 3-3,0 3-3,-2 4-1,-2 3-1,-4 5-1,-2 3 0,-2 1-5,0-2-9,1-1-10,-1-3-9,0-3-6,0-5-1,0-5-3,0-4-1,2-7-1,1-5 4,2-5 3,2-7 2,3-7 3,6-7 1,4-8 3,5-8 2,3-2 3,1 4 5,1 3 5,1 5 4,-1 5 6,-1 5 6,-3 7 7,-1 5 6,-3 6 5,-1 6 7,-2 6 6,-2 6 6,-5 5 0,-6 7-8,-8 5-7,-6 6-7,-4 3-6,-3 1-6,-1-1-6,-2 0-5,-1-2-4,1-4-2,1-4-3,1-3-3,3-5-3,3-3-4,4-4-4,5-4-4,4-5-1,6-5 4,5-4 3,7-5 4,5-3 3,3 0 2,5 0 3,3 1 2,1 1 4,-3 2 4,-4 4 5,-1 2 5,-5 2 2,-1-2-1,-4 0-1,-3-1-1,-2 0-1,-4 3-2,-3 4-2,-2 2-1,-4 3-2,-6 4-1,-4 2 0,-5 3-2,-3 2 0,-1 1 0,-1 1-1,0 1 1,-1-1 1,3-3 1,1-3 1,3-2 2,4-4 3,9-3 8,7-2 7,7-4 6,8-2 1,7-2-6,7-2-7,7-1-6,2-2-5,-4 2-3,-2 0-3,-3 2-3,-4 0-3,-1 0-1,-4 0-2,-3 0-1,-6 4-3,-9 6-4,-8 7-3,-9 8-4,-6 1 1,-1-2 4,-3-1 6,-1-2 4,-3-1 3,-4 1 2,-4 1 2,-4 1 2,-1 0 3,3-3 5,4-1 4,2-2 4,3-2 3,3-3-2,3-1-1,4-2-1,7-2 4,16 0 8,14-2 9,15 0 8,7-2-3,2-2-14,0-2-15,2-2-14,-1-1-9,-1-1-5,0-2-4,-1 0-5,-3 0-2,-2 1-1,-3 0 1,-3 2-1,-5 1 1,-4 0 0,-4 2 1,-6 1 0,-6-1 2,-8-2-1,-8-2 1,-7-2 0,-4 0 5,3 1 10,1 0 9,3 2 10,1 1 9,2 2 9,2 2 7,3 2 10,0 3 6,2 2 4,1 4 6,0 2 4,2 3-2,0 5-12,2 4-10,0 3-10,2 4-9,2 5-3,2 3-5,2 4-4,1 4-3,0 2-4,-1 3-4,1 4-3,-1-2-2,-2-5-4,-2-4-2,-2-5-3,-1-6-2,0-4 0,0-5-1,0-4-1,-2-5-1,-4-3-2,-4-3-1,-3-2-2,-3-5 0,0-6 5,1-6 3,-1-6 3,1-3 3,3-1 1,1-1 2,2-1 0,3-1 4,2-1 5,4-1 6,2 0 5,4-3 0,4 1-6,4-2-6,3-1-6,5-1-8,3-1-6,4 0-8,5-2-8,-2 3-2,-6 7 2,-5 7 4,-7 7 2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28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14841 38200 526,'43'8'125,"-8"0"-29,-8-1-32,-7 1-30,-5 0-16,-1 2-4,-1 0-3,0 1-2,-2 1-4,-1 0-2,0-1-3,-2 1-2,-2 1-4,-2 3-1,-4 3-2,-2 4-3,-4 0-1,-4 2 1,-4 1-2,-3 1 1,-5 0 0,-3-1 1,-4-1 0,-5-1 1,-1-1 2,0 1 1,0-1 1,0 1 2,-1-2 2,1-3 5,0-3 3,0-3 4,2-2 1,5-2-1,5-3-2,5-1 0,8-2 4,12-4 9,12-2 10,11-3 10,8-2 0,3 0-10,2 0-8,4 0-10,2 1-6,2 1-4,2 0-2,2 2-4,-1 0-9,-1 2-12,-2 0-13,-2 2-12,-3 0-5,-3 0 5,-5 0 4,-4 0 5,-4-1 2,-5 0 0,-5-2-1,-4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3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52900 24215 690,'24'-6'123,"1"1"-32,1 2-32,0 2-31,2 1-20,1 2-7,1 0-9,1 2-6,-1 0-6,0 1-3,-1 1-3,-1 2-3,-3 0-4,-4-1-4,-3 1-4,-4 0-5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4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52587 25200 692,'-10'6'0,"-2"-1"0,-3-2 0,-3-2 0,3-1 7,10 0 15,10 0 14,10 0 15,6 0 1,3-2-9,2 0-10,5-1-10,4-1-7,8 2-4,8 0-4,7 2-3,3 0-7,-6 2-7,-5 0-9,-4 2-7,-4-1-4,-2 1 1,-2 0 3,-1 0 0,-6 0-2,-6 0-8,-7 0-7,-6 0-8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4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56229 23503 461,'-1'-19'63,"-1"7"-8,0 8-10,-1 8-9,-4 6-7,-4 6-5,-5 4-5,-5 5-6,-5 2-2,-3 2-2,-4 1-1,-4 1-1,-1-1-1,5-3-1,4-4-1,3-1-1,4-3-1,3-1 0,3-1-1,3-1 0,3-1-1,6-1-4,4-1-1,6 0-4,5-2-1,7-3 1,7-1 0,7-2 1,4-2 1,1 0 1,0-2 1,2 0 2,-2-1 0,-4 2-1,-3 0 0,-5 2-1,-5-4 7,-6-8 12,-8-8 14,-7-7 12,-3-6 1,-2-1-13,0-2-12,-1-2-14,0-2-10,2 1-9,2 0-7,2 0-9,3 0-4,4 3-2,4 2-1,4 2-1,2 2 2,1 3 3,1 2 4,1 5 5,1 1 2,1 2 4,1 2 2,1 3 3,0 0 2,-3 0 1,-1 0 1,-2 0 1,-2 1 3,-1 1 5,-1 0 5,0 2 5,-3 0 6,1 2 6,-2 0 8,0 2 6,-1 2 8,-1 6 8,1 4 9,0 5 9,-1 3-1,-2 1-10,-3 1-9,0 1-11,-4 2-7,0 3-4,-3 3-6,-2 3-4,-1 2-5,-2 4-3,0 2-3,-1 4-3,-1 0-6,0 0-7,0-2-8,1 0-7,0-4-6,0-6-6,2-5-4,1-7-6,2-6-2,4-8-1,4-8-1,4-8 0,1-5 4,-1 0 7,-1-1 9,0-1 7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4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58250 24327 661,'14'-21'23,"-3"3"-2,-3 5-2,-2 3-1,-1 4 1,2 1 8,1 2 8,3 2 6,2 1 0,0 0-7,1 0-7,1 0-8,1 0-8,1 0-7,1 0-10,1 0-7,0 0-8,-1 0-8,-1 0-8,0 0-8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8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18150 1600 572,'53'-18'160,"6"17"-39,7 15-40,6 16-40,-1 7-24,-5 1-10,-7-1-9,-5 1-10,-8 2-7,-5 7-7,-7 6-6,-5 7-5,-9 2-5,-9 1-5,-10-1-3,-8 1-4,-6-6 1,1-8 8,-1-10 8,1-9 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5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59067 22422 453,'-1'-29'4,"0"3"9,-2 5 8,0 3 8,-1 8 9,2 12 8,0 12 10,2 11 8,-1 9-1,0 5-11,-2 4-10,0 6-11,-2 5-7,-2 9-4,-1 8-2,-3 7-4,-2 11-5,-3 13-6,-3 15-8,-3 13-5,-1 8-11,3 2-14,2 2-13,1 2-14,3-13-1,5-26 12,3-26 11,4-26 13,1-16 2,0-2-7,-2-3-8,0-3-7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18766 37390 506,'-7'-5'42,"2"8"10,2 6 9,2 7 10,1 6-2,2 5-12,0 4-12,2 6-12,0 2-10,0 1-4,-1-1-6,1 0-6,0 0-5,-2 0-8,0 0-7,-2 0-7,1-1-6,0-4-5,2-2-5,0-3-6,0-4-1,0-3 1,-2-5 0,0-3 2,-1-8-1,0-12 2,0-12-1,0-11 1,0-6 4,0 2 8,0 0 7,0 1 9,0 3 6,0 5 6,0 5 7,0 5 5,0 3 6,2 1 7,0 0 5,2 2 6,1 1 3,3 0-1,3 2-1,4 1-1,0 0-4,-1 2-10,-1 0-9,-1 2-8,0-1-8,0 0-3,-1-2-3,1 0-5,0 0-3,0 0-4,-1 2-4,1 0-3,-1 0-3,-1-4-1,0-2-1,-2-3-2,-1-2 2,0 0 5,-2 1 5,0-1 5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7"/>
    </inkml:context>
    <inkml:brush xml:id="br0">
      <inkml:brushProperty name="width" value="0.05688" units="cm"/>
      <inkml:brushProperty name="height" value="0.05688" units="cm"/>
      <inkml:brushProperty name="color" value="#F2395B"/>
    </inkml:brush>
  </inkml:definitions>
  <inkml:trace contextRef="#ctx0" brushRef="#br0">19681 37035 386,'0'-29'4,"0"5"6,0 5 7,0 5 6,0 5 11,0 6 13,0 6 13,0 6 13,0 4 1,2 5-15,0 4-13,2 3-13,-1 4-8,0 5-2,-2 3-2,0 4-2,-1 4-2,0 4-4,0 4-4,0 4-4,0 2-4,0 1-2,0 1-4,0 1-4,-1 1-4,0 2-5,-2 0-6,0 1-4,-2 2-4,0 3-3,-1 2-1,-1 4-3,0-4-1,2-11 0,2-10 1,2-11-1,1-10 3,0-6 3,0-7 5,0-6 4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8"/>
    </inkml:context>
    <inkml:brush xml:id="br0">
      <inkml:brushProperty name="width" value="0.05658" units="cm"/>
      <inkml:brushProperty name="height" value="0.05658" units="cm"/>
      <inkml:brushProperty name="color" value="#F2395B"/>
    </inkml:brush>
  </inkml:definitions>
  <inkml:trace contextRef="#ctx0" brushRef="#br0">20250 37965 388,'0'-15'3,"2"-1"6,0 0 6,2 1 6,1 0 4,1 4 3,3 3 4,2 3 3,1 2-1,0 3-6,-1 4-4,1 2-6,-1 4-5,-2 2-3,-3 3-5,-1 3-3,-2 3-3,-2 3-2,-2 3-2,-2 3-2,-2 0-1,-1-3 0,-3-4-1,-2-1-1,3-5 0,6-5 0,7-5 0,8-4 1,5-7-3,5-8-2,5-8-2,5-7-4,1-5 0,-2-1 3,-2 0 1,-1-2 3,1-4 1,4-6 1,6-7 1,5-7 1,-2 0 2,-4 10 3,-7 8 4,-6 10 2,-5 6 5,-5 5 4,-4 4 6,-6 6 4,-4 4 10,-4 2 15,-4 4 14,-3 3 15,-2 2 0,2 5-14,2 4-14,2 3-15,2 4-8,0 3-4,2 3-3,0 3-4,2 1-4,0-1-2,2-2-3,0 0-2,2 0-4,2-1-2,2 0-3,2 1-3,0-2 0,1-1 0,0-3 0,0-1 2,-1-3-1,1-1 1,0-2 1,0-3-1,-1 0 0,1 0-1,0-1-2,-1 1-1,-3 0 0,-10 0 0,-8-1 0,-9 1 2,-8 1-4,-5 3-6,-6 3-6,-6 4-6,0-2-1,6-3 2,6-5 3,5-3 3,5-3-2,3 0-9,3-2-6,3 0-9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3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23940 38097 452,'-19'0'36,"10"0"14,10 0 12,10 0 12,5 0 1,3 0-13,2 0-11,1 0-13,1 0-9,-1 0-6,-1 0-6,-1 0-5,-1-1-5,-3 0-1,-1-2-2,-2 0-2,-1 0-5,1 0-6,1 2-6,2 0-7,-1 1-1,-1 0 2,-1 0 4,-1 0 3,0 0 3,0 0 2,-1 0 3,1 0 3,1 0 2,0 0 0,1 0 1,1 0 0,1 0 1,1 0-2,1 0 1,2 0-2,-2 0 0,-1 0 0,-3 0-1,-1 0-1,-1 0 0,0-2 0,-1 0 0,1-2 0,-3 1-5,-6 0-9,-6 2-8,-6 1-9,-3 0-4,-2 0 3,0 0 3,-1 0 2,0 0 2,1 1 3,1 2 3,1 0 2,-1 1 3,0-2-1,-1 0 2,-1-2 0,-1 0 1,2 0 2,1 0 3,1 0 1,1 0 2,0-2 2,2 0 2,1-2 1,0 1 2,0 0 1,0 2 1,1 1 0,-1-1 3,2-1 2,0 0 2,2-1 2,-1-1 4,-2 2 4,-2 0 4,-1 2 5,-2 0 2,0 0 4,0 0 2,1 0 2,-2 1 1,0 2-3,-1 2-1,-1 2-3,0 1-4,3 3-6,1 2-5,2 1-7,2 1-3,0 0 0,2-2 0,1-1-1,0 0 1,0 1 2,0 2 0,0 0 2,0 1 1,0 3 1,0 1 1,0 3 1,0 0 0,0 1-2,0-1-2,1 1-2,-1-1-2,2 1-1,0-1-1,2 0-2,0 1-6,0-1-11,0 1-11,0-1-11,2-1-8,6-3-3,4-3-3,5-3-4,1-2-1,-3-2 4,-3-2 2,-2-2 2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0"/>
    </inkml:context>
    <inkml:brush xml:id="br0">
      <inkml:brushProperty name="width" value="0.05657" units="cm"/>
      <inkml:brushProperty name="height" value="0.05657" units="cm"/>
      <inkml:brushProperty name="color" value="#F2395B"/>
    </inkml:brush>
  </inkml:definitions>
  <inkml:trace contextRef="#ctx0" brushRef="#br0">25226 38202 388,'-1'-15'3,"0"1"6,-2 1 6,0 1 5,0 0 3,0 2-1,2 1 0,0 1 0,0 0-1,-4 0 1,-2 0 0,-3 0 0,-3 2 0,0 2-2,-1 4-3,-1 3-1,0 2-2,-1 3 0,0 3 0,1 4 0,0 1-1,1 1-2,0 1 0,2 1-3,1-1 0,3-1-2,1-2-2,2-2-1,3-2-3,6 1-6,4 0-5,5 0-5,3-3-4,0-3-3,-1-4-3,1-4-3,-1-3 0,-1 0 2,-1-1 3,0-1 2,-3-1 4,-1 0 4,-2 0 5,-2 0 5,-2 3 12,-2 6 22,-2 6 21,-2 6 21,-1 5 4,0 3-15,0 4-14,0 5-15,1 2-8,0 4-4,2 3-2,0 3-4,1-2-3,0-6-5,0-6-4,0-5-6,1-3-3,0 3-3,2 1-3,0 3-2,0-1-3,-2-2-2,-2-1-1,-2-3-2,-2-1 0,-2-1-1,-1-1 1,-3 0 0,-1-3 1,0-3 2,1-3 3,-1-2 2,0-3 2,-2-1 2,0 0 2,-1-1 3,0-4 1,1-2 1,1-5 1,1-4 1,1-3 2,2-5 2,2-3 2,3-4 3,2-2 1,5 1 0,6 1-1,4 1 1,4 0-2,3-1-4,3 0-5,3-2-5,2-1-4,2-1-5,2-1-4,3 0-5,-2 0-2,-4 1 0,-3 3 1,-5 2 0,-3 3 0,-3 5-1,-3 4-2,-2 6-1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0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26566 37600 511,'15'8'100,"1"0"-25,0-1-23,-1 1-24,1 1-10,1 2 4,1 1 6,2 3 3,-2 2 1,-1 1-5,-3 3-5,-1 1-5,-2 3-4,-3 1-2,-1 2-4,-2 3-3,-4 2-3,-8 4-1,-6 4-1,-7 4-2,-5 2-6,-3 0-12,-3 0-12,-2-1-12,1-3-10,7-10-6,7-8-8,7-8-7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28300 37627 479,'89'-9'178,"-10"0"-44,-9-1-44,-11-1-45,-4 1-24,-2 1-3,-1 2-4,0 3-3,-3 0-4,-4 2-5,-4 0-4,-4 2-5,-4 0-4,-3 2-2,-5 0-3,-3 2-3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1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30550 36905 504,'2'-13'47,"6"6"9,4 6 8,5 6 10,3 3-3,3 1-14,1 2-14,3 0-13,0 0-11,1 1-5,-1 0-6,1 0-5,-1-2-3,0 1 2,1-2 1,-1-1 1,-2 0-9,-3 0-23,-4 0-21,-5 0-23,-2-1-7,-2 1 5,-2 0 6,-2 0 5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1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28802 38343 546,'-21'-1'6,"3"0"12,4-2 10,5 0 13,4 0 6,8 0 1,6 2 1,7 0 2,7 1-5,7-2-7,6 0-9,8-1-8,4-2-7,2-2-5,2-2-6,2-1-6,0-1-4,-1 2-1,-1 2-3,0 3-1,-4 0-7,-6 2-11,-6 0-11,-6 2-12,-5 0-5,-5 2-1,-5 0 0,-4 2-1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49"/>
    </inkml:context>
    <inkml:brush xml:id="br0">
      <inkml:brushProperty name="width" value="0.06076" units="cm"/>
      <inkml:brushProperty name="height" value="0.06076" units="cm"/>
      <inkml:brushProperty name="color" value="#F2395B"/>
    </inkml:brush>
  </inkml:definitions>
  <inkml:trace contextRef="#ctx0" brushRef="#br0">17350 2950 362,'-21'53'103,"10"6"-23,10 7-22,9 6-23,2 10-14,-2 17-4,-3 15-6,-3 16-6,-6 4-4,-5-6-4,-7-6-5,-5-6-4,-3-10-3,4-12-3,3-13-2,3-12-3,7-24-3,14-34-7,11-35-5,14-33-6,16-26 2,22-16 9,22-15 9,23-15 8,10-6 7,0 7 4,0 6 3,0 7 3,0 11 1,0 20-2,0 18-2,0 20-1,-7 11 5,-11 7 15,-14 6 15,-11 7 14,-14 11 5,-11 20-7,-14 18-6,-11 20-7,-15 13-6,-16 9-7,-15 10-8,-15 10-7,-17 5-5,-15 4-3,-15 3-4,-16 3-2,-15 1-3,-11 1-1,-14-1 0,-11 1-2,-11-6 1,-5-8 4,-7-10 3,-5-9 2,2-9 4,13-5 2,12-7 1,13-5 3,13-8 3,17-5 4,15-7 4,16-5 4,26-11 5,38-11 6,37-14 5,38-11 5,29-11 0,22-5-7,22-7-7,23-5-7,11-4-7,4 0-4,3 0-6,3 0-4,-4 1-5,-8 4-1,-10 3-3,-9 3-3,-12 4-3,-11 7-5,-14 6-5,-11 7-5,-25-3-4,-33-8-1,-35-10-3,-34-9-2,-23-10 3,-8-9 9,-10-10 8,-9-8 8,-1 0 6,10 14 3,10 11 3,9 14 3,4 7 4,1 3 6,-1 3 6,1 4 6,2 13 10,7 26 16,6 24 15,7 26 15,4 16 0,3 10-13,3 10-15,4 9-13,2 9-10,4 9-5,3 10-4,3 10-5,-1 4-3,-2 0 0,-3 0-1,-3 0 0,-1-5-5,4-9-10,3-10-8,3-8-10,-2-12-5,-6-12-5,-6-13-2,-6-12-4,-7-13-1,-6-12 2,-6-13 1,-6-12 2,-10-16 4,-12-19 3,-13-18 4,-12-19 5,-4-13 3,7-6 3,6-6 3,7-6 3,7 1 5,9 9 6,10 10 7,10 10 6,13 4 7,19 0 7,19 0 5,19 0 7,15 1-1,13 4-6,12 3-8,13 3-7,9-2-10,6-6-11,7-6-11,6-6-13,-1-2-8,-5 3-6,-7 3-7,-5 4-6,-11 4 0,-11 6 5,-14 7 5,-11 6 6,-11 3 4,-5 0 6,-7 0 4,-5 0 6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1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28961 38650 559,'-16'2'64,"14"4"6,15 4 7,15 3 6,8 3-10,1-1-24,0 1-24,2 0-26,-2-1-18,-4-1-11,-3-1-12,-5-1-10,-3-1-7,-3-2-1,-3-2-1,-2-2-2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3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34884 35563 426,'0'-15'36,"0"2"4,0 2 4,0 3 3,-2 1-1,-2 2-8,-4 2-8,-2 2-8,-2 1-4,-1 0-2,-2 0-2,0 0-2,0 0-1,-1 2-1,0 0-1,1 2-1,-1 0 0,2 2-2,1 0 0,1 1-2,0 1 0,-2 2-2,0 0 0,-1 1-1,0 2 0,-1 0 0,0 1 1,1 1 0,-1 1 1,0 0 0,1-1 0,-1 1 1,1 0 1,1 1 1,0 1 1,2 1 2,2 0 0,2-1-1,4-1-1,3 0-2,2-1 0,2 3-1,2 1 0,1 3 0,4 0-1,6-1-1,4-1-1,5-1-1,3-1-1,1 1 0,0 0-2,2-1 0,-1 0 0,-3-1 0,-3-1 0,-3 0 1,-3-2 0,-1-1 1,-2-1-1,-2-1 1,-3 2 3,-1 2 4,-2 3 4,-2 3 5,-4 1 1,-6-1-6,-6-1-4,-5-1-5,-6-1-2,-3 1-2,-5-1-2,-3 1 0,-2-1-4,0-1-2,-1-1-3,1 0-3,1-3-2,1-1-2,3-3-2,2 0-2,4-7-2,9-9-3,7-8-5,8-9-2,4-2-6,2 3-5,0 5-6,1 3-6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3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36250 37550 520,'23'0'89,"1"2"-11,-1 0-12,1 2-12,-2 0-8,0 1-6,-1 2-5,-1 0-7,-4 4-6,-6 5-7,-8 7-9,-6 5-7,-6 3-3,-4-1-1,-3-2 1,-5 0 1,0-2 0,1-5 0,3-3 0,1-5 1,3-1 0,3 0 1,3-1 0,2 1 0,6-2-1,8-2-3,8-4-2,7-2-4,5-5-6,3-4-7,1-5-10,2-5-7,-1-1-2,-4 2 7,-3 4 7,-5 3 7,-2 1-2,-3 0-7,-1 1-9,-2-1-9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3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38653 36755 465,'-15'-13'12,"2"6"23,3 6 25,1 6 24,1 5 3,0 5-16,1 5-17,-1 5-16,-1 3-11,0 1-4,-1 1-5,-1 1-5,0 0-5,0 0-4,2 0-4,1 1-5,1-2-2,0-2 0,2-2 2,1-1 0,3-3-2,7-3-8,7-3-6,8-3-8,0-4-11,-2-4-16,-3-6-17,-2-4-15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4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39584 36963 387,'-29'-28'90,"6"9"-16,3 7-16,6 8-17,2 6-10,-1 6-2,-1 4-4,-1 5-2,0 3-3,2 1-1,2 1-3,3 1-1,1 0-4,2-3-5,2-1-5,2-2-5,4-3-7,7-3-8,8-3-8,6-2-8,1-4-4,-1-4 0,-4-4 0,-3-4-1,-3-1 3,-1 0 6,-2 2 5,-2 1 5,-3 0 10,-1 0 12,-2 0 14,-2 1 13,-2 0 10,-2 4 6,-2 2 8,-1 4 6,-1 2-1,2 5-8,2 4-9,2 4-8,1 3-7,0 3-3,0 3-3,0 3-3,0 3-3,0 6-3,0 4-3,0 6-2,-1 2-4,0 2-1,-2 0-4,0 1-2,-2-1-3,-2-4-2,-1-4-2,-3-4-2,-2-4-4,0-5-3,-1-5-3,-1-5-5,0-4 0,-1-3 3,0-3 2,1-2 3,-1-4 3,0-3 4,1-2 3,-1-4 3,1-3 2,2-7 0,3-6 0,1-5-1,3-6 2,6-5 3,4-4 3,6-6 3,4-3 1,7 0-1,5-2 1,7 0-1,2 0-4,0 2-7,0 2-6,1 2-7,-3 3-2,-2 4 4,-3 4 2,-3 3 4,-4 5-2,-3 3-10,-4 5-9,-4 3-8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4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41150 36366 457,'30'-12'97,"-4"8"-17,-2 8-15,-3 8-17,-1 5-8,1 5-3,1 3-1,1 5-3,-1 1-3,-5 2-4,-3 1-5,-4 1-6,-4-2-4,-3-2-7,-2-3-7,-3-3-6,-8 3-7,-8 8-4,-10 10-6,-10 8-6,-1-1 1,8-12 5,7-12 5,9-11 5,2-6-6,0 1-18,-1 1-19,-1 2-17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5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42943 36646 512,'-3'-8'12,"10"2"22,9 1 23,11 1 23,2 0 2,-5 0-16,-5 0-17,-5 1-18,2-1-9,7 2-4,9 0-2,7 2-4,3 0-4,0 0-7,-2 0-7,0 0-6,-3 0-5,-4 0-2,-4 0-2,-3 0-3,-5 1-9,-3 2-17,-4 2-17,-4 1-18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43592 35611 481,'-15'-14'7,"4"3"15,3 3 15,3 2 15,2 5 7,2 6-4,2 6-1,2 6-3,1 5-5,0 6-7,-1 6-7,1 7-7,-1 2-6,0 3-6,-1 2-6,-2 2-7,-1 2-5,-2 0-5,-2 1-7,-1 2-6,-3-1-5,-2-1-8,-2-1-7,-1 0-6,0-5-1,5-6 8,3-8 6,4-6 8,1-5 1,0-3-5,-2-3-5,0-2-4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5"/>
    </inkml:context>
    <inkml:brush xml:id="br0">
      <inkml:brushProperty name="width" value="0.04521" units="cm"/>
      <inkml:brushProperty name="height" value="0.04521" units="cm"/>
      <inkml:brushProperty name="color" value="#F2395B"/>
    </inkml:brush>
  </inkml:definitions>
  <inkml:trace contextRef="#ctx0" brushRef="#br0">45985 35540 486,'2'-22'8,"6"5"16,4 3 16,5 4 15,3 4 5,3 2-7,1 4-7,3 3-7,0 2-6,-2 5-6,1 4-6,-2 3-5,-4 4-4,-5 3-4,-7 3-3,-4 3-5,-9 2 0,-6 0-1,-9 2 1,-7 1 0,-7-1-2,-5 0-3,-4-1-3,-5-1-4,-2-2-3,2-2-2,2-1-3,2-3-2,3-2 0,4-3 5,4-3 3,3-2 5,5-4 1,5-1 0,5-2-1,5-2-2,6-2 9,8-1 16,8 0 15,7-1 17,7-1 4,5 0-8,5 0-8,4 0-7,3 0-9,0 0-9,0 0-10,0 0-10,-1-1-8,-2-1-10,-2 0-9,-1-1-9,-3-2-6,0 0 0,-1-1-1,-1-2-2,-4 1 3,-6-1 6,-5 0 6,-6 0 6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5"/>
    </inkml:context>
    <inkml:brush xml:id="br0">
      <inkml:brushProperty name="width" value="0.05885" units="cm"/>
      <inkml:brushProperty name="height" value="0.05885" units="cm"/>
      <inkml:brushProperty name="color" value="#F2395B"/>
    </inkml:brush>
  </inkml:definitions>
  <inkml:trace contextRef="#ctx0" brushRef="#br0">48562 35403 373,'1'-18'65,"4"14"5,2 12 5,3 13 4,0 8-3,-2 5-14,-4 3-13,-2 4-14,-3 2-8,0 2-6,-2 0-4,0 2-5,-3-2-3,-2-1 1,-3-2-1,-3-1 1,-1-4-10,-1-4-15,1-4-17,-1-3-16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0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20150 4250 460,'43'-83'71,"-11"34"5,-14 35 4,-11 35 4,-9 25-6,-3 20-17,-3 18-17,-2 20-16,-1 6-14,3-2-10,3-3-11,4-3-9,-1-9-10,-3-11-9,-3-14-8,-2-11-9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48500 36437 587,'9'-16'4,"3"-2"7,4 0 7,2 0 8,0-1 5,0 1 2,0 1 2,-2 1 2,0 1 0,3 4-4,1 3-3,3 3-4,0 1-2,1 2-2,-1 0-2,1 2-2,-2 0-11,-2 2-17,-1 0-20,-2 2-18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6"/>
    </inkml:context>
    <inkml:brush xml:id="br0">
      <inkml:brushProperty name="width" value="0.0601" units="cm"/>
      <inkml:brushProperty name="height" value="0.0601" units="cm"/>
      <inkml:brushProperty name="color" value="#F2395B"/>
    </inkml:brush>
  </inkml:definitions>
  <inkml:trace contextRef="#ctx0" brushRef="#br0">49370 34732 366,'-8'-19'44,"2"9"10,1 8 11,0 10 9,1 7 0,1 11-10,-2 7-11,2 10-11,-1 7-6,0 7-4,0 7-4,0 7-3,0 3-5,-2-1-7,0-1-5,-1-1-7,-2-1-7,-2 1-9,-2-1-10,-1 1-10,-1-3-5,3-3-5,1-5-5,2-3-3,2-6 0,1-8 1,0-8 3,2-7 3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6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50250 36159 496,'7'-14'0,"-1"1"0,0 2 0,-2 3 0,2-1 6,2 0 13,3-2 13,3 0 12,1 1 2,-2 3-8,-3 2-10,-1 4-9,-1 3 0,0 6 6,0 4 8,0 5 7,-2 4 0,-3 3-4,-3 3-5,-2 3-6,-4 1-8,-3 0-12,-5 0-11,-4 1-12,0-4-5,3-4 1,3-5 2,3-4 1,3-4 0,4-1-2,4-1-1,4 0-1,4-3-1,5-3 1,5-2 2,5-4 1,3-2 1,1-3-1,0-4-1,2-2 0,-2 0 1,-3 1 4,-5 2 2,-3 3 3,-4 0-1,-1 0-8,-2 0-6,-2 0-7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6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52092 35818 401,'7'-16'3,"-1"-2"5,-1 0 6,0-1 5,-3 7 14,-4 14 19,-4 16 20,-3 14 21,-3 7 0,0 2-17,0 0-19,1 2-17,0-3-16,2-2-11,2-5-12,3-4-11,2-4-10,5-3-10,6-5-9,4-3-10,4-4-2,3-4 6,3-4 5,3-4 4,-1-2 0,-3 0-8,-5 0-7,-3 0-7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7"/>
    </inkml:context>
    <inkml:brush xml:id="br0">
      <inkml:brushProperty name="width" value="0.05956" units="cm"/>
      <inkml:brushProperty name="height" value="0.05956" units="cm"/>
      <inkml:brushProperty name="color" value="#F2395B"/>
    </inkml:brush>
  </inkml:definitions>
  <inkml:trace contextRef="#ctx0" brushRef="#br0">53110 35613 369,'-36'-28'44,"5"9"3,7 7 3,5 8 3,4 7-1,1 7-5,1 8-5,1 6-5,1 3-4,2 1-5,2-1-4,2 0-4,2-1-4,0-3-3,2-3-4,1-3-2,3-4-11,9-6-19,8-6-18,7-6-19,2-4-6,-5-2 7,-5-2 6,-5-1 7,-3-1 7,-2 1 8,-3 1 8,-1 0 8,-2 5 16,-4 8 23,-2 8 25,-3 8 23,-1 4 6,2 3-12,2 1-12,2 3-13,1 1-8,0 1-4,0 0-5,0 2-4,0 1-4,0 1-3,0 1-3,0 0-4,-2 1 0,-2 1 0,-3-1 1,-3 0 1,-3 0-3,-2-2-6,-2 0-8,-1-1-6,-1-3-7,3-5-6,1-5-5,2-5-7,2-4-1,-1-2 4,0-4 5,0-2 3,0-5 4,-1-6 3,-1-6 3,-1-5 4,0-5 2,4-1 2,3-3 2,3-1 3,4-1 2,7 0 4,7-1 3,8 1 4,4 0 2,4 1 2,5 1 1,3 2 2,1-1 0,0 1-3,-2-1-3,0 1-2,-1-1-5,-1-1-7,-2-1-7,0 0-7,-3-2-7,-5 1-7,-5 0-6,-5-1-7,-3 3 1,-2 6 6,-2 4 6,-2 4 7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27:47"/>
    </inkml:context>
    <inkml:brush xml:id="br0">
      <inkml:brushProperty name="width" value="0.05613" units="cm"/>
      <inkml:brushProperty name="height" value="0.05613" units="cm"/>
      <inkml:brushProperty name="color" value="#F2395B"/>
    </inkml:brush>
  </inkml:definitions>
  <inkml:trace contextRef="#ctx0" brushRef="#br0">55033 34866 391,'37'-7'44,"-4"2"-4,-4 2-5,-3 2-4,-1 4-1,1 6 1,2 5 1,3 7 1,0 5-1,2 5-2,1 4-1,1 6-4,-1 3 2,-2 0 2,-1 1 4,-3 2 3,-2 0-2,-3 0-8,-3 0-8,-3 0-7,-4-1-9,-6-2-7,-6-2-9,-6-2-8,-8-1-5,-8 0-3,-8 0-2,-10 0-2,-10 2-6,-11 2-8,-13 4-8,-11 2-8,2-3-1,15-10 8,16-9 7,16-10 8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00"/>
    </inkml:context>
    <inkml:brush xml:id="br0">
      <inkml:brushProperty name="width" value="0.05364" units="cm"/>
      <inkml:brushProperty name="height" value="0.05364" units="cm"/>
    </inkml:brush>
  </inkml:definitions>
  <inkml:trace contextRef="#ctx0" brushRef="#br0">19650 45763 410,'0'-16'2,"2"2"4,0 1 4,2 1 4,0 4 9,1 8 14,2 8 14,0 7 15,-1 6 0,-1 3-10,-2 3-12,-2 3-11,-1 3-6,0 5-1,0 3 0,0 4 0,0 3-3,-2 2-4,0 1-4,-1 3-4,-1 1-5,0 2-4,0 0-3,0 1-5,1 1-2,0 0-3,2-1-3,0 1-1,1-1-5,0-1-4,0 0-5,0-2-6,0-2-1,0-4-1,0-4 2,0-4-1,1-4 2,0-6 2,2-4 2,0-4 1,2-7 1,0-3-1,1-6 0,1-4 0,1-4 0,-2-1 5,-1 0 2,0-1 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01"/>
    </inkml:context>
    <inkml:brush xml:id="br0">
      <inkml:brushProperty name="width" value="0.04717" units="cm"/>
      <inkml:brushProperty name="height" value="0.04717" units="cm"/>
    </inkml:brush>
  </inkml:definitions>
  <inkml:trace contextRef="#ctx0" brushRef="#br0">20494 46859 466,'-1'-14'3,"-1"3"7,0 3 6,-1 2 6,-1 4 7,0 4 7,0 4 6,0 4 8,-2 3-2,-2 5-8,-3 3-9,-3 5-9,-2 1-6,-1-1-4,-2-1-3,1-1-3,-2-2-3,1-2 0,-1-1-2,0-2-1,1-3-2,1-1 0,1-2 0,1-2-2,0-1 0,-1 1 1,-2 2 1,1 0 1,0 0 3,2 1 5,4 0 7,3 0 5,3-1 1,6 1-1,4 0-4,6 0-1,3-1-3,3 1-1,3 0-1,3 0-2,3-2-2,1 1-2,2-2-4,3 0-2,0-1-4,0 1-4,0 1-5,1 2-3,-2-1-5,0-1-5,-1-1-3,-1 0-6,-3-1 0,-5-1 1,-5 1 2,-5 0 1,-2-1-1,0-2-5,0-3-4,0 0-6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04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22433 47227 532,'-6'-21'23,"4"5"9,4 5 7,4 5 8,3 2 2,3 0-6,3 0-4,4 1-4,1-1-5,1 2-3,1 0-2,1 2-3,0 0-3,3 0-4,-1 0-4,2 0-3,0 0-4,-1 0-8,-1 0-6,-1 0-7,-2 0-5,-3 0-5,-3 0-5,-2 0-4,-4 1-3,-1 2-3,-2 2-1,-2 1-1,-2 2 1,-1 0 5,0-1 6,-1 1 5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0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22426 48170 549,'-21'6'7,"5"-3"13,5-2 14,5-3 13,4-3 4,5 0-8,6-1-6,4-2-7,3 1-5,1 1-2,1 1-2,1 0-2,1 2-1,0 1-1,-1 0-1,1 2-1,0-1-2,1 0-4,1-2-4,1 0-5,0 0-5,-1 2-10,-1 2-9,-1 2-10,-1 1-4,1 2-1,-1 0-1,1 1-1,-1 0-2,-3-1-3,-1 0-2,-2-2-4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0"/>
    </inkml:context>
    <inkml:brush xml:id="br0">
      <inkml:brushProperty name="width" value="0.05608" units="cm"/>
      <inkml:brushProperty name="height" value="0.05608" units="cm"/>
      <inkml:brushProperty name="color" value="#F2395B"/>
    </inkml:brush>
  </inkml:definitions>
  <inkml:trace contextRef="#ctx0" brushRef="#br0">20650 2150 392,'1'-27'91,"4"47"-1,3 47-1,3 48-1,3 36-9,3 29-16,3 28-18,4 28-16,-3 20-12,-5 13-6,-7 12-6,-5 13-6,-3 12-7,4 13-7,3 12-9,3 13-8,1-1-1,1-11 3,-1-14 5,1-11 3,1-20-2,3-24-6,3-26-8,4-24-7,-3-17-3,-5-5 5,-7-7 2,-5-5 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05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25100 47363 549,'23'-7'119,"-1"2"-24,-1 2-24,-1 2-25,-1 1-15,-1 0-5,-1 0-7,0 0-7,-1 0-3,3 0-3,2 0-2,1 0-3,2 0-1,-1 0 0,1 0-1,-1 0 0,1-1 0,1 0-1,1-2 1,1 0 0,0 0 0,-1 0 1,-1 2 1,-1 0 1,-1 1 0,-1 0-1,-1 0-1,-1 0 0,0 0 0,-1 0-1,1 0 1,0 0 0,-1 0-1,1-2 2,-1 0 1,1-1 0,0-1 1,3 0-1,1 0 0,3 0 0,1 0-1,1 0-1,1 0 0,1 0 0,-1 0-1,0 1-1,-1-2 0,-1 2 0,0-1-1,1 2 1,1 0 0,1 2 1,0-1 1,1 0-1,-1-2 0,0 0 1,1-1 0,-1 0-1,0 0 1,1 0 0,-1 0-1,0 1 1,1-1-1,-1 0 0,1 0-1,3 2 1,1 0-1,2 2 0,1-1 0,-2 0 0,0-2 1,-1 0 0,-1-1 0,1 0 1,-1 0-1,0 1 1,0-2 0,1 2 0,-1-1 1,0 0 0,0 0-1,1 2 1,-1 0-1,0 2 0,0-1 0,1 0-1,-1-2 0,0 0 0,2-1-1,3 0-1,2 0 0,4 1 0,1-1-1,0 0 2,0 0-1,0 0 1,0-1 0,0 0 1,0-1-1,0-1 0,0-1 0,0 2 1,0 0 1,0 2 0,0 0 1,0 0 0,1 0 0,-1 0 0,-2 1-1,0 1-3,-3 0-3,-2 2-2,-2 0-2,-2 0-1,-2 0 0,-1 0-1,-3 0-3,-1 0-4,-3 0-3,-1 0-5,-4-2-7,-5 0-7,-5-3-10,-4-2-8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16"/>
    </inkml:context>
    <inkml:brush xml:id="br0">
      <inkml:brushProperty name="width" value="0.05376" units="cm"/>
      <inkml:brushProperty name="height" value="0.05376" units="cm"/>
    </inkml:brush>
  </inkml:definitions>
  <inkml:trace contextRef="#ctx0" brushRef="#br0">36116 46866 409,'-7'-8'15,"2"0"-1,2 0-2,2 0-1,1 1 4,0-1 12,0 0 11,0 0 11,1 1 3,4 0-6,2 2-6,4 1-6,1 0-5,1 2-4,1 0-4,1 2-4,1 0-2,2 0 0,0 0 1,1 0 0,0 0-2,1 2-1,0 0-3,-1 2-2,0-1-2,-1-1-1,0 0-1,-2-1-1,0-1 0,1 0 0,1 0-1,1 0 1,1-1-1,1-1 0,1 0-2,2-1 0,-1-1-1,-2 0 0,0 0 1,0 0-1,-1 0 0,1 0 0,1 0 0,1 0 0,0 0 0,-1-2 1,-1 0-1,-1-1 1,0 0 1,-1 2-1,1 2 0,0 2 0,-1 1 0,1 0 1,-1 0 0,1 0 1,0 0 0,1 0-1,1 0 0,1 0 0,1 0 0,1 0-1,1 0 0,1 0 0,0 0 0,1 0-1,-1 0 1,1 0 0,0 0-1,1-2 1,0 0 0,2-1 0,1-1 1,-1 0-1,1 0 1,-1 0 0,1 0 0,0 0-1,2 0 1,1 0-1,1 0 1,2 1-2,3-2 0,1 2-1,2-1 0,0 2-1,1 0 1,2 2 0,1-1 0,0 0-1,2-2 1,0 0-1,0-1 1,0 0-1,-2 0 1,0 0 1,-1 1-1,2 1 1,1 0-1,0 2 1,-1-1-1,-2-1-1,-3 0-1,-4-1-1,-2-1-2,-1 2-3,-3 0-2,-2 2-3,-3 0-1,-5 0 1,-5 0 1,-4 0 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17"/>
    </inkml:context>
    <inkml:brush xml:id="br0">
      <inkml:brushProperty name="width" value="0.05177" units="cm"/>
      <inkml:brushProperty name="height" value="0.05177" units="cm"/>
    </inkml:brush>
  </inkml:definitions>
  <inkml:trace contextRef="#ctx0" brushRef="#br0">29113 43379 424,'8'-29'41,"0"7"-7,0 5-6,0 6-6,-2 4-3,-1-1-1,-2 0-1,-2 0 0,0-1 0,0-3 1,2-4 2,0-2 1,0 0-1,-2 1 0,-2 2-3,-2 3-1,-1 0-2,-2 0-2,0 0-3,-1 1-1,-1 0-3,0 0-3,0 2-1,0 1-4,0 1 0,-1 2-1,-2 2 0,0 2 0,-1 1 0,-1 0 1,-1 0 1,-1 0 1,-2 1 0,0 4 0,-1 2 1,-1 3 0,-1 4 1,-1 2 3,-1 3 3,-1 3 2,0 2 1,-1 3 0,1 1 0,-1 2 0,1 2-1,1-1 0,1 0-1,1 1 0,1-1 0,3 2 0,1 1-1,2 1 1,2-1-1,1 0-1,0-1-1,2-1 0,1-1-1,1 0 0,0 1 0,2-1-1,0 0 1,2-2-1,0 0-1,2-1 1,0-1-1,0-1 1,0-1 0,0-1 0,1-1 1,2-1-1,2-1 0,2-1 0,1 0 0,3-1 0,2 1-1,2-1-1,2 0-1,3-2-4,3-3-3,3-1-4,2-2-1,2-3 2,2-1 3,3-2 1,2-4-4,2-8-14,4-6-13,2-7-12,0-2-2,-4 1 9,-4 3 9,-3 1 10,-5 2-1,-3 1-11,-5 0-11,-3 2-12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18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31562 45050 475,'-7'10'160,"-1"3"-36,0 5-37,0 4-35,1 1-21,0 0-6,2 1-6,1-1-6,0 0-5,2-1-3,0-1-5,2-1-3,0 0-3,0-1-1,0 1-1,0-1-2,0 0-2,2-3-4,0-1-2,2-2-4,0-2-3,3-1-2,2 0-2,2-2-3,1-1 0,1-2 0,1-3 1,2 0 1,-1-4 1,1 0 3,-1-3 3,1-2 2,-2 0 0,-1 0-3,-2 2-4,-2 1-3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19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31550 44916 470,'0'-12'46,"2"8"7,0 8 7,1 8 7,1 4-2,0 1-11,-1 1-11,1 1-12,-1 1-6,0 3-3,-2 1-3,0 3-2,-1 1-4,0 0-5,0 2-3,0 1-4,-1 0-5,0 1-7,-2-1-7,0 0-7,0-2-4,1-3-5,0-5-2,2-3-3,0-6-6,2-8-9,0-8-7,1-8-7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19"/>
    </inkml:context>
    <inkml:brush xml:id="br0">
      <inkml:brushProperty name="width" value="0.04015" units="cm"/>
      <inkml:brushProperty name="height" value="0.04015" units="cm"/>
    </inkml:brush>
  </inkml:definitions>
  <inkml:trace contextRef="#ctx0" brushRef="#br0">31700 45776 547,'1'-15'9,"2"4"18,2 3 17,2 3 18,1 2 4,1 0-10,1 2-10,2 0-10,0 1-7,1-2-4,1 0-5,1-2-5,1 1-4,1 1-5,1 0-5,1 2-6,0-1-1,-3 0 3,-1-2 3,-2 0 2,-2-2-13,-1-2-30,-1-1-31,0-3-29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19"/>
    </inkml:context>
    <inkml:brush xml:id="br0">
      <inkml:brushProperty name="width" value="0.05899" units="cm"/>
      <inkml:brushProperty name="height" value="0.05899" units="cm"/>
    </inkml:brush>
  </inkml:definitions>
  <inkml:trace contextRef="#ctx0" brushRef="#br0">32638 44521 372,'-7'-28'45,"1"5"1,1 7 3,1 5 2,1 8 3,2 10 3,2 9 4,2 11 2,0 4-3,-1 1-11,0-1-12,-2 0-11,0 2-9,2 3-7,0 2-7,1 4-8,0 4-6,0 6-6,-2 5-7,0 7-7,-2 2-6,0 1-4,-2 0-6,0-1-5,0-2 0,1-5 2,0-4 5,2-6 2,0-7 3,0-10 1,0-9 1,0-10 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0"/>
    </inkml:context>
    <inkml:brush xml:id="br0">
      <inkml:brushProperty name="width" value="0.04736" units="cm"/>
      <inkml:brushProperty name="height" value="0.04736" units="cm"/>
    </inkml:brush>
  </inkml:definitions>
  <inkml:trace contextRef="#ctx0" brushRef="#br0">33300 45500 464,'22'0'120,"-1"0"-26,-3 0-26,-1 0-27,-1 0-16,-1 0-3,1 0-3,-1 0-5,0 1 0,-1 2-1,0 2 1,-2 2 0,-2 1-1,-2 1-3,-4 1-4,-3 2-3,-2 0-1,-2 3 0,-2 1 0,-1 3 1,-4 1-2,-2 1-2,-3 1-3,-3 1-3,-1-1-5,1-3-8,1-3-7,1-3-8,6-3 7,12-2 21,12-4 21,11-2 21,6-4 7,-2 0-9,0-3-8,-1-2-8,-2 0-8,-3 0-7,-3 2-8,-3 1-6,-2 0-17,-1 0-26,-1 0-26,0 0-26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1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31345 41444 489,'7'-16'3,"0"2"7,-2 1 6,0 1 6,-1 1 5,3 2 2,2 2 3,2 3 2,1 0 1,1 2-3,1 0-2,2 2-2,-2 1-2,-1 4-4,-3 2-4,0 3-3,-3 3-2,-1 0-3,-1 1-3,0 1-2,-3 1-2,-2 1-5,-4 1-3,-2 1-4,-3 1-3,-2-1-2,-1 1-4,-3 0-2,0-2-1,-1 0 0,0 0 1,1-2 1,-1-2 2,2-1 2,1-2 2,1-2 2,4-3 11,6-3 18,7-2 18,8-3 18,4-3 4,5 2-10,3-1-12,5 0-10,0 0-8,0 0-7,-1 0-5,-1 0-7,-2 1-3,0 0 1,-1 2 1,0 0 1,-3 1-15,-2 0-31,-1 0-30,-2 0-31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2"/>
    </inkml:context>
    <inkml:brush xml:id="br0">
      <inkml:brushProperty name="width" value="0.03562" units="cm"/>
      <inkml:brushProperty name="height" value="0.03562" units="cm"/>
    </inkml:brush>
  </inkml:definitions>
  <inkml:trace contextRef="#ctx0" brushRef="#br0">36450 45150 617,'15'7'191,"-1"-1"-64,-2-1-63,1 0-63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0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20400 3700 518,'-19'-46'90,"13"10"-14,12 10-16,13 9-15,12 7-8,13 7-2,12 6-2,13 7-1,7 5-5,4 7-6,3 6-6,3 7-6,-1 5-7,-2 7-11,-3 6-8,-3 7-11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3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41113 42571 423,'0'-15'3,"-2"0"6,0 2 6,-1 1 6,-2 1 5,2 1 0,-1 0 3,0 2 0,0 0 0,0 0-6,0 1-3,0-1-5,-2 0-1,-6 2 1,-4 1 1,-5 0 1,-3 4 0,-1 6-1,-1 6-3,0 6 0,-2 4-2,1 2 0,-1 4 1,1 3-1,0 2-1,1 1 0,1 0-2,1 2-1,2 1-1,1 2 1,3 2 0,1 3 1,2 0 0,1 2 1,1 0 0,0 2 0,3-2 1,3-3-1,2-2-1,4-3-1,2-4-1,2-2 0,2-3-2,2-3-1,2-3 0,5-1 0,4-3 1,3-1 0,4-3-3,3-2-8,3-4-7,3-2-7,1-4-6,2-3-7,0-2-5,2-3-6,0-3-2,1-2 3,-1-2 3,0-1 3,-4-1 0,-8 4-4,-7 3-3,-8 3-3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3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43353 44126 458,'-1'-21'31,"-2"5"8,-2 5 7,-1 5 9,-3 4-1,-2 5-9,-2 6-8,-1 4-10,-2 3-5,2-1-3,1 1-2,1 0-2,0 1-2,1 3 1,-1 3-1,0 3 1,2-1-1,2-2-2,4-2-1,3-4-3,2-2 0,3-1 1,4-1 0,2-1 0,2-1-2,1 0-3,2-2-6,0 0-3,1-2-3,-1 1-1,1 0 0,-1 0-1,0 0 1,0 0 3,-2-1 3,-1 1 3,-2 0 1,-2 2 1,-4 0 1,-2 1 1,-4 1 0,-2 2-1,-4 0 0,-2 1-2,-3 1-2,-3-1-4,-3 1-6,-3 0-4,-1-1-1,3-1 0,1-1 2,3-1 1,0-1-5,0-2-9,1-2-10,-1-2-10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4"/>
    </inkml:context>
    <inkml:brush xml:id="br0">
      <inkml:brushProperty name="width" value="0.0451" units="cm"/>
      <inkml:brushProperty name="height" value="0.0451" units="cm"/>
    </inkml:brush>
  </inkml:definitions>
  <inkml:trace contextRef="#ctx0" brushRef="#br0">44440 44916 487,'15'-7'36,"1"2"4,0 2 3,-1 2 5,0 1-2,-1 2-6,-1 0-8,0 2-7,-2 0-5,-1 2-3,-1 0-3,0 1-3,-3 2-1,-1 2-2,-2 1 0,-2 3-1,-3 2-2,-6 1-3,-4 3-3,-5 1-2,-2 1-5,-1-3-3,1-1-4,-1-2-5,2-3 0,3-1 1,3-3 3,3-1 3,4-1 7,8-2 12,6-1 14,7 0 12,4-2 5,1-2-4,1-2-3,1-2-4,-1-1-5,-1 0-6,-3 0-5,-1 0-8,-2 1-9,-1 0-15,-1 2-14,0 0-15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6"/>
    </inkml:context>
    <inkml:brush xml:id="br0">
      <inkml:brushProperty name="width" value="0.05036" units="cm"/>
      <inkml:brushProperty name="height" value="0.05036" units="cm"/>
    </inkml:brush>
  </inkml:definitions>
  <inkml:trace contextRef="#ctx0" brushRef="#br0">33211 50343 436,'0'-22'47,"0"3"-9,0 3-8,0 2-8,0 3-6,0-1-4,0 0-4,0 1-4,-2-1 0,0 0 2,-3 0 1,-2 1 3,-1-1 0,0 2 0,1 1 0,-1 1 0,-1 0 0,0 2 4,-1 0 3,-1 2 4,-2 1-1,0 2-4,-1 2-3,-1 2-5,-2 2-1,-3 4-3,-4 2 0,-1 3-3,-2 3 0,1 3 2,1 3 1,1 3 2,0 2 1,1 1 2,-1 1 0,1 0 2,0 4 1,1 3-1,1 4 0,1 4 0,1 1-1,2-2-1,3-2 0,1-2 0,2-2-1,2 0 1,3-1 0,1-1 1,1-2-1,2 0-4,0-1-2,2-2-4,1-1-2,2-3 0,2-3 0,2-3 0,1-2-2,3-3-1,2-1-2,2-2-2,2-3-2,3-1-2,3-2-3,3-2-3,4-2-3,4-2-3,6-2-3,5-2-3,2-2-3,3-2-3,2-2-2,2-1-2,-4-1 2,-10 4 7,-10 2 8,-9 4 6,-5 1 3,-1-2-5,1-1-4,0 0-4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6"/>
    </inkml:context>
    <inkml:brush xml:id="br0">
      <inkml:brushProperty name="width" value="0.05029" units="cm"/>
      <inkml:brushProperty name="height" value="0.05029" units="cm"/>
    </inkml:brush>
  </inkml:definitions>
  <inkml:trace contextRef="#ctx0" brushRef="#br0">36477 51889 437,'-6'-5'105,"2"6"-15,4 6-14,2 6-15,1 4-11,0 3-7,-2 3-8,0 3-8,-1 2-5,0 0-3,0 2-5,0 1-2,0 0-6,0 1-3,0-1-6,0 0-5,-1-1-5,0-1-9,-2-3-8,0-1-8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6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36600 52425 536,'1'-22'15,"2"5"13,2 3 10,2 4 13,1 3 3,3-1-3,2 0-3,1 0-4,2 1-5,0 0-6,-1 2-6,1 1-6,-1 0-8,-1 2-11,-1 0-12,0 2-10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6"/>
    </inkml:context>
    <inkml:brush xml:id="br0">
      <inkml:brushProperty name="width" value="0.05729" units="cm"/>
      <inkml:brushProperty name="height" value="0.05729" units="cm"/>
    </inkml:brush>
  </inkml:definitions>
  <inkml:trace contextRef="#ctx0" brushRef="#br0">37227 51224 384,'0'-11'12,"0"10"24,0 10 24,0 10 24,-1 4 5,0 2-16,-2 1-14,0 1-15,-1 2-10,0 5-5,0 3-5,1 4-5,-1 3-3,2 0-3,0 1-2,2 2-3,-1-1-4,0 0-4,-2-2-4,0 0-6,-1-2-5,1-2-8,-1-2-6,0-1-8,1-2-4,0 0-3,2 0-2,0 0-3,1-1 2,-2-5 4,0-4 4,-1-3 5,-1-4 2,2-3-2,0-3-1,2-2-1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7"/>
    </inkml:context>
    <inkml:brush xml:id="br0">
      <inkml:brushProperty name="width" value="0.05972" units="cm"/>
      <inkml:brushProperty name="height" value="0.05972" units="cm"/>
    </inkml:brush>
  </inkml:definitions>
  <inkml:trace contextRef="#ctx0" brushRef="#br0">37700 52091 368,'1'-14'2,"4"2"4,2 4 4,4 3 3,1 1 5,1 0 5,1 0 4,1 0 4,0 3 0,-2 4-4,-3 5-4,-1 6-4,-3 3-3,-4 3-2,-4 3-1,-4 3-1,-2 0-4,-1 0-4,-2-1-5,0 0-5,0-3-2,2-3 1,3-3 1,1-3 0,4-2 1,7-3 0,8-1-1,6-2 0,4-4-1,3-8-2,1-6-1,3-7-2,1-5-2,4-3-2,3-3-2,3-2-3,1-4-1,0-4 4,0-5 1,0-2 2,-3-1 4,-6 7 2,-5 6 5,-7 6 3,-5 4 1,-4 5-1,-6 3-1,-4 5 0,-5 3 12,0 4 27,-4 4 28,0 4 27,-2 5 4,0 7-19,0 7-19,1 8-18,0 0-12,2-2-5,2-3-4,2-3-5,1-1-3,0 1-1,0 1-3,0 1-2,1 0-2,4-1 0,2-1-2,3 0-1,3-3 0,2 0 0,1 0-1,3-2 1,1-2-1,-1-1-1,1-2-1,-1-2-1,0-1-1,-2 1-1,-3 2-1,-1 0-1,-3 2 1,-4 1-1,-4 3 0,-4 2 0,-6-1-3,-6 1-6,-7-2-7,-7-1-7,-5 0-6,-2 1-7,-4 1-5,-3 2-6,3-4-3,6-3 1,7-6 2,7-4 1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28"/>
    </inkml:context>
    <inkml:brush xml:id="br0">
      <inkml:brushProperty name="width" value="0.05024" units="cm"/>
      <inkml:brushProperty name="height" value="0.05024" units="cm"/>
    </inkml:brush>
  </inkml:definitions>
  <inkml:trace contextRef="#ctx0" brushRef="#br0">35450 48797 437,'30'-21'43,"-3"7"1,-4 5 1,-1 6 1,-5 4-3,-1 4-9,-4 2-7,-3 3-9,-2 4-5,-2 1-1,-2 4-3,-2 4-1,-3 0-2,-2 2 0,-3 1-2,-3 1 0,-3 0-3,0-1-5,-1-2-6,-1 1-6,0-4-1,2-2 2,3-3 3,1-2 1,1-4 3,0-1 3,0-2 3,1-2 4,2-2 10,7-2 14,8-2 17,6-2 15,5-2 1,5-2-14,3-2-13,5-1-14,1-2-13,2 2-13,0 1-12,2 1-12,-2 1-5,-3 2 5,-5 2 5,-4 2 4,-3 0-7,-3 0-17,-3-2-17,-2 0-16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0"/>
    </inkml:context>
    <inkml:brush xml:id="br0">
      <inkml:brushProperty name="width" value="0.05688" units="cm"/>
      <inkml:brushProperty name="height" value="0.05688" units="cm"/>
    </inkml:brush>
  </inkml:definitions>
  <inkml:trace contextRef="#ctx0" brushRef="#br0">48010 45904 386,'-54'-20'74,"17"7"-3,19 7-3,17 7-1,10 3-7,3-1-9,4 1-10,2 0-10,2-1-6,3-1-3,1 0-2,3-1-4,0-2-1,1-1-2,-1 0 0,0-1-1,0 0-2,-1 0-6,-1 2-4,-1 0-4,-1 1-3,-1-2 0,-1 0 1,-1-1-2,0 0-2,-1 2-5,1 2-7,-1 2-5,-4 1-14,-8 3-18,-10 2-20,-8 1-19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0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22000 2300 583,'26'-22'67,"4"6"-3,3 7-5,3 6-4,6 3-6,9 0-8,10 0-8,10 0-7,5 1-10,4 4-9,3 3-12,3 3-9,-5 7-11,-12 14-9,-13 11-11,-12 14-9,-10 0-4,-6-8 1,-6-10 2,-6-9 1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0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47306 47531 510,'-15'0'0,"1"0"-3,1 0-1,1 0-1,1-1 4,2 0 8,2-2 9,2 0 10,3 0 3,4 0 0,4 2 0,4 0 0,3 1 0,5 0 0,3 0 0,5 0 2,3 0-2,3-2-1,2 0-1,4-1-3,1-1-1,1 2-2,-1 0-1,0 2-1,-1 0-4,-2 0-6,-2 0-4,-1 0-7,-3 0-2,-3 0 0,-4 0-1,-1 0 0,-4 0-8,-1 0-13,-2 0-13,-3 0-14,-1 1-8,-2 2-2,-2 2-2,-2 1-3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1"/>
    </inkml:context>
    <inkml:brush xml:id="br0">
      <inkml:brushProperty name="width" value="0.0481" units="cm"/>
      <inkml:brushProperty name="height" value="0.0481" units="cm"/>
    </inkml:brush>
  </inkml:definitions>
  <inkml:trace contextRef="#ctx0" brushRef="#br0">53437 46373 457,'-15'0'4,"2"0"8,2 0 7,3 0 9,3 0 5,8 0 3,6 0 2,7 0 4,4-1 0,1 0-6,1-2-3,1 0-5,1-1-4,1 0-2,1 0-4,1 0-2,1 0-3,1 1 0,1-1-2,1 0 0,1 0-1,4 0 1,3 0 0,3 0 0,3 1-1,6 0-3,4 2-4,5 1-2,4 0-3,2 0-1,1 0 1,3 0-1,1 0-1,3 0 1,1 0 0,3 0 0,1 0-1,4 0 0,3 0 0,3 0-1,0 0 0,-2 0-1,-2 0 1,-2 0 0,0 0-1,1 0 0,1 0 0,0 0 0,2 0 0,1 0 1,0 0 0,2 0 0,1 0 0,0 0-2,2 0-2,0 0-1,2-1-2,0-1 0,2 0-1,0-1 1,1-2-2,-2 0-1,0-1-1,-2-2-1,-1 2 0,-3 1-1,-4 2 1,-2 2-1,-3 0 0,-1 0-1,-3-2-1,-1 0 0,-5-1-2,-4 0 0,-4 0 0,-6 1-1,-6-1 1,-8 2 0,-8 0 1,-7 2 1,-7-1 2,-3 0 3,-4-2 2,-4 0 2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2"/>
    </inkml:context>
    <inkml:brush xml:id="br0">
      <inkml:brushProperty name="width" value="0.04808" units="cm"/>
      <inkml:brushProperty name="height" value="0.04808" units="cm"/>
    </inkml:brush>
  </inkml:definitions>
  <inkml:trace contextRef="#ctx0" brushRef="#br0">57939 42671 457,'8'-37'71,"0"6"-13,0 4-13,-1 5-12,1 3-7,-2 2 0,-1 3-2,0 1-1,-2 1-2,-2-1 0,-2-1-2,-2-2-2,-2 2-2,-2 1-3,-2 2-2,-1 3-4,-3 0-3,-2 2-1,-2 0-3,-1 2-2,-2 1-2,-1 2 1,-1 2-1,-1 2 0,-1 3 1,-1 4 2,-1 3 2,-1 5 2,-1 3 0,-3 3 2,-1 3 0,-2 3 1,-1 2 1,1 4 0,1 3 2,2 2 0,0 3 0,3 2 0,1 2 0,3 2-1,2 1 0,3 0 1,3 0 1,2 0 1,4-3 0,3-2-2,2-5-2,4-4-2,3-4-2,4-2-6,4-3-3,3-3-4,4-3-4,1-1 0,3-3-2,2-1 0,2-3-2,6-4 0,5-4-1,5-4 0,3-4-4,2 0-8,2-3-6,2-2-8,-3-1 0,-6-2 7,-7 0 8,-8-1 6,-3 0 2,-3 0-3,-1 2-3,-2 1-2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2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59865 44463 477,'1'-21'11,"0"8"23,1 7 23,2 7 22,-1 5 4,1 7-14,0 5-14,0 7-15,-1 3-10,-2 1-5,-2 0-5,-2 2-7,-2 0-7,0 1-8,-1-1-10,-1 0-9,1-2-4,1-3 4,2-5 2,2-3 4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2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59950 44859 570,'0'-21'5,"2"5"11,0 5 10,2 4 11,1 3 4,3 1-1,3-1-1,4 0-2,1 0-1,1 0-2,1 0-2,1 0-1,0 0-5,-1 1-8,-1-2-8,-1 2-8,-1-1-14,-1 2-20,-1 0-18,0 2-20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2"/>
    </inkml:context>
    <inkml:brush xml:id="br0">
      <inkml:brushProperty name="width" value="0.05529" units="cm"/>
      <inkml:brushProperty name="height" value="0.05529" units="cm"/>
    </inkml:brush>
  </inkml:definitions>
  <inkml:trace contextRef="#ctx0" brushRef="#br0">60678 43611 397,'-1'-13'77,"0"8"-5,-2 7-5,0 6-6,0 5-7,2 5-8,2 4-10,2 3-9,0 4-4,0 5 1,-2 3-1,0 4 1,-3 3-1,0 0-5,-3 1-5,-2 2-3,-1 0-5,1 0-6,-1 0-5,0 0-6,1-1-9,0-2-14,2-2-13,1-2-13,0-4-3,2-6 11,0-5 9,2-6 9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3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61350 44774 531,'2'-14'7,"4"1"15,4 2 15,3 2 15,3 3 6,0 2 0,-1 4-1,1 3 0,-2 2-7,-1 3-14,-2 3-13,-2 4-14,-4 1-7,-2 4-2,-6 4 0,-2 1-2,-4 2-1,-2-1-3,-2-1-3,-1-1-2,-1-3-1,2-3-2,3-4-1,1-4 0,3-2 2,6 3 6,4 2 7,6 1 7,3 0 5,5-4 1,3-5 2,5-2 3,1-4-8,1-1-18,-1 0-17,0-1-17,-1-2-7,-5 0 5,-3-1 4,-4-2 5,-3 1 0,-1-1-4,-1 0-6,0 0-4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3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61082 40316 546,'12'-7'7,"9"2"16,9 2 15,9 2 15,0 2 5,-6 4-5,-7 2-4,-7 3-6,-4 3-5,-3 0-7,-1 1-7,-2 1-7,-4 3-6,-4 5-4,-6 5-5,-4 5-6,-5 3-1,-5 0-1,-5 2 0,-5 1 0,-2-2-2,1-4-4,2-4-4,0-3-4,2-5-1,5-5 3,3-5 3,5-4 3,5-4 4,10-2 6,8-2 6,9-2 6,7-1-1,7 0-8,5 0-8,6 0-8,1 1-4,-4 0-2,-4 2 0,-4 0-1,-4 2-5,-7 0-10,-5 2-9,-6 0-10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4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64287 44232 568,'-6'-5'18,"6"3"35,4 4 37,5 3 36,-1 1-18,-6-4-72,-7-4-71,-7-4-71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4"/>
    </inkml:context>
    <inkml:brush xml:id="br0">
      <inkml:brushProperty name="width" value="0.05715" units="cm"/>
      <inkml:brushProperty name="height" value="0.05715" units="cm"/>
    </inkml:brush>
  </inkml:definitions>
  <inkml:trace contextRef="#ctx0" brushRef="#br0">66988 42107 384,'0'-24'5,"0"2"7,0 1 8,0 1 9,-2 2 6,0 3 3,-3 3 5,-2 3 3,-2 2-2,-4 2-7,-2 2-8,-3 2-8,-3 4-4,-5 6-2,-3 5-1,-4 7-3,-4 4 0,-1 5 0,-2 3 2,-2 4 1,0 3 0,2 2-1,1 2 0,3 2 0,3 3 0,2 4-2,3 4-1,3 4 0,4-1-2,5-5 0,5-5-2,4-4 1,6-6-2,6-4 1,6-5 0,6-5-1,4-5-3,5-5-6,3-5-8,4-4-8,3-4-1,2-2 3,2-2 3,3-2 3,0-3-4,2-2-10,0-3-11,2-3-10,-4-1-4,-8 2 1,-8 3 3,-7 1 1,-6 1 2,-1 0 1,-2 0 2,-2 1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1"/>
    </inkml:context>
    <inkml:brush xml:id="br0">
      <inkml:brushProperty name="width" value="0.05323" units="cm"/>
      <inkml:brushProperty name="height" value="0.05323" units="cm"/>
      <inkml:brushProperty name="color" value="#F2395B"/>
    </inkml:brush>
  </inkml:definitions>
  <inkml:trace contextRef="#ctx0" brushRef="#br0">22000 3100 413,'-22'26'140,"6"4"-33,7 3-36,6 3-33,3 10-20,0 20-4,0 18-4,0 20-3,0 6-4,0-2-1,0-3-2,0-3-2,-2-9-4,-3-11-4,-3-14-4,-2-11-5,5-18-6,16-22-7,15-22-8,17-21-7,11-17 3,10-8 12,10-10 12,9-9 14,-1-1 7,-8 10 4,-10 10 3,-9 9 4,-9 7 4,-5 7 4,-7 6 5,-5 7 5,-8 8-1,-5 14-5,-7 11-6,-5 14-5,-12 13-5,-16 16-3,-15 15-5,-15 17-3,-9 3-6,1-5-10,-1-7-8,1-5-9,4-11-3,9-11 5,10-14 5,10-11 3,10-17 5,13-18 3,12-19 3,13-18 3,15-12 5,19-3 4,19-3 5,19-2 4,4 2 4,-9 9 4,-10 10 3,-8 10 2,-11 5 3,-8 4-1,-10 3 0,-9 3 0,-10 10 0,-9 20-2,-10 18 0,-8 20-1,-14 11-4,-15 7-3,-15 6-6,-16 7-5,-13 0-3,-9-2-1,-10-3-2,-8-3-2,-4-6-1,3-5-2,3-7-2,4-5-1,4-6 4,6-3 7,7-3 9,6-2 8,7-6 5,10-6 5,10-6 3,9-6 3,21-2 3,35 3 2,35 3 1,34 4 2,20-3-2,6-5-6,7-7-7,6-5-5,7-4-8,10 0-11,10 0-9,9 0-11,4 1-7,1 4-5,-1 3-6,1 3-5,-17-1 0,-30-2 6,-32-3 5,-30-3 5,-15-4-2,3-3-10,3-3-9,4-2-10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5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68546 43763 416,'0'-15'0,"0"2"0,0 2 0,0 3 0,-2 1 7,-2 2 14,-4 2 15,-2 2 13,-2 2 3,-1 2-9,-2 2-9,0 2-8,0 1-4,-1 3 3,1 2 1,-1 2 2,1 1-1,2 1-2,3 1-2,1 1-4,2 0-1,2-1-2,2-1-2,2-1-2,2-1-1,2 0 0,2-2 0,2-1 0,1 0-2,1 0-3,2-1-5,0 1-2,1 1-3,0 1 0,-1 3 1,1 2-1,-4 0-2,-6 1-3,-8-1-4,-6 1-3,-4-2-2,-1-1-1,-1-2 0,-1-2 0,-1-3 1,1-1 0,-1-2 1,1-2 1,0-2-6,2-1-13,3 0-13,1-1-13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5"/>
    </inkml:context>
    <inkml:brush xml:id="br0">
      <inkml:brushProperty name="width" value="0.04137" units="cm"/>
      <inkml:brushProperty name="height" value="0.04137" units="cm"/>
    </inkml:brush>
  </inkml:definitions>
  <inkml:trace contextRef="#ctx0" brushRef="#br0">69600 44497 531,'16'-15'5,"-1"4"11,1 3 10,-1 3 10,0 1 8,0 2 2,-2 0 3,-1 2 4,-1 2-4,-2 4-7,-3 3-8,-1 5-8,-2 3-8,-2 1-4,-2 3-6,-2 1-6,-2 0-3,-1-1-1,-3-3-3,-2-1-2,0-1-1,1-1-1,0 1-1,2 0-1,4-1 3,8-1 6,8-1 6,7-1 5,5-2 3,1-2-4,1-4-2,1-2-4,-1-2 0,0 0 0,-1 0 1,-1 0 0,-2 0-14,-3 0-32,-3 0-29,-2 0-31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6"/>
    </inkml:context>
    <inkml:brush xml:id="br0">
      <inkml:brushProperty name="width" value="0.05228" units="cm"/>
      <inkml:brushProperty name="height" value="0.05228" units="cm"/>
    </inkml:brush>
  </inkml:definitions>
  <inkml:trace contextRef="#ctx0" brushRef="#br0">61945 48369 420,'7'-36'23,"-2"5"6,-3 7 4,0 6 6,-3 2 0,0 0-3,-2 1-3,0-1-4,-3 2-3,-2 2-5,-3 4-3,-3 3-5,-2 1-2,0 2-1,1 0 0,-1 2-1,-1 1 0,-1 2 0,-3 2 0,-1 2 0,-2 2-1,1 5 1,-1 4-1,1 3 1,-1 6-1,1 5 1,-1 6 0,1 6 1,-1 4 0,1 2-1,-1 2 1,1 1-1,0 2 0,3-2 0,1-1-1,3 0 0,1-4-1,2-2-2,2-5 0,3-4-1,1-4-2,2-4-3,2-3-1,2-5-1,3-1-3,6-1-1,4 1-2,5 0-1,5-3-2,7-3-3,5-5-3,6-3-4,5-4-3,4-6-5,4-4-6,4-5-5,2-3-3,-1 1-2,1-1-2,0 0-1,-6 2 1,-10 3 4,-12 3 6,-9 2 4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7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64596 50137 476,'-6'-6'12,"4"6"22,4 4 23,4 6 24,1 2 3,-1 1-16,-1 1-15,0 1-16,-2 2-10,-2 3-4,-2 3-4,-2 3-6,-2 1-3,0-3-5,-1-1-4,-1-3-5,-1 1-3,1 3 0,-1 3-2,0 3 0,2-2-9,1-4-17,2-5-15,2-4-16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7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64800 50525 628,'8'-29'6,"2"7"10,0 5 11,1 7 10,1 2 5,0 2-2,-1 1-2,1 0-2,1 1-3,3 1-3,3-1-3,3 0-3,0 0-8,-3 2-17,-3 0-16,-2 2-16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7"/>
    </inkml:context>
    <inkml:brush xml:id="br0">
      <inkml:brushProperty name="width" value="0.05526" units="cm"/>
      <inkml:brushProperty name="height" value="0.05526" units="cm"/>
    </inkml:brush>
  </inkml:definitions>
  <inkml:trace contextRef="#ctx0" brushRef="#br0">65444 49724 398,'0'-26'41,"0"11"9,0 11 8,0 10 8,0 8-2,0 3-11,0 5-12,0 3-10,-1 3-7,-2 1-1,-2 1 0,-2 0 0,0 3-3,-1 1-3,0 2-3,0 2-4,1 0-4,0-4-4,2-2-6,1-3-4,3-8-13,7-11-24,7-12-22,8-11-23,3-8-1,1-2 20,1-1 21,1-2 20,-1 0 15,-2 5 8,-1 3 8,-2 5 9,-4 2 3,-1 2 0,-4 2-2,-3 2-1,-1 2 3,0 1 9,0 0 7,0 2 8,-2 2 2,-1 5-5,-2 6-6,-2 4-3,-1 1-6,-2 1-2,0-2-5,-1-1-3,4-4-9,13-8-16,12-8-15,11-8-16,6-6-3,2-5 7,0-5 9,2-5 6,-1-1 6,-4 0 2,-2 1 3,-3 2 1,-5 1 2,-6 5 1,-5 3 1,-6 5 2,-5 2 5,-3 2 11,-3 3 9,-2 1 11,-4 1 8,-2 2 5,-3 1 6,-3 1 5,-2 1 0,2 3-5,1 4-5,0 2-6,2 4-4,-1 4-3,0 3-4,0 5-4,1 1-2,2 1-3,2-1-1,2 1-2,2-1-1,2 0-2,2 1-2,2-1-2,2 0-1,1-1-1,3-1-3,2-1 0,0-1-2,-1-1-1,-1-1 0,0 0 0,-2-2-1,-1-1 1,0-1-1,-2-1 1,-3 1 0,-4 3-3,-6 4-1,-4 2-2,-6 1 0,-5-2 2,-7 0 2,-5 0 2,-4-2-5,-2 1-11,-2-1-12,-2 1-11,2-3-2,7-5 10,7-5 8,7-4 9,4-3-3,1 2-14,0 0-13,2 2-16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0:58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64798 47494 502,'-5'-35'60,"5"9"-5,4 9-7,5 9-4,4 4-7,3 2-5,4 0-5,2 2-7,0 1-1,-3 2 2,-3 2 1,-3 2 2,-2 2-1,0 5-4,-2 4-4,-1 3-4,-3 3-3,-6 1-2,-6 1-2,-5 1-1,-6-1-5,-2 0-4,-3 0-4,-2-2-6,-2-3-3,3-1-2,1-4-1,3-3-2,6-5 5,12-6 12,12-8 12,11-6 11,9-3 7,5 1-1,4 1-1,6 0 1,1 2-12,0 1-19,-2 0-20,0 2-20,-5 1-7,-7 2 7,-9 3 6,-7 1 8,-5 1 1,1 0-6,0 0-4,0 0-5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0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72529 20776 999,'-2'-16'0,"-2"1"0,-3-1 0,-3 1 0,-1 0-6,2 4-12,3 3-12,1 3-12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1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58702 38881 384,'-8'-13'2,"0"3"9,1 4 10,-1 4 11,-1 4 1,-2 6-7,-2 4-7,-1 5-6,-2 3-4,0 1-2,1 1-1,-1 1-2,1 0 0,1-3 0,0-1-1,2-2 1,1-2 0,1-1-1,0-1 2,2-1-1,0 1 1,0 2 0,0 1 0,1 3 2,-1 1-1,2 1 0,1 1 0,0 1-1,2 1 1,0-1-2,2 1 0,0-1-1,2 2 0,0 1 0,2 2-1,0 3-1,2 0 1,2 0-1,2 1 1,1-1-1,1 1 0,0 1 0,-2 0 1,0 2 0,-1 0 0,-1 1 1,1-1 1,0 0 0,0 0 0,0-1 1,0-2-1,-1 0 1,1-2-1,0-1 0,0-3-1,0-1-1,0-2 1,1-1-1,2-1 1,0-1-1,1 0 1,3 1 0,2 1 0,2 1 1,-1 1 0,1 1 0,-2 1 1,-1 1-1,0 1 1,0 1-1,-1 1 1,1 1-1,0-1 0,-1 0 0,1-1 0,0-1 0,-1-1-1,1-1 1,0-1 0,-1-1-1,1-2 0,0-3-1,-1-3-2,1-3 0,1-1-1,1 0-1,3-1 0,1 1 0,2 0 0,-1 0 0,1-1 0,-1 1 0,0 0 0,-1 0 2,-1-1 1,0 1 2,-2 1 0,1 2 1,-1 1 0,1 3 1,-2 0 0,-1 1-1,-2-1 0,-2 1 0,-1 0 0,1 1-1,1 1 1,2 1-1,-1 1 1,1-1-2,0 1-1,-1-1-1,1 0-1,0-3-1,-1-1-1,1-2-1,0-2 0,-1 1 1,1 0 0,0-1 1,0 1 0,1 0 0,1-1 1,1 1-1,0 1 2,-1 1 2,-1 3 1,0 1 2,-2 1 1,-1-1 0,-1-1 1,0-1 0,-1 0-1,1 0-1,1-1-2,1 1-1,1-1-1,0-1 0,-1-1 0,1-1-1,-1 0 1,-1 0-1,-1-1 0,0 1 0,-1 0-1,0 1 2,-1 1 0,1 1 0,0 1 1,0-1 0,-1 1 0,1 0 0,-1 0 1,-1 1-1,0 1 1,-2 1-1,0 1 0,0 1 0,0 1-1,0 1 0,-1-1-1,1 0 0,0-1 0,0-1-1,-1-1 1,-1-1 1,0-1-1,-2 0 2,0-1-1,0 2 1,0 3 0,0 2 0,0-1 0,0 0 1,0-1-1,0-1 0,-1 0 0,-1-1 1,0 1 0,-1-1 2,-1 0-1,0-1-1,0-1 0,0-1-1,0 0-1,0 0 1,0-1 0,0 1 1,0-1-1,0-1 0,0-1-2,0-1 0,0 1 0,0 1 0,0 3 0,0 2 1,-2 0 0,0 2 1,-3 1 1,-2 1 1,-1 0 1,0-3-2,0-1 0,1-3-1,-1-1-1,0-1 1,0 0 0,0-2 0,0-1-1,1 1-1,-1 0 0,0-1-2,-1 0 0,0 0 1,-1-2 0,-1-1 0,-1 0 0,0 2 1,0 0 0,1 1-1,-1 0 1,0-1 0,0-1 0,1 0-1,-2-2 1,0 1 0,-1 0 1,-1 0-1,-2-1 1,-2-1-1,-1 0 1,-3-2 0,-1 0 0,-1 0-2,-1 0-1,0-1-1,-4 1-1,-1 0 0,-4 0-2,-3 0-1,-2 0 1,-2-1 2,-2 1 1,-2 0 1,0-1 2,2-2 1,2-3 0,1 0 1,3-2 1,0 0-1,1 0 0,2 0 1,0-2-1,3 0 0,1-3-1,3-2 0,1-1 0,-1-2 0,1 0 0,-1-1 0,0 0 0,-1 0-1,0 2 0,-2 1-1,-2 0-1,-1 0 2,-2 0-1,-2 0 1,-1 1 1,1-1-1,2 0 0,0 0 0,0 0 0,1-2 0,0 0 0,0-1 0,-1-1-1,1 0 0,0 1-2,0-1-1,0 0 0,1 0 1,1 1 0,1-1 1,1 0 0,0 0 0,-1 1 1,1-1 0,-1 0 1,-1 0-1,-1 1 0,0-1 1,-2 0-1,1 0 0,0 1 0,0-1-1,0-1 2,1 0 0,1-1 1,2-1 2,-1-2-1,1-1 0,-1-3 0,1-1-1,0-2 0,1 1 0,1-1 0,2 1 0,-1-1-1,1-1 1,-1-1 0,1-1 0,-1 0 0,1 3 0,-1 1 0,1 3-1,-1 0 0,1-1 0,0-1-1,-1-1 1,1-1-1,-1-1 0,1-1 0,0-1 1,0 0-1,1-1 0,1 1 1,1 0-2,0-2 1,-2 0 0,0 0 1,0-2-1,-1-2 1,1-1-1,1-2 1,1-2-1,1 0 1,1 2 0,1 1-1,1 3 1,0 1 0,1-1 0,-1 1 0,0 0 0,1 0-1,-1 1 2,0 1-1,1 1 1,0 1 0,3 1 0,1 1-1,2 2 0,1-2 1,1-2-1,-1-1 0,0-2 0,0-2 1,1-1-1,-1-1 0,0 0 1,1-2-1,1-1 0,0 0 0,2-2 1,1-1-1,0-1 0,2 0-1,1-1 0,-1-1-1,2 1 1,-1 2-2,0 0 1,0 1-1,2 2 1,0 0 0,2 1 1,1 1 1,2 0 0,2-1 0,2 1 1,1-1 1,-1 0-1,1-2 1,0 0 0,0-1 0,2 1 0,0 1 1,1 2 0,0 0-1,0 3 0,-2 2-1,-1 1 0,1 2-1,0 0 0,1-1 0,2 1 0,0 0 0,1 3 0,1 1 0,1 3 0,1-1 0,2 0-1,0 0 0,1-2-1,0-1 1,1 1-1,0-1 0,-1 1 1,1-1 0,0 1 0,-1-1 0,1 1 0,0-1 0,3-1 1,1-1 0,3-1 0,0 0 0,1 3 0,-1 1 0,1 3 0,-2 0 0,0 1-1,-1-1 1,-1 1-1,-1-1 0,-1 0 0,-1 1 1,0-1-1,-1 1 1,3 1-1,1 1 0,3 1 0,0 0 0,1-2-1,-1 0 1,0-1 0,1 0 0,-1 1 1,1 1 1,-1 1 0,0 1 1,-1 0 0,-1 2 0,-1 1 0,0 1 0,1 0-1,1 2 1,1 1-1,0 0 0,1 0-1,-1 0 1,1 1-1,-1-1 0,1 0 0,-1 0-1,0 0 0,1 0 0,1 1-1,1-1 1,1 0-1,0 0 0,1 0 1,-1 0 0,0 1 0,1-1-1,-1 2 0,0 0 0,1 2-2,-2 1 0,0 0 1,-1 2-1,-1 0 2,0 1-1,-1-2 1,0 0 1,1-2 0,-2 1 0,-1 1 0,-3 0 0,-1 2 0,-1 0 0,1 0-1,1 0 1,1 0 0,0-1 0,-3-1 0,-1 0 0,-2-1 1,-2-1 0,1 2 0,0 0 1,-1 2 0,2 0-1,2 0-1,1 0-2,3 0-2,0 0-3,-1 0-5,-1 0-5,-1 0-5,-2 1-12,-1 2-17,-2 2-18,-2 2-18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16"/>
    </inkml:context>
    <inkml:brush xml:id="br0">
      <inkml:brushProperty name="width" value="0.05227" units="cm"/>
      <inkml:brushProperty name="height" value="0.05227" units="cm"/>
      <inkml:brushProperty name="color" value="#00BFF3"/>
    </inkml:brush>
  </inkml:definitions>
  <inkml:trace contextRef="#ctx0" brushRef="#br0">71616 40900 420,'0'17'91,"0"3"-14,0 3-15,0 3-14,0 3-10,2 3-3,0 2-5,2 4-4,-1 2-3,0 0-2,-2 2-2,0 1-1,-2 0-2,0 0-1,-2 0-2,0 0 0,-2 2-2,0 4-2,-1 4-3,-2 4-2,0 2-1,-1 1-2,-2 1 0,0 1-3,-1 0 0,-1 0-2,-1-2-1,-2-1-2,1-2-1,-1-2 0,1-4 0,-1-2 0,1-4-2,2 0-4,3-3-3,1-2-4,1-3-4,2-6-3,1-4-4,0-5-4,1-7-5,-2-8-11,0-10-8,-1-8-10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9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48341 1500 503,'-17'8'2,"-3"0"3,-3-1 4,-3 1 3,2 0 8,6 0 12,8-1 11,7 1 13,7-1 2,10-2-9,8-3-6,9 0-9,6-4-6,4 0-4,4-3-5,4-2-5,3-1-3,2 1 1,2-1-2,2 0 1,-3 1-7,-5 0-11,-6 2-12,-5 1-13,-7 0-5,-4 2-1,-5 0-1,-4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1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24700 2400 553,'89'56'172,"-22"13"-41,-22 12-43,-21 13-42,-18 15-37,-12 19-29,-13 19-31,-12 19-30,-4-9-9,7-33 12,6-35 12,7-34 13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16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71608 40511 489,'-8'-15'6,"2"4"15,1 3 13,0 3 13,1 3 4,0 5-6,0 6-7,1 4-6,-3 4-4,-2 3 0,-3 3-3,-3 3 0,-3 2-2,0 1-1,-1 0-3,-1 2-2,-1 0-1,-1-2-3,-1 0-3,-1-1-1,0-2-7,1-5-13,1-3-10,1-5-13,2-2-9,1-2-7,2-2-9,3-2-7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16"/>
    </inkml:context>
    <inkml:brush xml:id="br0">
      <inkml:brushProperty name="width" value="0.05642" units="cm"/>
      <inkml:brushProperty name="height" value="0.05642" units="cm"/>
      <inkml:brushProperty name="color" value="#00BFF3"/>
    </inkml:brush>
  </inkml:definitions>
  <inkml:trace contextRef="#ctx0" brushRef="#br0">72500 40800 389,'16'30'99,"1"-3"-19,1-4-17,1-1-18,0-2-11,-1 2-4,-1 3-5,0 1-4,-2 1-2,1 1 2,-1-1 0,1 1 2,0-3 0,-1-2-2,1-3-1,-1-2-2,0-3-2,-2-1-3,-3-1-2,-1-1-3,-4-3-21,-8-4-37,-6-6-37,-7-4-38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21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54340 40050 420,'6'23'119,"-1"-1"-26,-2-1-27,-2-1-26,-1 0-15,0 1-2,0 1-1,0 1-3,0 2 0,0 3-1,0 3-1,0 3 0,0 2-1,2 2-1,1 2-2,0 2 0,0 1-2,0 0-3,-2 0-2,0 1-2,-2-1-1,0 2 0,-2 0 0,0 2 1,-1 1-2,0 3-1,0 4-4,0 2-1,1 2-1,1 1-1,0 1 2,2 2-1,0-2 0,0-3 0,0-3 0,0-2-1,0-2 0,0 2 0,0 0 0,0 1 1,-1 2-1,-1 2 0,0 1 0,-1 3-1,-2 1-1,0 1-2,-1 1-2,-1 2-2,-2-2-3,0-1-2,-1-3-2,-1-1-3,0-2-2,0-3-2,2-1-2,1-2-3,1-3 1,0-4 3,2-4 3,1-3 4,0-7 2,2-6 3,0-7 2,2-6 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21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53159 46530 431,'-14'-12'6,"3"6"14,3 8 13,2 6 14,4 5 2,4 0-5,4 1-7,4 1-6,1 1-3,-1 0-2,0-1-1,-2 1-2,0 0 0,2 1-3,0 1-2,1 1-1,0 2-2,-2 3 0,-3 3 0,-1 3 0,-1 2-1,0 2-2,0 3-1,0 1-2,-1 2-2,0 2-2,-2 2-2,0 2-2,-1 1-4,0-2-3,0-1-3,0 0-4,0-4-1,0-5 1,0-7 1,0-5 2,5-15 2,9-22 5,11-23 4,9-22 5,10-16 2,8-7-1,9-8-1,9-8 0,12-6-4,12-5-6,15-5-7,14-5-6,-7 8-14,-23 22-22,-25 22-23,-24 21-23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1:24"/>
    </inkml:context>
    <inkml:brush xml:id="br0">
      <inkml:brushProperty name="width" value="0.0631" units="cm"/>
      <inkml:brushProperty name="height" value="0.0631" units="cm"/>
      <inkml:brushProperty name="color" value="#00BFF3"/>
    </inkml:brush>
  </inkml:definitions>
  <inkml:trace contextRef="#ctx0" brushRef="#br0">65449 11375 348,'-8'-14'6,"2"1"13,0 2 11,2 2 13,4 6 6,8 8 1,8 9 2,7 9 0,4 7-3,1 5-9,-1 4-9,1 6-8,-2 3-6,-2 4-1,-1 2-1,-2 4-3,-2-1 0,-1-3-1,-1-3-1,-1-2 1,-1-4-2,-1-2 0,0-4-1,-2-2-1,1-3-1,3-3-2,3-3-1,4-3-1,1-5-1,2-5 2,3-6 2,1-6 1,5-9 1,9-12 0,6-11 0,9-12 0,10-16-2,13-17-1,13-20-1,12-18-2,12-13-6,13-6-7,11-8-8,12-6-9,2 0-8,-5 8-11,-6 8-9,-6 8-11,-15 14-3,-25 24 2,-24 22 2,-24 22 3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84183 16341 506,'-6'-17'5,"4"-1"10,4-3 9,4-1 10,2 0 2,-1 6-7,1 5-7,0 5-6,1 2-3,2 2 1,1 0-1,3 2 2,1 0-1,1 0-2,1 0 0,2 0-1,-2 2-2,1 6 0,-2 4-1,-1 5 0,-2 3-1,-1 3 0,-2 1 0,-2 3-1,-2 0 0,-2 1-2,-3-1-2,0 1-1,-2-2-1,0 0 0,0-1 0,0-1 0,-2-1 0,-2-1-1,-4-1 1,-2-1-1,-2-1 0,1-1-1,-1 0 1,0-2 0,0-2-3,1-1-5,-1-2-4,0-2-5,1-2-2,1-1-2,0 0 0,2-2-2,0-1 1,-2-4 0,0-2 1,-1-3 1,0-5 0,0-2 0,2-5 0,1-3 0,1-2 1,2 1 3,2 1 3,2 1 2,1 0 3,0 1 1,0-1 3,0 1 3,0 0 1,0 2 3,0 2 3,0 3 2,0 1 0,0 0 0,0 2-2,0 1-1,0 2 9,0 4 17,0 4 17,0 4 18,0 3 4,2 1-10,1 3-10,0 2-11,0 1-7,0 3-5,-2 1-5,0 3-5,-1 1-3,0 1-4,0 1-2,0 1-3,0 0-4,0 1-5,0-1-7,0 0-6,0 1-4,0 1 0,0 1-2,0 1 0,0 0-4,0 0-7,0 1-7,0-1-6,0-3 0,0-5 5,0-7 7,0-5 5,0-4 4,2 0 1,0-2 0,2 0 1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3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85908 16300 503,'0'16'105,"1"1"-21,2 1-21,0 1-20,0 3-12,0 3-3,-1 5-4,-2 3-3,0 3-2,2 2-3,1 2-1,0 3-2,0 1-2,-2 3-2,-2 4-2,-2 2-1,-2 2-5,0 2-4,-1 0-6,-1 1-5,-1 1-5,0 0-4,0-1-5,0 1-5,0-2-3,-1-4-2,-2-5-1,0-2-3,0-6 1,1-4 3,0-5 3,2-5 3,1-7 3,1-7 0,0-8 2,2-8 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3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85764 16309 626,'-16'-30'32,"0"19"16,1 19 16,-1 17 15,0 11-5,-1 3-24,-1 1-25,-1 2-24,0 0-15,1-2-9,1-2-7,1-2-8,1-3-4,0-6-1,2-4-1,1-4-1,1-5 1,3-3 4,1-3 3,2-2 5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3"/>
    </inkml:context>
    <inkml:brush xml:id="br0">
      <inkml:brushProperty name="width" value="0.04956" units="cm"/>
      <inkml:brushProperty name="height" value="0.04956" units="cm"/>
      <inkml:brushProperty name="color" value="#00BFF3"/>
    </inkml:brush>
  </inkml:definitions>
  <inkml:trace contextRef="#ctx0" brushRef="#br0">86650 15900 443,'23'44'140,"-1"-6"-31,-1-6-32,-1-5-32,-2-4-17,-1 0-2,-3 1-4,-1-1-3,-1-1-2,0-1-2,-1-3-1,1-1-1,-1-2-2,-1-1-3,0-1-1,-2 0-2,-3-5-18,-6-8-35,-6-8-34,-6-8-35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5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91662 15869 542,'-2'-14'25,"0"5"10,-3 3 11,-2 4 10,-1 4 0,0 4-9,1 3-11,-1 5-10,-1 2-7,0 1-3,-1 1-4,-1 2-2,-1 0-3,2 1-1,1 0-1,0 3 0,2-1-1,-1 1 0,0-1 2,0 1-1,1-2 1,0 0-1,2-1 0,1 0-1,0-2 0,0 1-1,0-1-1,0 1-1,1-2 0,2-1-1,2-2 0,2-3-1,1 1 1,2 0 0,0 1 0,2 1 2,0 0-3,3-1-1,2-1-4,1 0-2,2-2-2,0-3 1,-1-1 1,1-2-1,1-1 2,1 0 0,3 0 1,1 0 1,2-1 0,-1-2 1,1-2 0,-1-2 0,1-2 0,1-2 0,1-2 0,1-1 0,-1-2 1,-1 0 0,-3 0 1,-1 1 1,-2-1 0,-1 0 1,-1 0 0,-1 1 0,-1-2-1,-1-2 1,-1-1-1,0-3 0,-2-2 0,-3-3 0,-1-3 0,-2-3 0,-1-2 0,0-4-3,0-3 0,0-2-2,-1-2-1,-1 3 2,0 2 1,-1 2 2,-2 2 0,-1 3 0,0 4 0,-1 2 0,-2 3 1,-2 3 1,-2 3 2,-1 2 1,-3 3 1,-2 1 2,-2 0 1,-1 2 1,-2 1 1,-1 1-1,-1 0 0,-1 2 0,-1 0-1,1 2-2,0 0-2,-1 2 0,1 2-5,-1 6-4,1 4-6,-1 5-4,1 3-5,1 1-5,1 1-4,1 1-5,2 1-3,5-1-2,3 1-3,4-1-2,3-2 3,0-3 6,2-4 7,0-4 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1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24600 4050 421,'-21'50'55,"10"0"-5,10 0-6,9 0-6,4 3-5,1 6-3,-1 7-4,1 6-4,-3 4 0,-2 4 3,-3 3 2,-3 3 3,-2-2 1,0-6-2,0-6-1,0-6-3,0-6-2,0-2-5,0-3-5,0-3-3,1-17-18,4-27-28,3-28-30,3-28-28,1-12-8,1 7 15,-1 6 13,1 7 15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5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92600 16550 517,'13'22'145,"-3"-1"-35,-4-3-33,-4-1-34,-3 0-18,0 3-2,-2 3-3,0 3-1,0 1-5,0-1-8,2-1-6,0-1-9,1-1-8,-2-1-12,0-1-9,-1-1-12,-1-1-7,2-3-4,0-1-4,2-2-4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6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95541 16981 537,'-4'-7'42,"8"4"7,8 3 5,7 2 7,7 1-3,3 0-11,4-2-11,5 0-12,1-1-6,0 0 0,0 0-2,0 0-1,2-1-2,4 0-5,4-2-4,4 0-5,2 0-4,2 0-1,0 2-2,1 0-2,2 1 0,0-2 0,1 0 2,1-1 0,-2-1 0,-5 2-1,-4 0-3,-5 2-2,-6 1-2,-6 2-2,-6 2-2,-5 1-2,-5 2-2,-3 0-1,-3-1-1,-2 1-3,-4-2-2,-3-4-6,-2-4-4,-3-4-6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6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98682 16000 431,'22'8'114,"-1"0"-24,-3-1-23,-1 1-26,-1 0-13,1 0-3,2 0-4,0 0-3,0 0-3,1 1-1,-1 1-2,1 2-2,-1 0-1,-1 1-2,-1 1-1,-1 1-2,-1 0-1,0-1-1,-2-1-1,-1 0-1,0-1 0,0 1 0,-1 1 0,1 2-1,-2-1 2,-2-1 3,-4-1 4,-2-1 2,-4 1 1,-2 2 1,-4 1 0,-2 3 0,-6 2-3,-9 3-5,-9 2-7,-8 4-6,-8 2-6,-4-1-6,-5 0-6,-5 0-6,0-2-2,6-5 2,6-5 3,6-5 3,7-3-6,6-2-12,7-2-14,7-2-12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9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91235 20597 531,'6'-14'-9,"-3"2"17,-2 4 17,-4 3 17,-1 1 4,-3 2-7,-2 0-7,-2 2-8,-2 1-5,-1 2-2,-3 2-3,-1 2-3,-3 1-1,0 3 0,0 2-1,-2 2 1,0 0-1,1 1 0,1 0-1,1-1 1,2 0-1,2-1 0,4-1-2,3 0 1,1-1-2,2 1-2,1 1-1,1 2-1,1-1-2,3 1-1,4 0 0,2-1-1,3 1 0,2 0 1,2-1 2,1 1 0,2 0 2,0-1-2,-1 1 1,1-1 0,-1 1 0,-1 0 2,-1-1 0,0 1 3,-3 0 0,-1-1 2,-2 1 1,-2 0 2,-2-1-1,-1-1-2,0-1-1,-1-1-2,-3 0-1,0 0 0,-3-1 0,-2 1 0,-2 0-1,-4 0-6,-2-1-3,-3 1-5,-2-1-4,-1 0-2,-1-2-3,-1-1-3,-1 0 0,-1-2-1,-1-1 1,0 0 0,0-2 1,5-1 0,3 0 1,4-1 0,4-3-1,3-2-3,2-4-2,4-2-4,1-2-1,2 1 0,0-1 1,2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9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92716 21550 644,'22'7'2,"-5"-1"3,-3 0 3,-4-2 4,-2 0 0,-1 0-3,1 0-2,0 0-2,0 1 5,0 2 11,0 1 11,-1 3 11,1 1 3,-2 2-7,-1 0-6,0 1-7,-3 1-5,-4 3-7,-4 1-6,-4 3-5,-3 0-6,-3-1-4,-3-2-4,-3 1-5,0-3 0,3-1 0,3-3 2,2-1 1,7-3 3,9-4 6,8-4 5,9-4 6,5-3 3,1 0-2,1-1 0,1-2-1,-1 1-6,0-1-8,-1 0-10,-1 0-9,-2 1-7,-3 0-3,-3 2-5,-3 1-4,-2-1 0,-2 0 5,-2-1 4,-2-2 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2:59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94130 20505 431,'-7'-13'57,"2"6"-5,2 6-6,2 6-6,1 3-4,0 2-3,0 0-3,0 1-2,0 3-2,0 3-1,0 5-1,0 3 0,0 4-1,0 3-3,0 3-1,0 2-2,-1 4-3,-2 4-1,-2 4-1,-2 4-2,-2 4-3,-1 5-1,-3 5-2,-1 5-2,-2 1-3,0-5-5,1-3-4,-1-5-6,0-2-3,1-1-5,-1 0-5,1-2-3,-1-2-1,2-2 0,1-4 3,1-2 1,1-6 1,2-6 0,2-7-1,3-7 1,0-7-3,0-6-5,0-8-4,0-6-6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94219 20439 578,'0'-23'4,"0"3"8,0 1 9,0 3 8,-1 3 6,-1 8 5,0 7 4,-1 6 5,-3 5-3,-4 5-8,-3 3-10,-5 5-9,-2 0-4,-1 0-2,-1-1 0,-1-1-1,1-1-8,1-1-16,3-2-14,1 1-16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0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94900 20450 503,'15'1'87,"-1"4"-11,-1 2-11,0 3-13,-1 2-7,1 0-7,1-1-4,1 1-7,0 0-4,-1 1-4,-1 1-4,0 2-5,-3-2-5,-1 0-6,-2 0-8,-2-2-6,-2 0-7,0-1-10,-2 1-8,0 0-8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0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98584 20416 482,'-31'-12'100,"3"8"-21,2 8-20,1 8-21,3 3-12,3 1-4,3 0-4,3-1-3,2 1-3,3-1-2,1 1-2,2 0-2,2-1-1,2 1-1,2 0 0,2-1 0,2 1-1,3 0-2,4-1-1,2 1-3,1-1 0,-1 1 0,-1 0-2,0-1 0,-2 1 1,-1 2 0,-1 0 2,0 1 0,-3 1 4,-3 1 6,-2 1 7,-4 1 6,-2-1 1,-3-1-2,-3-3-3,-4-1-2,-2-1-5,-5-1-5,-3 1-7,-4 0-4,-2-1-5,1-1-1,2-1-1,0-1-2,2-2-4,5-2-5,3-4-6,5-2-6,3-4-4,4 0-3,4-3-3,4-2-2,3-2 1,4-2 6,2-1 5,3-3 6,1 0 5,-1 1 2,-1 1 2,0 0 3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1"/>
    </inkml:context>
    <inkml:brush xml:id="br0">
      <inkml:brushProperty name="width" value="0.04858" units="cm"/>
      <inkml:brushProperty name="height" value="0.04858" units="cm"/>
      <inkml:brushProperty name="color" value="#00BFF3"/>
    </inkml:brush>
  </inkml:definitions>
  <inkml:trace contextRef="#ctx0" brushRef="#br0">99747 21111 452,'20'-13'16,"-7"8"18,-7 7 19,-6 6 17,-5 6 4,-2 5-11,-2 5-13,-1 5-10,-1 2-9,0-2-4,2 0-4,1-1-3,1-1-5,2-3-2,2-1-3,2-3-2,2-1-8,4-3-10,2-1-12,4-2-10,1-5-5,3-6 3,1-8 2,3-6 3,1-7 3,-1-5 0,1-6 2,-1-6 1,-1-2 2,-2 3 4,-4 3 3,-3 4 4,-2 2 2,-2 5 1,-2 3 0,-2 4 2,-2 3 2,-2 3 0,-2 1 2,-2 2 1,-1 2 0,-2 0 1,0 2 0,-1 0 0,0 2-1,2 4 0,3 2 0,1 4-1,3 0 1,6-1 3,4-1 1,5 0 3,2-1 2,-1 1 3,0 2 2,-2 0 3,0 0 2,0 1-1,-1 0 1,1 0 0,-2 1 0,-2 3 0,-4 3-1,-2 3-1,-4 3 0,-2 1-1,-4 2-1,-2 3-1,-1-1-1,1-4 0,0-2-1,2-2 0,0-4-2,2-1-5,1-3-4,1-1-4,3-3-7,7-4-9,7-4-9,8-4-8,4-5-6,5-6 0,3-5-2,4-7 1,1-2 1,-4-1 8,-2 1 6,-3 0 7,-4 2 1,-5 5-5,-5 4-4,-4 6-5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25700 2800 469,'25'-49'1,"0"4"5,0 3 3,0 3 4,0 3 3,0 3 0,0 3 0,0 4 2,6-1 2,13-3 4,12-3 5,13-2 4,9 0 2,6 7 2,7 6 1,6 7 2,1 4-5,-3 3-9,-3 3-10,-2 4-9,-6 1-8,-6 0-8,-6 0-7,-6 0-6,-7 0-6,-6 0-1,-6 0-2,-6 0-2,-7-4-1,-6-5-1,-6-7-1,-6-5-1,-10-8 1,-12-5 4,-13-7 3,-12-5 3,-9-4 5,-2 0 6,-3 0 5,-3 0 7,1 0 3,6 0 1,7 0 1,6 0 1,4 4 7,4 10 11,3 10 11,3 9 12,-1 15 9,-2 22 6,-3 22 7,-3 23 7,-1 16-4,4 13-16,3 12-16,3 13-14,-1 6-10,-2 0-4,-3 0-2,-3 0-3,-7 1-6,-9 4-8,-10 3-7,-8 3-7,-6-5-5,1-12-1,-1-13-2,1-12-1,2-12 0,7-8 5,6-10 3,7-9 5,10-10 7,16-9 13,15-10 13,17-8 12,17-12 4,23-12-7,22-13-6,22-12-6,10-7-4,1 1-1,-1-1-1,1 1-1,-6 2-1,-8 7-1,-10 6 0,-9 7-1,-18 13-3,-24 22-5,-26 22-4,-24 23-6,-18 8 0,-9-3 5,-10-3 5,-8-2 5,-11-1 4,-8 3 3,-10 3 2,-9 4 4,-2-4 1,6-9 2,7-10 2,6-8 2,9-8-1,13-2 0,12-3-2,13-3-1,20-2-1,28 0-3,28 0-3,29 0-2,10-4-2,-6-5-1,-6-7-2,-6-5-1,7-11-9,22-11-14,22-14-16,23-11-15,-6-3-7,-31 10 0,-31 10 1,-31 9-1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2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101697 19233 438,'8'-6'2,"1"4"19,1 4 19,2 4 19,-2 4 4,-1 7-9,-2 6-10,-2 5-9,-2 5-6,0 2-1,-2 4 0,0 3 0,-1 1-2,0 0-3,0 0-2,0 0-2,-1 1-4,0 2-3,-2 2-4,0 2-3,-2 0-4,0 0-1,-1-2-4,-1 0-2,-1-1-3,0 0-2,0 0-2,0 0-2,1-3-3,1-2-5,0-5-5,2-4-5,0-4-3,0-5-3,0-5-2,0-5-4,0-3 1,-2-2 5,0-2 5,-1-2 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3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101150 21933 518,'7'24'93,"-1"1"-20,0 1-20,-2 0-20,0 2-9,0 1 0,0 1 2,0 1 1,0-1-2,0 0-2,0-1-3,0-1-4,0-2-2,0-1-3,-1-3-3,1-1-2,0-3-3,-2-1-1,0-3-1,-2-1-3,1-3 0,4-4-4,2-4-1,4-4-3,3-5-1,5-4-2,5-5-1,5-5-2,7-9 0,12-12-2,10-13 0,11-13-1,-2 0 1,-15 14 4,-14 14 3,-15 14 4,-8 6-7,-1 1-19,-1-1-18,0 1-19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4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86197 27240 606,'16'-8'64,"1"2"-11,1 0-11,1 2-12,0 1-7,-1 2-2,0 2-4,-2 2-3,-2 1-1,-1 2-1,-2 0 0,-2 2 0,-2-1-4,-1 1-7,0 0-5,-2 0-7,-2 2-2,-6 5 1,-4 5 3,-5 5 2,-4 2 0,-3-1-2,-3-1-2,-3-1-3,0-3 0,5-3-1,3-4-1,4-4 0,6-3 4,6-1 11,8 0 9,6-2 12,5 0 2,1 0-1,3 0-4,2 0-2,-1 0-2,-1 2 0,-3 0-2,-1 1 0,-3 1-2,-3 0 1,-3 0-1,-2 0 0,-2 0 0,0 1 0,0 2-1,0 0 0,-2 0 0,-4 1-3,-4 0-1,-4 0-1,-3-1-2,-1-1-4,-3 0-1,-2-2-3,-1-1-4,-1-1-2,-1 0-4,-1-2-3,1-1-5,1-4-6,3-2-6,1-3-7,3-3-1,2-2 2,4-2 3,3-1 3,1-1 3,2 2 4,0 2 5,2 3 5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04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85924 26378 502,'-15'-7'4,"1"0"4,1 2 1,0 1 4,1 0 1,-1 0 2,-1 0 2,-1 0 1,-1 0 1,2 0-2,1 0-1,1 0-2,-1 0-2,0 1-1,-1-1-1,-1 0-3,-2 0 1,-1 2 2,-3 0 2,-1 2 3,-3 0-1,-1 2 1,-3 0-2,-1 2 0,-1 1 0,1 5-1,1 4 1,1 4-1,0 3 0,-1 3-1,0 2 0,-2 4-1,1 3-1,1 3-4,3 2-4,1 4-2,2 3-2,1 2 1,1 3 2,1 4 0,1-1 1,3-3 1,1-2 0,3-4 2,1-1 0,4-2 0,2 0 0,4-1 1,3-4-1,4-2-1,4-5 0,3-3-1,7-4-1,7-1-1,8-3 1,9-1-1,5-4-3,3-5-2,5-4-5,4-6-3,3-5-4,1-7-3,3-7-4,1-7-3,-1-3-1,-5 1-1,-5 2 0,-4 0 0,-6-2 0,-4-3 1,-5-4 2,-5-4 1,-6-4 2,-6-4 3,-5-4 2,-6-4 4,-5-1 1,-4 1 2,-4 1 0,-4 1 2,-4 3 0,-2 6 0,-3 6-2,-3 5 0,-3 7 2,-3 5 6,-3 7 4,-3 5 6,-2 5 0,-3 4-4,-1 4-6,-2 4-3,2 2-6,6 0-4,5 0-5,7 0-5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91875 27775 333,'49'20'167,"16"14"-1,15 14 1,17 16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5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90935 27979 480,'-29'0'1,"5"0"1,5 0 3,5 0 2,5 1 11,6 0 20,6 2 21,6 0 20,3 0 1,-1 0-17,1-2-17,0 0-17,2-1-10,5 0-2,5 0-1,5 0-1,2 0-4,1 0-3,-1 0-4,1 0-3,-1-1-2,0 0 0,1-2 2,-1 0 0,1-1 0,0 0-1,2 0 0,1 0 0,0 0-1,1 1-2,-1-1 0,0 0-2,-1 0 0,-1 0-1,-3 0-1,-1 0-1,-3 1 0,-2 1 1,-1 0-1,-2 2 0,-3 0-1,-1 0-4,-3 0-3,-1 0-3,0 0-3,2 2-2,1 0-3,3 1-2,-1 1 1,-1-2 3,-2 0 3,-2-2 3,-2 0 1,-1-2-1,-1 0-3,0-2-1,-1 1-1,0 1-1,-1 0 0,1 2 1,-1-1 0,0 0 2,-2-2 2,0 0 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5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94178 27095 483,'1'-13'19,"2"4"10,2 6 9,2 5 11,3 2 0,3 3-8,5 2-7,3 2-8,2 0-4,-1 1-1,-1 0-1,0 0-1,-2-1-1,1-1-1,-1-1-1,1 0-1,-1-1-1,-1-1-1,-1 1-3,-1 0 0,-1 0-2,-1 0-1,0 0 1,-2-1-1,0 1-2,0 2-4,-1 0-3,1 1-3,-4 3-3,-6 1-1,-8 5 0,-6 2-2,-6 1-1,-3 3-3,-5-1-2,-3 2-2,-5 1-5,-4 3-6,-6 1-7,-4 2-5,0-1-3,8-5 1,6-5 1,7-5 1,5-3 3,1-1 3,3-1 3,1 0 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6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98652 26839 487,'-8'-7'11,"0"1"22,0 0 22,0 2 22,-1 1 4,-1 2-15,-3 2-16,-1 2-15,-3 2-9,0 3-5,-1 4-4,-1 2-4,0 2-3,1-1-3,1 1-1,1 0-4,1-1 0,2 1-2,3-1 0,1 1-1,2 0 0,2 1 0,2 1 0,2 1-1,2 0 2,0-1-1,2-1 1,0 0 0,2-2 0,4-1 0,2-1 0,3-1-1,2-1-1,1 0-1,1-2-2,2-1-2,-2 0 0,-1-2 2,-3-1 0,-1 0 2,-3 0 1,-2 3 2,-4 4 1,-2 2 2,-6 1 1,-6-1-1,-7-1 1,-7 0 0,-5-1-1,-1 1-4,-2 1-2,-2 1-3,-1 0-3,3-1-5,2 0-5,2-2-3,7-4-12,16-6-16,14-8-19,15-6-16,6-3 0,-5 1 18,-4 1 19,-3 1 18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7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100077 27499 449,'15'-15'0,"-2"1"0,-3 0 0,-1 2 0,-3 4 13,-4 6 27,-4 8 25,-4 6 27,-2 5 4,1 1-19,-1 3-20,0 1-19,0 1-12,2-1-5,1-1-7,1-1-5,1-1-6,3-1-6,4-1-5,2-1-5,2-2-3,2-6 2,0-5 0,1-4 2,1-5-3,0-4-5,0-4-7,-1-3-5,0-3-1,0-1 3,-2-1 3,0-1 4,-2 0 2,-1-1 3,-1 1 3,0-1 2,-2 2 3,0 3 3,-2 3 2,0 3 2,-2 2 2,-2 2 2,-2 2 1,-2 3 1,-1 0 1,1 2 1,-1 0 1,0 2-1,2 0 3,6 0 1,4 0 4,6 0 1,4-1 2,7 0-3,5-2 0,7 0-3,1 0 0,0 2 0,-1 2-1,-1 2 1,-3 2-1,-4 2 1,-3 1 0,-4 3 1,-4 2 0,-3 1-2,-3 3 0,-2 2-1,-4 1-1,-4 3-2,-4 1 0,-4 3-2,-2-1 0,-2-2 0,0-1 0,-1-3 1,0-1 0,1-3-1,1-1 0,1-2 0,4-2-2,8-1-5,8-1-5,7 0-4,5-3-4,1-4-4,1-4-3,1-4-4,1-3-2,-1-2-1,1-2-1,-1-1 0,1-3 0,-1-3 2,1-3 3,-1-3 3,-2 0-1,-3 5-1,-4 3-4,-4 5-1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7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102915 26395 384,'1'-13'41,"2"4"11,2 6 11,2 5 11,1 3 0,-1 5-12,1 4-12,0 4-11,-1 3-8,-1 6-4,-1 5-4,0 5-4,-2 3-4,0 2-3,-2 2-4,0 2-3,-1 2-1,0 2 0,0 2 1,0 2 1,-1-1-4,0-3-9,-2-3-9,0-2-8,-2-3-6,0 0-5,-1-1-3,-1-1-4,-1-3-2,0 0 0,1-3 0,-1-2 1,0-3 3,0-7 8,1-5 7,-1-6 7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2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27850 4050 361,'-19'28'151,"13"6"-33,12 7-35,13 6-34,6 4-18,0 4-1,0 3-3,0 3-1,3 3-3,6 3-3,7 3-3,6 4-4,3 1-3,0 0-2,0 0-1,0 0-2,-2-4 0,-3-5-1,-3-7 2,-2-5-1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7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102350 28439 402,'7'16'108,"-1"2"-21,0 0-22,-2 1-21,0 1-13,0 3-2,0 1-4,0 3-2,-1 1-3,0 2-2,-2 3-2,0 1-2,-2 0-2,0-2 0,-2-1 0,0-3-1,0-2-1,0-3-2,2-3-2,0-3-2,4-4-1,8-6 1,6-6 0,7-6 1,4-6 1,3-7-1,1-7-1,2-7 0,3-5 0,5-4-2,3-4-1,4-4-1,-2 2-4,-8 9-9,-8 10-9,-7 8-8,-1-1-5,9-9-2,7-10-2,8-10-1,0-1-6,-8 10-9,-8 8-10,-7 9-8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3:18"/>
    </inkml:context>
    <inkml:brush xml:id="br0">
      <inkml:brushProperty name="width" value="0.06814" units="cm"/>
      <inkml:brushProperty name="height" value="0.06814" units="cm"/>
      <inkml:brushProperty name="color" value="#00BFF3"/>
    </inkml:brush>
  </inkml:definitions>
  <inkml:trace contextRef="#ctx0" brushRef="#br0">33440 16924 322,'-28'-22'2,"7"5"1,7 3 3,7 4 2,4 4 8,3 4 12,4 4 13,2 4 12,3 3 2,2 3-8,2 4-8,1 2-8,2 4-6,2 7-3,0 5-1,1 6-4,1 6-1,1 4-2,1 5-2,1 6-1,0-1-1,-1-5-2,-1-5-2,-1-4-1,0-5-1,-1-2-1,1-3 1,0-3-1,-1-3 0,1-4 0,-1-2 1,1-2-1,0-6 2,3-3 0,1-6 1,3-4 0,3-9 3,6-10 2,6-11 3,7-10 3,9-17 0,15-20-1,14-20-1,16-21-2,8-12-2,5-1-4,3-2-5,5-2-3,-1 1-7,-3 6-11,-5 4-11,-3 5-11,-14 15 0,-22 24 7,-23 25 9,-22 24 8,-11 12-7,0 0-23,-1 1-22,1-1-22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7:58:30.5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16126 8540 0,'0'0'0,"0"0"0,0 0 0,0 0 16,0 0-16,-20 3 0,20-3 16,0 0-16,0 0 0,-17 23 15,10-8-15,-3 4 0,-1 1 0,-6 9 16,-5 9-16,-7 12 15,0 3-15,-13 24 0,-6 9 0,-6 11 0,4-6 16,-6 13-16,-1 9 0,2-5 16,9-16-16,-4 12 0,9-14 15,14-25-15,9-17 16,9-12 0,6-8-16,3-8 0,3-7 0,6-10 15,4-7-15,10-11 0,8-7 0,-19 13 16,-3 4-16,-3 0 0</inkml:trace>
  <inkml:trace contextRef="#ctx0" brushRef="#br0" timeOffset="255.3633">16273 8842 0,'0'0'15,"0"0"-15,0 0 0,0 0 0,15 28 0,-15-28 16,14 37-16,-5-12 0,0 4 16,1 5-16,1 4 0,2 13 15,-1 1-15,0 14 16,-2 2-16,-1 6 0,-4-5 16,0 6-16,-4-5 0,-1-9 15,-1-8-15,-1 3 0,-2-7 16,1-11-16,0-9 0,-1-4 15,2-4-15,-1-9 0,-2-4 0,-2-8 16,-3-4-16,3 1 0,2 1 16,1 0-16</inkml:trace>
  <inkml:trace contextRef="#ctx0" brushRef="#br0" timeOffset="456.0377">15723 9443 0,'0'0'0,"0"0"0,0 0 15,0 0-15,0 0 0,0 0 0,0 0 16,36-5-16,-36 5 0,46-10 16,-11 1-16,6 0 0,4-2 0,21-2 15,7-2-15,15 2 16,-1 3-16,24 1 0,2 2 0,5-1 16,-13-1-16,11 1 0,-24 0 15,-28 3-15</inkml:trace>
  <inkml:trace contextRef="#ctx0" brushRef="#br0" timeOffset="904.4196">21205 8803 0,'0'0'0,"0"0"16,0 0-16,0 0 0,0 0 16,11 26-16,-11-26 0,12 34 0,-6-12 0,1 6 15,-1 5-15,-2 2 0,0 0 16,0 14-16,-2 3 16,-2 10-16,-1-3 0,-1 10 0,-2-1 15,2-11-15,1-10 0,1 9 16,2 0-16,0-10 0,2-8 15,0-3-15,2-5 0,-1-7 0,2-4 0,1-8 16,-1-6-16,0-9 0,-2-7 16,0 3-16,-2 2 0,0 0 15</inkml:trace>
  <inkml:trace contextRef="#ctx0" brushRef="#br0" timeOffset="1452.9135">21285 8857 0,'0'0'0,"0"0"15,0 0-15,27-10 0,-27 10 0,36-5 16,-7 2-16,2 0 0,3 0 0,9 3 16,0 0-16,-2 1 0,-3 0 0,8 3 15,-1-1-15,-7 2 0,-4 2 16,3 2-16,-5 0 0,-6 1 15,-5-1-15,-6 6 0,-5 4 16,-8-5-16,-7 1 0,-7 3 16,-8 5-16,-4 1 0,-4 1 0,-9 9 31,-4-1-31,1-2 0,3-2 0,-1 1 16,8-3-16,5-6 0,8-4 15,4-4-15,6-4 0,3-3 16,3 1-16,9 0 0,6 2 15,8-5-15,6 0 0,13-1 16,8-3-16,0 0 0,-3-2 0,3 1 16,1-2-16,7 2 0,-3 1 0,-8 1 15,-4 3-15,-9 0 0,-5-2 16,-4 5-16,-2 3 0,-3 0 16,-4-1-16,-8 5 0,-7 3 15,-5-4-15,-4 0 0,-6 5 16,-6 3-16,-7-1 0,-5 0 0,-9 2 15,-7 2 1,3 0-16,3-2 0,-9 4 16,-1-1-16,10-1 0,6-5 15,-3-1-15,1-5 0,7-3 16,3-2-16,6-5 0,3-2 16,7-2-16,2-2 0,2 0 15,3 1-15,1 1 0</inkml:trace>
  <inkml:trace contextRef="#ctx0" brushRef="#br0" timeOffset="1638.0022">22992 9122 0,'0'0'0,"0"0"15,0 0-15,0 0 0,0 0 0,-21 6 16,21-6-16,0 0 0</inkml:trace>
  <inkml:trace contextRef="#ctx0" brushRef="#br0" timeOffset="6223.0403">20576 8342 0,'0'0'0,"0"0"0,0 0 0,0 0 16,0 0-16,0 0 0,0 0 15,0 0-15,0 0 0,0 0 0,0 0 16,0 0 0,0 0-16,0 0 0,-25-3 15,25 3-15,0 0 0,0 0 16,0 0-16,0 0 0</inkml:trace>
  <inkml:trace contextRef="#ctx0" brushRef="#br0" timeOffset="6791.6945">18138 8539 0,'0'0'0,"0"0"0,0 0 15,0 0-15,0 0 0,0 0 16,0 0-16,0 0 0,0 0 16,26-14-16,-26 14 15,0 0-15,30 0 0,-30 0 16</inkml:trace>
  <inkml:trace contextRef="#ctx0" brushRef="#br0" timeOffset="8298.8788">21599 8360 0,'0'0'0,"0"0"0,0 0 0,28 0 0,-28 0 15,26-2-15,-7 1 0,2 0 16,1 0-16,10 0 0,3 2 15,0 0-15,-1-1 0,10 2 16,2 1-16,-2-1 0,-2-1 0,2 0 16,3 2-16,3-1 15,-3-1-15,1 1 0,2 0 0,-4-1 0,-3 2 16,10-2-16,2-1 0,-8-1 16,-4 0-16,4-1 0,2 2 15,-2-1-15,-4 0 0,2-2 16,2 0-16,-4 2 0,-3-1 15,7-3-15,1-2 0,-11 0 16,0 0-16,6-4 16,0 1-16,-9 0 0,-2 2 15,6-3-15,1-1 0,-9 1 16,-3-1-16,1-4 0,-1-2 16,0 0-16,-1 2 0,0-5 15,-2-3-15,-4 1 0,-4 1 0,1-3 16,-1-2-16,-1 0 0,-3 0 15,-2 1-15,-1 0 0,-3 1 0,0 1 16,-5-3-16,-3-3 0,-2 6 16,0 2-16,-4-9 0,-2-2 15,1 8-15,1 0 0,-3 0 16,-4 0-16,-1 0 0,-2 0 0,-6-4 16,-2 1-16,7 6 0,0 0 15,-11-3 1,-4 0-16,5 6 0,2 1 15,-12-3-15,-3 2 0,4 1 16,1 1-16,-7 1 0,-5 1 16,3 0-16,4 2 0,-6 0 15,-5 0-15,-1 2 0,0 1 0,-9 4 16,1 5-16,5-1 0,4-1 16,-5 1-16,-5 1 0,4 2 0,4 1 15,-25 6-15,6 2 0,7-1 0,4-2 16,-2 2-16,-4 0 15,12 2-15,9 1 0,-5 3 16,-3 1-16,3 1 0,1-2 0,-2 3 16,-4 1-16,6-1 0,1 0 15,1 1 1,2 1-16,6 1 0,3 0 0,-3 3 16,-2 0-16,5 1 15,2 1-15,2 0 0,1 2 16,0-1-16,-1-1 0,3-1 0,3 2 15,1-3-15,3-2 0,-1 2 16,1 3-16,5-2 0,4 1 16,1-4-16,2-1 0,4-8 0,-2 2 0,2 3 15,1 3-15,-1-3 0,-1 0 16,3 0-16,2 2 16,0-3-16,3 0 0,1 4 0,2 2 15,1-1-15,3 0 0,0-6 16,2 1-16,1 0 0,0-1 15,3 4-15,0 0 0,2 1 0,-1 0 0,4 0 16,4-2-16,1 0 0,0-1 16,0-1-16,1-1 0,1-1 15,0 0-15,5-3 0,3-1 16,-3-2-16,-2-1 0,5 2 16,3 1-16,-2-2 0,-1-2 15,3-1 1,3 1-16,-2-2 0,1-1 0,1 0 15,4 1-15,-2-2 0,-2 0 16,12 1-16,0-2 16,-4 2-16,-4 0 0,3-3 0,3-2 15,-4 1-15,-4 0 0,5-3 16,3-2-16,-5 3 0,-5 3 0,4-2 16,3-4-16,-5 0 0,-4-3 0,8-2 15,2-1-15,-10 5 0,-2 3 16,6-1-16,0-2 0,-7 1 15,0-1-15,-2 0 0,1 2 16,0-2-16,1 1 0,0 2 16,1 2-16,-3 1 0,-1 0 0,-8 0 15,-5 0 1,-4 0-16</inkml:trace>
  <inkml:trace contextRef="#ctx0" brushRef="#br0" timeOffset="10675.2954">11810 9938 0,'0'0'15,"0"0"-15,0 0 0,0 0 16,0 0-16,0 33 0,0-33 15,1 29-15,0-15 0,0 4 0,0 4 16,1 3-16,1 2 0,2 13 16,0 5-1,1 1-15,-1 2 0,3 18 16,0 5-16,1 10 0,-2-7 16,0 17-16,-3 2 0,0-7 0,-2-7 15,-2 17-15,-2 1 16,-3 27-16,0-16 0,3-4 15,0-1-15,-2-13 0,-4-12 0,8 7 16,5 4-16,-3-12 0,-1-8 16,2 6-16,2 6 0,-2-5 15,0-5-15,6 12 0,3 8 16,-3-9-16,-2-7 0,2 11 16,3 10-16,-3-15 0,-2-8 15,-2 10-15,-2 8 0,-2-12 16,0-8-16,-1-2 0,-1 0 15,-1-10-15,-1-7 0,0 1 0,1 1 16,-2-11-16,-2-7 0,3-9 0,0-5 16,-2-11-16,1-6 0,-2-9 15,1-6-15,3-8 0,0-5 0,1 7 16,1 5-16,0 3 0</inkml:trace>
  <inkml:trace contextRef="#ctx0" brushRef="#br0" timeOffset="11091.3909">11856 9779 0,'0'0'0,"0"0"16,0 0-16,0 0 0,-20 15 0,10-6 16,-3 4-16,-2 2 15,1 3-15,-6 8 0,-1 2 16,0 0-16,0-1 0,-5 11 16,0 2-16,1-4 0,3-3 0,2 4 15,6-4-15,4-5 0,5-6 0,1-4 0,1-4 16,1-4-16</inkml:trace>
  <inkml:trace contextRef="#ctx0" brushRef="#br0" timeOffset="11339.0048">12095 9753 0,'0'0'0,"0"0"0,0 0 0,0 0 16,0 0-16,21 16 0,-21-16 15,22 13-15,-9-5 0,5 1 16,3 2-16,0 1 0,1-1 0,10 9 0,3 3 16,-2 1-16,-1 2 0,0 0 15,-5-6-15,-6-2 0</inkml:trace>
  <inkml:trace contextRef="#ctx0" brushRef="#br0" timeOffset="12743.5129">11871 14404 0,'0'0'0,"0"0"0,0 0 0,0 0 0,0 0 0,0 0 16,0 0-16,0 0 0,0 0 15,0 0-15,0 0 0,0 0 16,0 0-16,0 0 0,23 10 15,-23-10-15,0 0 0,31 1 16,-31-1-16,25 3 0,-25-3 0,29 0 16,-10-1-1,0 0-15,0 1 0,0-1 16,2-1-16,2 1 0,3 0 16,5 1-16,-3-1 0,2 1 15,1 1-15,1-1 0,1 0 16,-1-1-16,0 1 0,9-1 15,1 1-15,-2-1 0,-1-2 0,2 2 16,1-1-16,0 1 0,-2 1 0,10-1 16,1-1-16,-3 2 0,-1 0 15,3-1-15,3-1 0,0 1 16,0 0-16,11-1 0,0 1 16,-3-3-16,-3-2 0,9-1 15,-1 2-15,-1-4 0,-1 1 0,0 0 16,0 1-1,-3 0-15,-3 1 0,27-5 16,-8 1-16,-3-1 0,-2 0 16,-2 2-16,1 2 0,-10 2 15,-6 3-15,3-3 0,3 1 16,4-2-16,2 0 0,4 2 16,0 1-16,-2-3 0,-4 0 0,1-3 15,1-1-15,-2 2 0,-2 4 0,3-2 16,3 1-16,-1-2 0,1-2 15,3 2-15,1 0 0,-8 4 16,-6 4-16,1-8 0,-1-3 16,4-1-16,1 1 0,6 5 15,1 1-15,-1 0 0,-2 1 0,6-2 16,4 0-16,-14-1 0,-9-1 0,4 0 16,2 0-16,2 4 0,2 3 0,7-3 15,5-2-15,-4-2 16,-2 0-16,-3-4 0,-3-4 15,-3 6-15,-4 3 0,10-3 16,7-1-16,-4 2 0,-4 1 16,2 2-16,-1 1 15,0-2-15,1 1 0,1-1 16,3 2-16,-4-6 0,-1-2 16,-4 2-16,-2 0 0,0 3 15,-2 3-15,6-2 0,3-2 16,-1-1-16,-3-1 0,-1 4 15,-3 5-15,-2-3 0,-3-2 0,6 1 16,3-2-16,-1 2 0,0 1 0,-3 2 16,-1 2-16,-3-5 0,-2-2 15,3 0-15,0-2 0,-4 5 16,-2 1-16,-4-2 0,-1-2 16,2-2-16,3 1 0,-2 1 15,-3 1-15,1-3 0,-1-1 0,-3-4 16,-2-1-1,0 3-15,0 4 0,-3-2 16,-1 0-16,1-3 0,-1-3 16,-4 1-16,-3 1 0,4 2 15,2 0-15,-3 0 0,-2 1 16,-12 4-16,3 0 0,6-1 16,3-2-1,4 2-15,3-1 0,-10 3 0,-4 1 0,-3 0 16,-1-1-16,-7 3 0,-4 1 15,-2 0-15</inkml:trace>
  <inkml:trace contextRef="#ctx0" brushRef="#br0" timeOffset="13245.1734">21088 13175 0,'0'0'0,"0"0"16,0 0-16,31 5 0,-31-5 0,27 10 15,-9-2-15,1 1 0,1-1 16,4 5-16,0 0 0,-2-1 0,-1 0 16,1-1-16,1 1 0,0-1 15,-1 0-15,0 0 0,-1-1 16,-2-1-16,-2-1 0,1 2 16,0-1-16,-5-1 0,-2-1 15,0-2-15,-1 1 0,-1-2 16,-2 1-1,-2-1-15,1-1 0,-2 1 0,-1-1 16,-1-1-16,-2 1 0,-3 1 16,-2 3-16,-4 1 15,-3 2-15,-4 0 0,-1 1 0,-11 5 16,-4 4-16,-4 1 0,-4 2 16,-16 11-16,-5 5 0,-14 9 15,-2 1-15,-14 16 0,-2 5 0,-11 4 0,3-6 16,-8 8-16,34-24 0,23-16 15</inkml:trace>
  <inkml:trace contextRef="#ctx0" brushRef="#br0" timeOffset="21288.0427">13771 11285 0,'0'0'0,"0"0"15,0 0-15,0 0 0,0 0 0,0 0 32,0 0-32,0 0 0,0 0 15,0 0-15,0 0 0,0 0 0,0 0 0,0 0 0,0 0 16,0 0-16,0 0 0,19-21 16,-19 21-1,0 0-15,17-24 0,-17 24 0,17-18 16,-17 18-16,20-18 0,-11 8 15,3-2-15,-3 0 0,1 0 16,2-1-16,2 0 0,-1-1 16,1 1-16,5-3 0,1 0 15,-2 0-15,-1-1 0,2-1 16,1-1-16,-3-2 0,0 1 0,2 1 0,0 1 16,0 1-16,-1 0 0,3-5 15,-1-1-15,0 3 0,-1 2 16,2-1-16,0 1 0,-1 1 15,-2 2-15,-1-2 0,1-1 16,-1 1-16,-1 2 0,0-2 16,-1-2-1,-1 4-15,1 1 0,1 2 0,3 0 16,-3-1-16,0 0 0,-1-1 16,0 0-16,-1 0 0,0 3 15,2 0-15,0 0 0,0 1 16,-2 0-16,0 0 0,1-1 15,-3 2-15,-1 0 0,0 1 16,1 0-16,-3 2 0,0-1 0,1 1 0,1 1 16,-1 0-16,-2 2 0,2 1 15,1 1-15,-2 1 0,-2 1 16,0-1-16,2 1 0,-1 0 16,0 2-16,-1-1 0,0 0 15,-1-1-15,-1 0 0,1 0 16,0 1-1,0 0-15,-1 1 0,1-1 0,-1 3 16,1-3-16,-1 1 0,1 0 16,-1 0-16,1 0 0,-1 0 15,1 0-15,-1 1 0,0 1 0,-1-1 16,1 0-16,-1 1 16,1-1-16,1 1 0,-1 0 0,0 1 15,-1 0-15,1-1 0,-1 0 0,1 1 16,-2 0-16,0-1 0,0 1 15,1-1-15,-1 0 0,0 0 16,1 0-16,-2 0 0,1-1 16,1 0-16,-1 0 0,0 0 15,0 1-15,1-1 0,-1 1 0,0 0 16,0 0-16,-1-1 0,0 2 0,0-1 16,0 1-16,1 0 0,-1-2 15,0 1-15,0 0 0,0 0 0,1-2 16,-1 2-16,0-1 0,1-1 15,0 1-15,-1 0 16,0-2-16,0 1 0,0-1 0,1 0 16,-1 1-1,0 0-15,0-1 0,0 0 16,1-1-16,-1 0 0,-2-1 16,2 4-16,-2-4 0,2 4 0,-2-4 15,2 2-15,1 0 0,-1-2 16,-2 0-16,0 0 15,0 0-15,4 2 0,-4-2 0,0 0 16,0 0-16,0 0 0,2 5 0,-2-5 16,0 0-16,3 6 0,-3-6 15,0 0-15,3 4 0,-3-4 0,0 0 16,2 6-16,-2-6 0,0 0 16,2 4-16,-2-4 15,0 0-15,5 7 0,-5-7 0,0 0 16,0 0-1,0 0-15,4 2 0,-4-2 16,0 0-16,0 0 0,5 6 16,-5-6-16,4 3 0,-4-3 0,3 5 15,-3-5-15,4 5 0,-4-5 16,3 4-16,-3-4 0,4 3 16,-4-3-16,5 3 0,-5-3 15,0 0-15,6 1 0,-6-1 0,0 0 16,7 2-16,-7-2 0,4 2 0,-4-2 15,5 3-15,-5-3 0,0 0 16,0 0-16,6 3 0,-6-3 16,5 4-16,-5-4 0,0 0 15,5 4-15,-5-4 0,0 0 16,5 4-16,-5-4 16,0 0-16,5 6 15,-5-6-15,4 4 0,-4-4 16,0 0-16,4 6 0,-4-6 0,3 5 15,-3-5-15,4 4 0,-4-4 16,4 6-16,-4-6 0,4 7 16,-4-7-16,5 8 0,-3-4 15,0 0-15,0-1 0,2 1 0,-1-1 16,0 0-16,0 2 0,-1 0 16,0-1-16,1 0 0,1-1 0,0 3 15,1-1-15,1 1 0,0-1 16,-2 1-16,0 1 0,1-2 15,-1 2-15,2-1 0,-1 0 16,0 0-16,-1 0 0,0-1 0,1 0 16,-1 1-16,1 0 0,-1 0 15,2-1-15,-2 1 0,0 0 0,1-1 16,-1 0-16,2 1 0,-1-2 16,1 0-16,0 1 0,0 0 15,-1-1-15,2 2 0,1-1 16,-1 2-16,1-1 15,1 0-15,-1-1 16,0 0-16,1 1 0,0 0 0,0 0 16,-1 0-16,-1 0 0,0 1 15,0-2-15,0 1 0,2 0 16,-1 0-16,0 1 0,0 0 16,1-1-16,1 0 0,1 1 15,0 0-15,0-2 0,0 1 0,0 0 16,-1 0-16,0 0 0,0 0 0,1 1 15,0 0-15,0 0 0,1 1 16,0 0-16,0 0 0,1-2 16,-1 1-16,0 1 0,0-2 15,0 0-15,0-1 0,0 0 16,1 0-16,0-1 16,1 0-16,2 2 0,-1-2 15,-1-1-15,5 2 0,0 0 16,-2-1-16,0-1 0,-1 0 15,1 1-15,1-2 0,0 3 16,2-3-16,0 1 0,-1-2 16,-3 1-16,3 1 0,1 0 15,0 0-15,0-1 0,-1-1 0,2 1 0,-1-1 16,-2-1-16,1 0 0,-1 0 16,2-1-16,1 2 0,1-1 15,1 0-15,-2 1 0,-2 0 16,1-1-16,1-1 0,1 0 15,0 1-15,4 2 0,0-1 16,-7 2-16,-2-1 0,6 0 0,2-1 0,-7-1 16,0 1-16,7-1 0,3 1 15,-6-1-15,0 1 0,6-2 16,0 0-16,-1-1 0,-3 0 0,0 1 16,-1 0-16,0 2 15,1 0-15,1-2 0,3 0 16,-4-1-16,-2 0 15,1 2-15,1 0 0,0 0 16,1 0-16,-1 0 0,0 0 16,-1 1-16,-1 0 0,4-2 15,0 0-15,0 1 0,-2 1 0,0 0 16,-1 0-16,0 0 16,2-1-16,0 0 0,2-2 15,-3 0-15,-2 0 0,0-1 0,0 1 0,2-1 16,2 0-16,-2 2 0,0 0 15,-2 1-15,-2 1 0,1-2 16,1-1-16,0 2 0,0 0 16,0 0-16,0-1 0,-3 0 15,-3 0-15,2 1 0,1-1 16,0 1-16,-1 0 16,1-1-16,1 0 0,-1 0 15,-3 0-15,0 1 0,-1 0 16,-4 0-16,0 0 0,2-1 15,3 0-15,-1 0 0,-1 0 0,2 0 16,-2 0-16,-1 1 16,0 0-16,-2-1 0,0-3 0,0 3 15,-1 1-15,0 0 0,-2 0 0,1 0 16,0 0-16,1-1 0,0 1 16,-2 0-16,-2 0 0,2-1 15,0-1-15,-2 1 0,1 2 16,-2-1-16,1 0 0,-2-1 15,1-2-15,-1 1 0,0-1 16,0 1-16,-1 1 16,-1-1-16,-2 2 0,4-1 15,-2 1-15,-2 0 0,2 2 16,-2-2-16,2-3 0,-2 3 16,2 0-16,-2 0 0,2 2 0,-2-2 15,2-2-15,-2 2 16,0 0-16,0 0 0,0 0 15,0 0-15,1 2 0,-1-2 0,0 0 0,0 0 16,0 0-16,0 0 0,0 0 16,0 0-16,0 0 0,0 0 15,0 0-15,4 3 0,-4-3 0,0 0 16,4 5-16,-4-5 0</inkml:trace>
  <inkml:trace contextRef="#ctx0" brushRef="#br0" timeOffset="27841.6078">14648 10402 0,'0'0'0,"0"0"16,0 0-16,0 0 0,0 0 0,0 0 16,0 0-16,0 0 15,15-18-15,-15 18 0,0 0 16,20-13-16,-20 13 0,0 0 0,25-12 16,-25 12-16,20-5 0,-8 5 0,1 0 15,0 1-15,2-1 0,-1 2 16,-1 2-16,0-1 0,0 1 15,0 1-15,1 0 16,-1 1-16,1-1 16,-1 2-16,0 1 0,0 0 15,1-2-15,-1 2 0,0 0 16,-1 1-16,-1 0 0,3 2 16,1 1-16,-1 0 0,-1-1 0,2 2 0,0 2 0,-1-1 15,1 0-15,-2 1 0,0 1 16,-1 0-16,-1 1 0,0 1 15,-2-1-15,-1 1 16,0 1-16,-2-1 0,1 2 16,-2-1-16,1-1 0,-1 0 0,2 2 15,0-2-15,-1-1 0,1 1 16,0 1-16,-2-1 0,1 1 16,-1 0-16,3 1 0,-1 0 15,1-1-15,1 7 0,0 1 16,-1-6-16,-2-1 0,2-2 0,0 1 0,-2 0 15,1-1-15,-1 4 0,0 1 32,1-1-32,-1 0 0,1-1 0,-2 1 0,1-1 0,-1-2 15,1 2-15,-2-1 0,1-1 16,-1 0-16,2 1 0,0 2 31,0 0-31,-1 1 0,0 0 0,-1 1 16,0-2-16,1-1 0,-1 0 0,0-1 15,0 1-15,0-2 0,1 1 16,-1-2-16,1-1 0,0-1 16,1 3-16,-1 2 0,0-2 15,-1-1-15,0 2 0,2 2 16,-2-3-16,0-1 0,-1 2 0,0-2 0,1 1 16,-2-1-16,1 1 0,0 0 15,3 0-15,-1-2 0,2 0 16,0-1-16,-2 0 0,1 0 15,-1 1-15,1 0 0,-2-3 16,-1 0-16,3 1 0,2 1 16,-1 1-1,0-1-15,1 5 0,-2 2 16,1-5-16,-2-1 0,2-2 16,1-1-16,-3-2 0,1 1 0,-1 1 15,1 1-15,-1 0 0,0 0 16,0 0-16,3-1 15,-1 0-15,0 0 0,0 0 0,0-1 16,0 0-16,2 1 0,0 0 0,1 0 0,-1 1 16,-1 0-16,1-1 15,-1 1-15,0-3 0,-2-1 0,2 0 16,0 0-16,-1 0 0,2 2 16,0-1-16,1 1 15,0 0-15,-1 1 0,1 0 0,1 2 16,1-2-1,0-2-15,0 1 0,0 0 16,-1-1-16,0 0 0,1 0 16,2 0-16,-2-2 0,0 0 0,2-1 15,1 1-15,0-1 16,0-2-16,0 2 0,-1-1 0,-1 0 16,1 0-16,0-1 0,1 1 15,2-3-15,-1 2 0,2-1 0,1-1 16,-2 2-16,0 0 0,1 0 15,-1 0-15,1 0 0,1-2 0,-1 1 16,2-2-16,-1 1 16,-3 1-16,1-1 0,1 0 15,-1 0-15,2-1 0,0 1 0,1-1 16,-1 0-16,1 0 0,1 0 16,1 0-16,4 0 15,1 2-15,-3-1 0,0-4 0,5 0 16,1 0-16,-2-2 0,-2 0 15,1 0-15,0 1 0,0 1 0,-2 0 16,4-2 0,0 0-1,2-1-15,0 0 0,-3 2 16,-3 0-16,4 0 0,2-2 16,-4 0-16,-1 1 0,-1-1 0,0 0 15,2 0-15,0 0 0,0-1 16,-2 0-16,-1 1 0,-1 0 15,2-1-15,0 1 0,-1 0 16,1 0-16,-1 0 0,1 1 16,-1-1-16,0 0 0,0 0 0,1-1 15,-1 2-15,0 0 0,0-1 16,1 1-16,1 0 16,0 0-16,-1-1 0,1 0 0,-2-1 15,0 1-15,2-1 0,0 0 16,1 1-16,-2-1 15,0 1-15,1 1 16,3-2-16,4-1 16,-4 1-16,-5 1 0,5 0 0,0 0 15,-7 0-15,-1 1 0,7-1 16,3 0-16,-9 1 0,-1-1 16,7 0-16,2 1 15,-7-1-15,0 1 0,3 1 0,0 1 0,-8-2 16,0 1-16,7-2 0,5 1 15,-8 1-15,-2 0 0,0 0 0,-1 0 16,-2-1-16,1 1 0,2-2 16,2 2-16,-1-1 0,-1 1 0,-3-3 15,1 0-15,-4-1 16,-1 2-16,1 0 16,-1 1-16,0-1 0,-1 1 15,2-1-15,-1 0 16,-2 1-16,0 2 0,0-1 0,-1-2 15,-1 1-15,-1 1 0,0-1 16,0-2-16,-2 0 0,0 0 0,-1 0 16,1 2-16,-3-1 15,1 0-15,-1-1 0,1 2 0,1-2 0,-1 1 16,1 1-16,-1-2 16,0 2-16,1-1 0,-1 0 0,1 0 15,-2 0-15,0 1 0,1-1 16,-1 1-16,-1-1 0,0 0 0,0 0 15,1 1-15,-1-1 16,-2 2-16,2-1 0,-2 1 0,2-3 0,-2 3 16,0 0-16,1-3 0,-1 3 15,3-1-15,-3 1 0,0 0 16,0 0-16,0 0 0,0 0 16,0 0-16,6 3 0,-6-3 0,7 4 15,-7-4-15,4 4 16</inkml:trace>
  <inkml:trace contextRef="#ctx0" brushRef="#br0" timeOffset="32039.853">13631 8726 0,'0'0'0,"0"0"0,0 0 15,27-1-15,-27 1 0,31-5 0,-11 3 16,2 0-16,2 0 0,8 3 15,3 1-15,-2 3 0,0 1 16,-1 1-16,0 1 0,5 3 16,-2-1-16,2 3 0,0 3 15,-4 2-15,-3 1 0,-1 1 16,-1 4-16,5 3 0,-2-1 0,-4 4 16,-3 4-16,-3-2 0,-1-1 15,0 1-15,0 2 0,-1-1 16,1-2-16,3 6 0,2-3 15,-6 2-15,-1-1 0,2 3 16,1 1-16,0-4 0,-1 0 0,1-2 16,0-2-16,-2-1 15,0-3-15,0 5 0,0 0 16,-1-1-16,1 0 0,2 1 16,2 2-16,-4-2 0,-2-1 15,0 2-15,2 0 0,-3-3 0,1-3 16,3 4-16,2 1 0,-3-5 15,-2-1-15,-1 2 0,-2 1 16,0-1-16,1-1 0,0 1 16,1 0-16,-2 2 0,-1 1 0,3-3 15,1-1-15,-1 0 0,-3 0 16,0 1-16,1-1 0,0-2 16,-2-2-16,1 3 0,0-1 0,0 2 0,2-1 15,0 0-15,3 0 16,-5-4-16,-1 0 0,3 7 0,0 3 15,-3-6-15,-1-2 0,1 9 16,-2 4-16,-1-7 0,0 1 16,0 5-16,-1 0 0,2-5 15,0-3-15,1 5 16,0 4-16,-2-4 0,-2-3 16,1-1-16,-1-1 0,0 0 15,-2 0-15,3 2 0,1 0 16,-1-6-16,0-2 0,2 7 15,-1 3-15,1-8 0,1 0 16,0 0-16,1 3 0,-2-1 16,-1 1-16,1-1 0,0 0 0,-2-1 15,-2-1-15,2 5 0,0 3 16,0-3-16,2-2 0,-1-2 0,-1-3 16,0 2-16,-2-1 0,3-1 15,1 1-15,0 0 0,0 2 0,0 3 16,-1 1-16,-1-3 15,2-3-15,-1 3 0,-1 2 16,-2-1-16,0 0 0,1 1 0,0-1 16,1-2-16,1-1 0,-1 1 15,-1-1-15,0-1 0,-2-2 0,3 2 16,1 1 0,3 0-16,2 0 0,-1-1 15,-4-1-15,1 0 16,0 1-16,-2-2 15,0-2-15,-1 2 0,1 0 0,1-2 16,1-2-16,-1 0 0,0 1 16,-1-2-16,2 0 0,1 1 15,3 3-15,-3-2 0,-2-1 0,0-1 16,0 0-16,0-2 16,-1-1-16,0 3 0,1 0 0,0 0 0,1-1 15,0 0-15,1 2 0,-1-1 16,-1 0-16,2 0 0,2 1 15,0-3-15,-1-1 0,-1 2 16,0 1-16,-1 0 0,-1-2 16,1 1-16,1-1 0,0 0 15,0-2-15,2 0 16,4-2-16,-2 0 0,0 0 16,0 0-16,1 1 0,-2-1 15,0-1-15,3-2 0,1 1 16,-3-2-16,-1 1 0,6 1 15,2 1-15,-1-3 0,-1-3 16,1 3-16,1 2 0,1-3 16,1-3-16,0 0 0,2 0 0,-2 0 0,0 0 0,4-1 15,3-1-15,-3 0 16,-1 0-16,4-2 0,4-2 16,-4-1-16,-2-2 0,8-1 15,3 2-15,-5-1 0,-3 0 0,1 1 16,0-1-16,-1 2 15,0 0-15,-1-2 16,1 2-16,-3-2 0,-2-1 0,5 1 16,3 1-16,-3 1 15,-2-1-15,5 2 0,4 0 16,-6-2-16,-3 1 0,10-3 16,3 2-16,-10 0 0,-3 2 0,9-3 15,1 0-15,-2 0 0,-1 1 16,2 1-16,4 0 0,-4-1 0,-3 0 15,4 1-15,2 1 0,-3-2 16,-4 1-16,3 0 0,4 4 16,-2-3-16,-1-2 0,5-1 15,-1 2-15,-6 1 0,1-2 0,6 2 16,0 0-16,-8 0 0,1-1 16,6-3-16,0-1 0,-3 1 0,-1 1 0,2 1 15,0 1-15,-3 1 16,-1 2-16,0-3 0,2-1 15,-4 0-15,-1 0 0,2-1 0,3-1 16,-5 2-16,-3 1 0,3-1 16,3-1-16,-11 1 0,-3-1 15,1 1 1,3-1-16,-2 2 0,1 1 0,-1 0 16,-1 0-16,-3 0 0,-2 1 15,2 0-15,1-1 16,-3 0-16,-1-1 0,0 0 15,-1 3-15,-3 0 0,-2 1 0,-1-3 16,-1 0-16,-1 1 0,0 1 16,-1 0-16,0 1 0,0-1 0,0 0 0,0 0 15,2-1-15,-4 2 0,-2 0 16,2 0-16,-1 0 16,1 1-16,0-2 0,0 2 15,-2 0-15,0-1 0,-1 1 0,0-1 16,1 1-16,-1-2 0,0 1 15,1-1 1,-2 1-16,0 0 0,0 1 16,0 0-16,1 0 0,-1 1 0,0-1 15,0-1-15,0 1 0,-2 0 16,3-3-16,-3 3 0,2-1 16,-2 1-16,2-1 0,-2 1 15,2 1-15,-2-1 0,0 0 0,2-1 16,-2 1-16,0 0 0,1-2 0,-1 2 15,0 0-15,0 0 0,0 0 16,0 0-16,0 0 0,0 0 16,0 0-16,0 0 0,0 0 15,0 0-15,0 0 0,0 0 16,0 0-16,0 0 0</inkml:trace>
  <inkml:trace contextRef="#ctx0" brushRef="#br0" timeOffset="38384.0592">16559 9372 0,'0'0'16,"0"0"-16,0 0 0,0 0 0,0 0 15,0 0 1,0 0-16,0 0 0,0 0 0,0 0 16,0 0-16,0 0 15,0 0-15,0 0 0,0 0 16,0 0-16,0 0 0,0 0 15,0 0-15,0 0 0,12-16 0,-12 16 16,23-5-16,-23 5 0,21-4 16,-21 4-16</inkml:trace>
  <inkml:trace contextRef="#ctx0" brushRef="#br0" timeOffset="39048.259">22766 9843 0,'0'0'0,"0"0"0,0 0 0,0 0 16</inkml:trace>
  <inkml:trace contextRef="#ctx0" brushRef="#br1" timeOffset="75645.1789">25068 10003 0,'0'0'0,"0"0"0,0 0 15,0 0-15,0 0 0,0 0 16,0 0-16,0 0 0,0 0 16,0 0-16,0 0 0,27-10 15,-27 10-15,39 6 0,-8-1 16,2 0-16,3 1 0,19 2 16,7 0-16,14-1 0,-1-1 0,21 1 0,4 0 15,6-1-15,-11-3 0,16-2 16,1-1-16,-11 1 0,-7 2 15,47 1-15,-8 0 0,-12-1 16,-9-1-16,13 0 16,8 1-1,-11 0-15,-8 2 0,12 0 0,7-1 16,-12 3-16,-7 0 0,11-2 16,9-2-16,-10-1 0,-7-1 15,11 3-15,8 4 16,-12-6-16,-6-3 0,9 1 0,7 1 15,-9 0-15,-6 1 0,9-1 16,4 0-16,-8-2 0,-6-2 0,6 2 16,7 4-16,-12-5 15,-9 1-15,5 0 0,4-1 0,-10-1 16,-7 0-16,7-2 0,5-2 16,-13 3-16,-9-1 0,-2 1 15,0 0-15,-10 0 0,-4-1 0,0 2 16,1 3-16,-16-1 0,-12 0 0,-4 0 15,-2 1-15,-15 0 16,-8 0-16,-14 2 0,-10 1 16,2-1-16,0-1 0,2-1 15</inkml:trace>
  <inkml:trace contextRef="#ctx0" brushRef="#br1" timeOffset="76316.352">25699 9566 0,'0'0'0,"-15"3"0,-3 2 0,3-1 16,-3 1-16,-11 8 0,-7 2 16,-10 6-16,-1 1 0,-4 3 15,-3 4-15,-6 5 0,5-1 0,-11 2 16,0-3-16,12-6 0,9-5 15,-5 5 1,4 0-16,7-4 0,7-5 0,8-1 16,4-1-16,7-4 15,3-2-15,3 0 0,3 2 16,3-1-16,2 0 0,3 2 16,3 5-16,3 0 0,2-1 0,8 2 15,5 3-15,3-2 0,0-1 16,9 3-16,5 0 0,2 2 0,3 1 15,18 4-15,6 1 0,-4-5 16,-3-2-16,20 6 0,6 1 0,-5-2 16,-3-6-16,46 13 0,-4-1 15,-5-5-15,-4-2 0,-37-8 16,-24-6-16,-16-4 0</inkml:trace>
  <inkml:trace contextRef="#ctx0" brushRef="#br1" timeOffset="77165.2135">28446 8226 0,'0'0'0,"-15"-4"16,-1 3-16,3 0 0,-1 1 0,-10 1 16,-6-1-16,-7 6 0,-1 3 0,-2 8 31,-3 5-31,-1 6 0,1 3 16,-7 15-16,2 5 0,-2 8 15,3 1-15,9 3 0,6 3 16,4 6-16,9-6 0,7-4 0,8-1 15,4 17-15,3-11 0,10-6 16,6-6-16,3-3 0,2-4 16,2-1-16,3-1 0,6-4 15,6-3-15,9 1 0,8 2 16,-5-13-16,-3-9 0,7-11 16,2-9-16,5-7 0,3-2 0,3-11 15,0-7-15,-6-6 16,-3-4-16,0-10 0,-1-6 15,-2-3-15,-4-3 0,-7-1 16,-4-3-16,-2 3 0,-2 1 0,-5-10 16,-5-6-16,-7 2 0,-4 4 15,-5-1-15,-3 1 0,-9 9 16,-5 8-16,-10 1 0,-9 0 16,0 8-16,-1 3 0,-10 4 15,-8 3-15,2 5 0,2 2 16,-6 5-16,-5 4 0,-3 6 0,-1 6 15,-8 9-15,-6 6 0,0 14 16,-1 11-16,-7 19 0,-4 13 0,1 11 16,2 10-16,24-28 0,17-17 15,11-15-15</inkml:trace>
  <inkml:trace contextRef="#ctx0" brushRef="#br1" timeOffset="80808.0208">25416 10974 0,'0'0'0,"0"0"15,0 0-15,0 0 0,0 0 0,0 0 16,0 0-16,23 8 0,-23-8 16,31 6-16,-31-6 15,49 3-15,-24-2 0,5-1 0,3-1 16,12-2-16,1 0 0,5-2 15,3 0-15,10-2 0,-3 0 0,10-3 0,-1 1 16,-5-1-16,-5 2 0,6 2 16,-6 3-16,-8 0 0,-6 2 15,-6 2-15,-5 2 0,-8 1 16,-7-3-16,-5 1 0</inkml:trace>
  <inkml:trace contextRef="#ctx0" brushRef="#br1" timeOffset="81046.0529">25917 11151 0,'0'0'0,"0"0"16,0 0 0,0 0-16,0 0 0,3 24 0,-3-24 15,10 37-15,-5-15 0,4 6 16,2 7-16,2 10 0,1 2 0,-1 15 15,-1 4-15,-2-4 16,-1-4-16,1 9 0,0-5 16,0-11-16,-2-9 0,9-11 15,3-13-15,-5-5 0,-4-3 0,-2-2 0</inkml:trace>
  <inkml:trace contextRef="#ctx0" brushRef="#br1" timeOffset="81347.0835">26921 10549 0,'0'0'0,"0"0"0,0 0 16,0 0-16,4 29 0,-4-29 15,3 44-15,-1-14 0,1 5 0,2 9 16,0 8-16,2 18 0,-1 1 15,2 22-15,1 20 0,0 14 0,-2-5 16,2 17-16,1-2 16,0 38-16,-1-29 0,-4 4 0,0 3 15,0-15-15,1-8 0,4 3 16,3 4-16,-1-17 0,0-11 16,1-7-16,1-3 0,-6-32 0,-2-21 15,-2-14 1</inkml:trace>
  <inkml:trace contextRef="#ctx0" brushRef="#br1" timeOffset="81610.2543">26871 10442 0,'0'0'0,"0"0"0,-23 21 16,13-9-16,0 3 0,-5 13 16,-3 8-16,1 3 0,-1 2 0,-5 17 15,0 6-15,1 5 0,5-8 16,3-5-16,3-15 15,3-10-15</inkml:trace>
  <inkml:trace contextRef="#ctx0" brushRef="#br1" timeOffset="81748.4413">27657 10360 0,'0'0'0,"14"4"0,6 1 15,11 4-15,7 0 0,-1 1 0,-6-2 16,-5-1-16</inkml:trace>
  <inkml:trace contextRef="#ctx0" brushRef="#br1" timeOffset="82149.3865">31589 10337 0,'0'0'0,"0"0"16,0 0-16,0 0 0,0 0 0,0 0 15,0 0-15,0 0 0,5 24 16,-5-24-16,0 0 0,0 0 16,5 23-16,-5-23 0,0 0 15,0 0 1,0 0-16,4 19 0,-4-19 16,0 0-16,0 0 0,0 0 15,0 0-15,0 0 0,0 0 0,0 0 16,0 0-16,0 0 0,0 0 15,0 0-15,0 0 0,0 0 16,-21-8-16,21 8 0,0 0 16,-20 5-16,20-5 0,0 0 0</inkml:trace>
  <inkml:trace contextRef="#ctx0" brushRef="#br1" timeOffset="86827.8992">23982 3592 0,'0'0'0,"0"0"15,0 0-15,0 0 0,0 0 0,0 0 16,0 0-16,3 28 0,-3-28 15,2 26-15,1-8 0,-2 3 16,0 4-16,-1 5 0,-1 3 16,0 17-16,-1 3 0,0 8 15,0 5-15,-1 19 0,1 2 0,-1 16 16,2-1-16,0 7 0,0-7 0,-1 31 16,0 0-16,-2-22 0,2-14 15,0-6-15,1-4 16,1-3-16,1-2 0,-2-4 0,0-2 15,-2-4-15,1-4 0,2 0 16,0-3-16,0-10 0,1-8 0,-1 0 16,-1 1-16,2-11 0,3-5 0,0-8 15,0-4-15,5-13 0,3-5 16,4-18-16,3-13 0,-6 10 16,-4 6-16,-3 3 0</inkml:trace>
  <inkml:trace contextRef="#ctx0" brushRef="#br1" timeOffset="87367.5074">24910 4207 0,'0'0'0,"0"0"15,0 0-15,0 0 0,0 0 0,-20 6 16,20-6-16,-27 19 0,8-5 16,-6 4-16,-6 5 0,-6 1 15,-2 4-15,-19 10 16,-16 12-16,4-4 16,2-3-16,-10 9 0,-4 10 15,11-12-15,9-9 0,7 2 16,12-5-16,11-9 0,9-7 0,8 3 15,5 2-15,5-5 0,4-2 16,8 2-16,5 0 16,2-4-16,4 0 0,4 1 0,5 3 15,-1-2-15,0-1 0,8 1 0,4-1 16,-2 1-16,0-2 0,3 4 16,6 1-16,-6-3 0,-1-3 0,9 5 15,3 0-15,-6 0 0,-4-2 16,-1 2-16,1 0 15,-5-5-15,-3-5 0,2 2 0,2 0 16,-6-2-16,-2 0 0,0 0 0,0-1 16,-5-2-16,-1 0 0,2 0 15,0-1-15,-3 0 0,-4-1 0,1-1 16,0 0-16,-4-1 0,1 1 16,2 0-16,1-2 15,-2 1-15,0-1 0,-1 2 0,-1-1 16,-3-1-1,-2 0-15,-2-1 0</inkml:trace>
  <inkml:trace contextRef="#ctx0" brushRef="#br1" timeOffset="87514.3634">25255 5266 0,'0'0'0,"0"0"15,0 0-15,0 0 0,0 0 0,13 27 16,-13-27-16,0 0 0</inkml:trace>
  <inkml:trace contextRef="#ctx0" brushRef="#br1" timeOffset="93572.9056">24119 1689 0,'0'0'0,"0"0"0,0 0 16,0 0-16,0 0 15,-4 24-15,4-24 0,0 0 16,-2 26-16,2-26 0,-5 28 16,1-11-16,1 0 0,0 3 15,-1 3-15,1 2 0,-1 0 0,-3 8 16,-1 0-16,1 2 0,0-3 15,-2 13-15,0 3 16,-1-6-16,0-2 0,0 3 0,1-1 16,0-2-16,0-6 0,0 3 0,2-3 15,2-2-15,-1-2 0,2-1 16,1 0-16,-1-3 0,0-3 0,3-2 16,1-2-16,0-1 0,0-1 15,0-2-15,0-1 16,-1-3-16,0 0 0,1 1 0,0-1 0,-2 2 15,-2-1-15,0 0 0,-1-1 16,2-4-16,1 1 0,-1-2 16,-1-1-16,-1-2 0,-2-5 0,2 0 15,0-1-15,2-4 0,1-3 16,4-3-16,2-2 16,3-4-16,1-3 15,3-4-15,2-3 0,0-2 16,-1-3-16,7-6 0,4 3 15,-1 1-15,0-1 0,5-7 16,0 2-16,-1 5 0,-2 6 0,1 1 16,1 1-16,-5 5 0,-3 5 15,0 3-15,-2 3 0,0 2 16,-2 2-16,-1 2 0,1 1 0,-2 6 16,0 6-16,-3 3 0,-3 3 15,0 1-15,-3 3 0,-4 3 16,-2 3-16,-3 2 0,0 1 0,-4 2 15,-2-1-15,-3 0 0,0-2 16,-4-2-16,-3-3 0,-3 1 16,2-3-1,3-5-15,3-4 0,2-3 16,-2 1-16,0-6 0,-2-5 16,1-1-16,3-3 0,2-2 15,1-2-15,5 0 0,2 0 0,0-1 16,-2 2-16,3 0 0,1-2 15,0 5-15,2 3 0,1 2 16,0 4-16,2-1 0,2 3 0,1 4 16,2 2-16,-1 2 0,2 2 15,0 2-15,1 4 0,1 1 0,1-1 16,0 2-16,0 0 0,1 1 16,1-2-16,7 3 0,1-2 15,0 0-15,0-1 0,1-1 16,1-2-1,3 1-15,4 0 0,-1-1 16,0-2-16,2-1 0,5-2 16,-1-3-16,1-3 0,11-1 15,2-4-15,3-4 0,2-4 0,2-1 16,3-2-16,7-5 0,-2-1 16,-16 4-16,-11 3 0,-10 4 15</inkml:trace>
  <inkml:trace contextRef="#ctx0" brushRef="#br1" timeOffset="93704.4947">25279 2242 0,'0'0'0,"0"0"0,0 0 0,0 0 0,0 0 16,11 24-16,-11-24 0,0 0 15</inkml:trace>
  <inkml:trace contextRef="#ctx0" brushRef="#br1" timeOffset="96630.3319">28754 1411 0,'0'0'0,"0"0"0,0 0 0,0 0 16,27-7-16,-27 7 0,40-5 15,-16 1-15,2 2 0,6 1 16,6 1 0,10 0-16,1 1 0,12 4 15,3 3-15,-6 2 0,-5 2 0,4 4 16,-5 1-16,-7 1 0,-6-1 16,-2 4-16,-6-1 0,-10 2 15,-8 2-15,-15 6 0,-12 5 16,-5 0-16,-3 2 0,-18 12 15,-12 9-15,-1-4 0,-1-3 0,-15 16 0,-5 5 16,-11 17-16,22-14 0,14-6 16,9-4-16,12-17 0,9-12 15,14-2-15,11-1 0,4-9 16,3-5-16,7-3 0,5-4 16,2-3-16,-1-3 0,13-1 15,8-2 1,-4-1-16,-2-4 0,6-2 15,5-4-15,-23 5 0,3-2 16,-9 2-16,-7 1 0,-5 1 0</inkml:trace>
  <inkml:trace contextRef="#ctx0" brushRef="#br1" timeOffset="96814.9736">29221 2072 0,'0'0'0,"0"0"0,0 0 0,36-6 16,-36 6-16,45-10 0,-13 6 16,4 0-16,2 3 0,15 3 15,3 3-15,9 5 0,-4 3 0,-4-2 0,-11-1 32,-11-3-32</inkml:trace>
  <inkml:trace contextRef="#ctx0" brushRef="#br1" timeOffset="97301.2396">29975 2338 0,'0'0'0,"0"0"0,0 0 0,0 0 16,0 0-16,-5-25 0,5 25 16,2-21-16,-4 9 0,0-3 15,0-1-15,-1 1 0,-1-1 0,-3 3 16,-4 0-16,-1 3 15,-2 1-15,-1 5 0,-3 3 0,-9 3 0,-3 5 16,-1 4-16,0 4 0,-1 5 16,0 3-16,-4 8 0,2 3 15,4-3-15,5-1 0,1 4 16,8-4-16,5-4 0,4-3 0,5-6 16,4-5-16,7-4 0,5-3 15,5-8 1,6-7-16,7-5 0,6-3 15,13-8-15,2-3 0,-4 0 16,-3 0-16,4 0 0,-4 3 16,-10 7-16,-9 6 0,-8 3 15,-7 3-15,-3 2 0,-2 1 0,-4 5 16,-1 5-16,-3 1 0,-1 4 16,-2 4-16,1 5 0,0-1 0,-2 0 15,1 5-15,-2 0 0,3 3 16,1-1-16,3 8 0,2 2 15,5-3-15,4 0 0,5-5 16,4-2-16,7-7 0,8-1 0,8 0 16,8 3-16,-12-5 15,-8-4 1,-6-3-16</inkml:trace>
  <inkml:trace contextRef="#ctx0" brushRef="#br1" timeOffset="97464.1637">31085 2180 0,'0'0'16,"0"0"-16,0 0 0,0 0 0,1 26 15,-1-26-15,0 0 0,0 26 16</inkml:trace>
  <inkml:trace contextRef="#ctx0" brushRef="#br1" timeOffset="119942.899">31817 3656 0,'0'0'0,"0"0"16,0 0-16,0 0 0,-25 1 16,25-1-16,-27 9 0,11-2 15,-3 2-15,-1 2 16,-2 2-16,-6 5 0,2 2 16,0 3-16,-2 0 15,5 0-15,3-2 0,-1 3 0,3-2 16,5-3-16,3-1 0,6-3 15,4-3-15,3-2 0,4-1 16,5-2-16,3-3 0,0 0 16,0-1-16,8 1 0,4 0 0,-2-2 0,0-1 15,0-1-15,-1-1 16,-1 0-16,-1 2 0,-2-1 0,-2-1 16,-4-1-16,-3-4 0,0 2 15,0-2-15,-2-4 0,-3-2 0,-2 1 16,-2 0-16,-1-1 15,-1-1-15,-1-1 16,0 0-16,0-1 0,0 1 16,0-1-16,-1-1 0,0 0 15,0 2-15,4-3 0,4-1 16,2 0-16,1 0 0,4 0 16,1 0-16,-2 3 0,-1 1 0,-2 3 15</inkml:trace>
  <inkml:trace contextRef="#ctx0" brushRef="#br1" timeOffset="120143.5814">32051 3525 0,'0'0'0,"0"0"0,0 0 15,0 0-15,0 0 0,0 0 16,0 0-16,0 0 0,1 30 16,-1-30-16,0 0 0,1 33 15,-1-33-15,-2 32 0,1-11 16,-2 3-16,0 4 0,0 0 0,0 0 16,-3 11-16,-2 1 0,1-2 0,-1-1 15,0 5-15,3 0 0,-1-6 16,2-6-16,4-2 0,4-2 15,3-6-15,0-6 0,0-4 16,-1-1-16,-2-2 0</inkml:trace>
  <inkml:trace contextRef="#ctx0" brushRef="#br1" timeOffset="120297.4654">32114 3881 0,'0'0'0,"0"0"0,0 0 0,0 0 15,0 0-15,0 0 0,0 0 16,2-21-16,-2 21 0,0 0 15,20-8-15,-20 8 0,19-6 0,-19 6 16,26-5-16,-12 1 0,1 2 16,0-2-16,1 1 0,1-1 0,0-2 0,-3 1 15,-2 1-15,-1 1 0</inkml:trace>
  <inkml:trace contextRef="#ctx0" brushRef="#br1" timeOffset="120513.7925">32439 3521 0,'0'0'0,"0"0"0,0 0 0,0 0 15,0 0-15,0 0 0,-3 22 16,3-22-16,1 27 0,-1-27 16,-5 40-16,1-16 0,-2 2 0,0 8 15,-3 9-15,-2 11 0,-1 2 16,-5 19-16,0 4 0,1 9 0,5-6 15,3 7-15,6-5 0,1-22 0,0-15 16,0-11-16</inkml:trace>
  <inkml:trace contextRef="#ctx0" brushRef="#br1" timeOffset="121385.2268">32897 3829 0,'0'0'0,"0"0"15,0 0-15,0 0 0,0 0 16,-22-10-16,22 10 0,-24 5 16,24-5-16,-29 11 0,10-1 15,-2 0-15,-1 2 0,-8 4 16,-2 1-16,2 0 0,3-1 0,-6 2 16,2-1-16,5-2 0,6-2 0,5-1 15,3-3-15,3-3 0,4 0 16,3-1-16,5 0 0,1-1 15,3 0-15,3-2 0,3 1 16,0 0-16,1 0 0,4 2 16,2 1-1,-1 0-15,-2-1 0,5 2 0,0-1 16,-4 3-16,1-1 0,3 3 16,-1 1-16,-3-4 0,0-3 15,-1 4-15,-2 0 0,1-1 16,-2-3-16,2 1 0,2-1 15,-5-2-15,0-1 0,-1 1 16,-3-1-16,-1 0 0</inkml:trace>
  <inkml:trace contextRef="#ctx0" brushRef="#br1" timeOffset="121686.1173">33130 3934 0,'0'0'0,"0"0"0,0 0 0,0 0 16,0 0-16,0 0 0,0 0 0,-13 29 0,13-29 15,-9 26-15,5-8 0,-1 0 16,1 3-16,-1-2 0,2 2 16,1-2-16,1-1 0,1 3 15,2-3-15,1-3 0,1-2 0,3-2 16,4-3-16,1-5 16,2-4-16,2-4 15,4-3-15,0-2 0,0-3 16,-1-2-16,-1-4 0,-2-1 15,-3-1-15,-1-4 0,-3-1 16,-5 2-16,-2 4 0,-6 2 16,-5 2-16,-3 5 0,-3 5 15,-7 5-15,-6 7 0,5-3 0,4-1 16,4 1-16</inkml:trace>
  <inkml:trace contextRef="#ctx0" brushRef="#br1" timeOffset="122434.1694">32101 5247 0,'0'0'0,"0"0"15,0 0-15,0 0 0,0 0 16,-25-5-16,25 5 0,-19 0 15,7-1-15,-2 3 16,-3 5-16,2 0 0,1 0 0,-2 1 16,0 2-16,-1 0 15,2-1-15,-3 2 0,4-1 16,0-2-16,2 0 0,4-1 0,1 0 16,3 1-16,1 0 0,6-2 15,1 0-15,1 0 0,2 1 16,3-1-16,2 1 0,2-2 15,2 0-15,6 0 0,1 2 16,-1 1-16,-1-2 0,-1-1 16,0-2-16,-3-1 0,0-1 0,-1-2 15,1-1-15,-3 0 0,0 0 16,-3-5-16,-3-2 0,0-1 16,-1-2-16,-2 0 0,-1-2 15,-2 0-15,-1 1 0,-4-2 0,-4-1 16,1-1-1,1 2-15,-2-1 0,0 0 0,-1 4 0,-1 0 0,1 2 16,1 0-16,1 2 0,2 0 0,1-1 16,2 0-16,4 0 15,1-1-15,-1 3 0,1 0 16,-2 0-16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6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99795 8800 561,'-16'1'24,"1"2"1,-1 2 1,0 2 0,0 1 0,-1 1-5,-1 1-2,-1 2-4,0-1-1,3 1-1,1 0 1,3 0-1,0-1-2,0 1-4,1 0-6,-1 0-5,1-2-2,0 1 0,2-2 0,1 0 0,0-1 1,0 1 0,1 1 1,-1 2 1,2-2 2,4-1 2,4-2 5,4-2 2,3-1 2,3 0-1,3 0-1,3 0 0,2-1-1,1 1-1,1 0-1,1 0-2,-1 0-1,-1 0 0,-3 0-2,-1 0 0,-3 0 0,-1 0 0,-2-1 0,-2 2 0,-1-3 2,0-3 6,-1-2 5,1-3 4,-1-4 4,-2-2-1,-3-3 0,0-3 0,-2-1-3,0 1-6,0 1-6,0 1-5,0-1-7,0 0-7,0-1-6,0-1-7,0 0-9,0 3-9,0 1-10,0 3-10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100800 8339 577,'14'-18'19,"-3"9"17,-3 10 15,-2 10 17,-3 6 3,1 5-13,0 3-11,0 4-12,-1 3-11,-2-1-12,-2 0-11,-2 0-10,-2-1-10,0-1-5,-1-3-6,-1-2-5,-1-2-4,0-3 1,1-3 1,-1-2-1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6"/>
    </inkml:context>
    <inkml:brush xml:id="br0">
      <inkml:brushProperty name="width" value="0.02984" units="cm"/>
      <inkml:brushProperty name="height" value="0.02984" units="cm"/>
      <inkml:brushProperty name="color" value="#F2395B"/>
    </inkml:brush>
  </inkml:definitions>
  <inkml:trace contextRef="#ctx0" brushRef="#br0">100850 8909 737,'14'-16'0,"-3"3"0,-3-1 0,-2 2 0,-2 1 4,2 3 10,0 1 9,1 2 10,1 1 2,2 1-4,0-2-3,1 2-4,2-1-4,0 2-2,1 0-3,1 2-3,0 0-7,-1 2-8,-1 0-9,-1 2-9,-1 0-11,-2 1-10,-2 2-12,-2 0-11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6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101598 7936 524,'0'-35'33,"0"8"-1,0 7 2,0 8 1,0 9 2,0 8 5,0 9 5,0 10 6,0 3-3,0 2-10,0 1-10,0 1-9,0 1-8,0 4-6,0 3-5,0 2-7,-1 2-1,0 0 1,-2 0 0,0 0 2,-1-1-7,1-2-11,-1-2-12,0-1-12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7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102333 8655 642,'0'-13'57,"0"6"-2,0 6-3,0 6-3,0 5-5,1 3-8,2 5-9,0 3-7,0 3-8,0 1-7,-2 1-5,0 1-6,-1 1-10,0 0-12,0 2-14,0 1-13,-1-3-2,0-4 8,-2-5 9,0-5 7,-1-3 5,1-2 1,-1-2 0,0-2 1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7"/>
    </inkml:context>
    <inkml:brush xml:id="br0">
      <inkml:brushProperty name="width" value="0.03066" units="cm"/>
      <inkml:brushProperty name="height" value="0.03066" units="cm"/>
      <inkml:brushProperty name="color" value="#F2395B"/>
    </inkml:brush>
  </inkml:definitions>
  <inkml:trace contextRef="#ctx0" brushRef="#br0">103114 8141 717,'5'-4'52,"-5"8"-1,-4 8-2,-5 7-1,-4 5-8,-2-1-13,-1 1-13,-3-1-13,0 0-7,-1-1 0,1-2-1,-1 1 0,2-3 0,1-3-2,2-3-1,3-3-2,4-1 3,6-2 5,7-1 5,8 0 6,3-1 3,1 0 2,1-1 2,1 1 0,0 0-1,1 0-7,-1 0-5,1 0-7,-1 0-2,-1 2 2,-1 0 3,-1 1 2,-1 1 1,-1-2 1,-1-1 0,0 0 0,-2-2-10,-1 0-23,-1-2-22,0 0-23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7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104712 8822 604,'-14'-19'59,"1"7"-3,2 8-2,3 8-4,1 5-5,2 3-9,2 3-8,2 4-10,1 0-4,0 1-3,0-1-2,0 0-2,0 0-2,2-3-2,0-1-3,2-2 0,0-3-3,3-1-2,2-2-2,2-2-2,1-2-2,3 0 0,2-2-3,1 0 0,2-3-1,-1-4 0,1-4 0,-1-3 1,-1-3 0,-5 0 1,-3 1 0,-4-1 0,-3 1 5,0 1 6,-2 1 7,0 1 8,-3 1 1,-2 0-3,-4 2-4,-2 1-3,-4 1-8,-5 4-11,-5 2-13,-4 4-11,-1 1-6,5 0 0,5 0 0,5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6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65450 6750 333,'157'63'167,"51"46"-1,49 47 1,51 47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8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99703 15259 518,'7'-8'6,"-1"1"12,0-1 11,-2 0 13,-3 3 4,-8 6-1,-6 6-2,-7 6-2,-4 2-5,-1 3-9,-1 0-7,0 1-9,-1-1-5,3 1-3,1-2-1,3-1-2,2-1-3,2-1 0,4-1-3,3 0 0,3-3-1,6-1-1,4-2 1,6-2-1,3-2 1,5-1 1,3 0 2,5-1 1,1-2 0,1-1 2,-1 0 1,1-1 0,-3-1 2,-2 0 1,-3 0 3,-2 0 1,-4-1 3,-1-2 3,-3-1 2,0-3 4,-5-2 0,-3-2-6,-4-1-3,-3-2-6,-2-2-5,2 1-7,2-1-7,2 1-7,1 0-5,0 2-1,0 3-1,0 1-2,1 2-5,2 1-8,2 0-9,2 2-8,1 1 3,1 2 12,1 3 14,2 1 12,-2 0 8,-1-1 3,-2 0 3,-2-1 3,-1-1 8,2 2 15,0 0 14,1 2 15,1 0 6,0 0-4,0 0-5,0 0-3,-1 1-4,-1 2-2,0 2-3,-2 2-3,0 1-2,0 3-3,0 2-3,0 1-2,-1 3-4,0 1-3,-2 3-2,0 1-3,-3 2-6,0 1-5,-3 1-6,-2 1-7,-1-1-6,0 0-7,1-1-8,-1-1-7,0-5-6,2-9-7,1-8-7,0-9-6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9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100950 15543 657,'21'-21'0,"-3"5"0,-5 5 0,-3 5 0,-2 2 3,0 0 6,0 0 6,0 0 6,0 0 6,3 0 4,2 0 7,2 1 4,0-1 0,1 2-6,-1 0-7,1 2-6,-1 0-7,-1 0-7,-1 0-7,0 0-8,-2 0-13,-1 2-23,-1 0-21,0 2-22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9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101826 14800 493,'0'-22'-29,"0"3"14,0 3 14,0 3 13,-1 2 13,0 1 11,-2 0 12,0 2 12,0 4 2,0 8-6,2 8-6,0 7-6,1 5-6,-2 1-4,0 1-6,-2 1-5,0 1-6,-1 2-5,-2 2-6,0 3-5,-1 0-8,1 2-7,-1 0-9,0 2-7,1-2-7,1-2-9,0-3-6,2-3-9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9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102250 15578 618,'36'-28'44,"-8"7"-8,-6 7-6,-7 7-7,-4 3-1,0 2 3,-2 0 4,-1 2 4,-1 1 0,-2 4-6,-2 2-4,-2 3-6,-2 3-4,-2 2-2,-2 1-4,-2 3-4,-1 0-1,-1 1 0,-2-1-1,0 1 0,1-2-4,1-1-5,2-3-5,2-1-5,4-3-6,6-4-5,6-4-6,5-4-6,4-3 0,1-2 5,1-2 3,1-1 5,-2-2 1,-3 2-2,-4 1-2,-4 1-2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29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103412 15082 584,'12'-19'33,"-5"9"9,-6 8 11,-6 9 9,-4 7-1,-3 2-11,-4 3-12,-2 3-12,-1 0-7,-1-1-5,1-3-4,-1-1-4,2-2-4,3-1-5,3-1-4,3 0-3,4-3-9,8-1-12,6-2-13,7-2-13,4-2-2,3-1 6,1 0 8,3-1 7,-2-1 5,-1 0 4,-4 0 5,-3 0 3,-3-1 4,-1-1 2,-2 0 2,-2-1 2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104700 15390 535,'12'-5'25,"-5"7"14,-6 8 17,-5 6 14,-3 3 2,2-1-13,2-1-13,2-1-13,1 0-10,2-1-5,0 1-5,2-1-5,0-1-6,3-2-3,2-4-5,2-3-4,1-1-3,-1 0 1,1 0 1,0 0 1,0-1-2,1-2-2,1-2-3,1-2-2,0-3-1,-3-2 1,-1-3 2,-2-3 2,-2-2 1,-2 1 3,-3-1 2,0 1 4,-3 0 1,0 2 0,-2 3 1,0 1 0,-4 2 1,-6 2-1,-5 2 1,-6 2-1,-1 2 1,5 0-1,4 2 1,6 0 1,2 2-9,-1 0-15,-2 1-16,0 2-16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0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100208 21000 600,'-16'2'96,"1"4"-19,-1 3-20,1 5-19,-1 1-13,0-1-3,1-1-6,-1 0-3,0-1-5,-1 1-5,-1 1-4,-1 1-5,3 0-2,7-1-2,6-1-1,8 0-2,4-2 2,3-1 4,3-1 3,3 0 3,2-2 3,-1-1 1,1-1 0,-1 0 1,0-2 1,-3 0 1,-1-2 2,-2 0 1,-3-4 2,-3-6 3,-2-6 2,-4-5 2,-1-3-3,0 1-13,0 1-10,0 1-12,1 2-11,2 1-12,2 3-11,2 1-11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1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101318 20689 541,'7'-5'12,"-1"6"26,-1 6 24,0 6 25,-2 3 2,0 4-21,-2 4-22,0 2-22,-3 2-12,0 2-3,-3 2-2,-2 3-2,-1-1-7,-1-2-8,-2-2-9,1-1-8,0-7-13,6-8-15,4-8-16,6-9-15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1"/>
    </inkml:context>
    <inkml:brush xml:id="br0">
      <inkml:brushProperty name="width" value="0.02987" units="cm"/>
      <inkml:brushProperty name="height" value="0.02987" units="cm"/>
      <inkml:brushProperty name="color" value="#F2395B"/>
    </inkml:brush>
  </inkml:definitions>
  <inkml:trace contextRef="#ctx0" brushRef="#br0">101500 21259 736,'14'-22'3,"-1"5"5,-2 3 6,-2 5 6,-1 1 4,1 2 2,1 1 2,1 0 2,1 1 0,0 1-5,-1-2-4,1 2-3,0-1-7,-1 2-5,1 0-8,0 2-7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1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102105 20497 487,'1'-31'39,"0"15"12,2 16 13,0 16 12,0 8 0,0 2-15,-2 3-14,0 1-16,-3 3-9,-2 2-4,-4 4-4,-1 3-4,-3 1-7,0 0-9,1 0-10,-1 0-9,1-3-8,3-4-8,1-5-7,2-5-7,3-7-3,4-7 0,4-8 0,4-8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7"/>
    </inkml:context>
    <inkml:brush xml:id="br0">
      <inkml:brushProperty name="width" value="0.04187" units="cm"/>
      <inkml:brushProperty name="height" value="0.04187" units="cm"/>
      <inkml:brushProperty name="color" value="#FED406"/>
    </inkml:brush>
  </inkml:definitions>
  <inkml:trace contextRef="#ctx0" brushRef="#br0">11100 2100 525,'23'-40'9,"-3"23"16,-3 22 19,-2 22 16,-5 18 4,-2 16-11,-3 15-11,-3 17-11,-2 13-6,0 13-4,0 12-3,0 13-4,0 9-1,0 6-3,0 7 0,0 6-2,1-5-1,4-16-1,3-15-1,3-15 0,1-1-2,1 16-2,-1 15-1,1 17-2,-1 0-3,1-11 0,-1-14-2,1-11 0,-1-9-2,1-3 0,-1-3 0,1-2 0,-3-1 0,-2 3 2,-3 3 1,-3 4 1,-2-6-1,0-11-2,0-14-4,0-11-2,0-12-2,0-9 0,0-10 0,0-8 0,-4-15-4,-5-19-8,-7-18-7,-5-19-8,-1-8 1,6 3 7,7 3 8,6 4 7,3-4 3,0-9-2,0-10-3,0-8-2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1"/>
    </inkml:context>
    <inkml:brush xml:id="br0">
      <inkml:brushProperty name="width" value="0.03209" units="cm"/>
      <inkml:brushProperty name="height" value="0.03209" units="cm"/>
      <inkml:brushProperty name="color" value="#F2395B"/>
    </inkml:brush>
  </inkml:definitions>
  <inkml:trace contextRef="#ctx0" brushRef="#br0">102531 21230 685,'15'-15'10,"-1"2"3,0 3 0,-2 1 3,-1 3 3,-3 4 6,-1 4 4,-2 4 5,-3 3 0,-2 1-6,-3 3-7,-4 2-7,0-1-4,-1-1-3,0-2-3,0-2-4,1-2-1,2 1-2,3 0-1,1 0-1,3-1-1,5-1 3,5 0 1,6-2 2,0 1 1,-1 0 1,-3 1 3,-1 2 0,-3 0 2,-2 1-1,-4 2-1,-2 0 0,-4 1 0,-4 3 1,-4 2-1,-4 2 2,-2 0-4,-3 1-7,-2-1-6,-1 1-7,0-3-6,1-3-7,3-4-8,1-4-6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2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103900 20355 617,'-2'-13'46,"-6"6"-4,-4 6-5,-5 6-6,-2 3-3,-1 1-3,0 2-1,1 0-3,0 1-1,1-1-2,1 1-1,1 0-2,0-1-1,2-1-2,1 0 0,1-2-2,4 0-3,8 0-3,8-1-6,7 1-3,6-1-2,-1 0 1,2-2 2,2 0 1,-1-2-2,1-1-6,-1 0-6,0-2-6,0 1-7,-3 2-7,-1 2-7,-2 2-8,-3 0-1,-1-2 5,-2-3 5,-2 0 5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2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104995 20395 561,'1'-13'4,"0"4"8,2 6 8,0 5 9,0 2 4,0 3-1,-2 2 0,0 2 0,-2 1 0,0 1-1,-2 1-1,0 1-1,-1 1-2,0 0-3,0-1-3,1 1-4,0-1-3,6-1-4,2-1-3,5-1-4,3-2-5,3-2-5,3-4-6,3-2-5,1-4-2,-1-2 1,-1-4 0,-1-2 1,-2-2-1,-3-1 0,-2-1-1,-4-1-2,-2-1 4,-2 1 6,-3-1 7,0 0 7,-4 2 5,-4 1 5,-4 2 4,-4 3 4,-3 1-2,-5 2-8,-3 2-8,-4 2-7,-2 2-3,3 2 2,2 2 3,1 2 2,3 0-8,3-1-22,3-1-20,3 0-20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5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83267 30921 574,'-15'0'-2,"-1"0"-5,0 0-5,1 0-5,2 0 7,6 0 19,6 0 19,6 0 18,4 0 6,1 0-10,3 0-8,2 0-9,1 0-5,-1 2-3,1 0-1,0 2-3,-1-1 0,-1 0 0,-1-2 0,0 0 0,-2-2-1,1 0-2,0-2-2,0 0-3,2-1 0,5 0 1,5 0 0,5 0 0,4-1 2,4-1 0,4-3 1,5-2 1,2 0-1,1 1-1,3 0-3,2 2-2,1 1-2,0 1-1,0 0-2,0 2-2,0 0-1,0 0 1,-1 0-1,1 0 0,-1 0 0,-4 1 0,-3-1 1,-2 0-1,-2 0 0,-2 0 1,0 0 0,-1 0 1,-2 1-1,-2 0 1,-2 2 0,-1 1 0,-2 0 1,1 0 1,-1 0 1,0 0 1,0 0 0,-1 0 1,-1 0-1,-1 0-1,0 0 0,1 0 0,1 0-1,1 0-1,0 0 0,0 0 0,1 0 1,-1 0 1,2-1-1,2-1 1,4 0-1,3-1 1,1-1-1,0 2-1,0 0 0,0 2-1,1 0 0,0 0 1,2 0 0,1 0 1,0 0 1,0 0-1,0 0 0,0 0 0,0 0 0,0 0 0,0 0 0,0 0 0,0 0 0,2 2-1,0 0-1,2 2-1,-1-1 0,-1-1 1,0 0 1,-1-1 0,-1-1 1,0 0 0,0 0 0,0 0 0,0 0 0,2 0 0,0 0 1,2 0-1,-1 0 0,-1 3 1,0 2 0,-1 2 0,-1 1 0,0 2 0,0 0 0,0 1 0,0 0 0,0-3-1,0-1 1,0-2-1,-1-1 1,-2 0 1,-2 0 0,-2 0 2,0-1 0,-1-1-1,0 0-1,0-2-1,0 0-1,-2 0-1,0 0-1,-1 0-2,-2 0-1,-3-2 1,-3 0 0,-3-1 1,-3-1-4,-3 0-7,-3 0-8,-3 0-7,-4-1-7,-4 0-4,-6-1-5,-4-1-5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6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83750 29912 662,'6'-16'2,"0"-1"4,-4-1 4,0-1 5,-3 1 4,-1 2 7,0 4 7,-1 3 6,-3 3 0,-4 6-7,-4 4-6,-3 6-6,-4 3-6,0 3-2,-1 3-3,0 3-3,-3 2-2,-1-1 0,-3 1-1,-1-1 0,-1 0-2,1-1-1,1-1-2,2-1-2,0-1 0,2-3 1,3-1 2,2-2 1,3-1 2,6 3 0,6 2 0,6 1 2,6 2-1,4 0 1,5-1-1,5 1 0,3-2 0,1-1-1,1-3-1,1-1-2,0 0 0,1 0-3,-1 1-2,0 1-2,1 0-3,1-3-5,1-1-3,1-2-4,0-1-6,1 0-5,-1 0-7,0-1-5,-3 1 0,-5-2 8,-6-1 7,-6 0 9,-3-2 3,1-1 1,1 0 1,2-1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6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85150 32550 678,'45'7'111,"-2"-1"-25,-3-1-27,-4 0-26,0-2-15,-1 0-8,0-2-5,0 0-8,-1-2-6,-3 0-8,-3-2-9,-3 0-7,-4 0-6,-3 0-2,-4 2-4,-4 0-2,-4 2 1,-3 0 6,-2 2 6,-4 0 5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6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85509 33200 653,'-35'0'22,"8"0"4,7 0 2,9 0 2,4 1 2,2 2-2,2 2 0,2 2-2,2 2-2,2 3-3,2 3-4,2 3-3,-1 3-3,-1 3-3,-2 3-2,-2 3-3,-1 1-4,0 0-10,0 0-9,0 0-8,0-1-8,0-3-6,0-4-6,0-1-6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7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87250 32287 516,'8'-6'26,"1"6"5,2 4 5,0 6 5,0 4 0,-1 5-3,-1 5-5,0 5-5,-2 4-1,-1 4 0,-1 4 2,0 4 0,-2 3-2,-2 0-5,-2 2-5,-2 0-5,-1-1-3,0-4-3,0-4-2,0-4-3,-1-1-5,-1 0-4,-3 2-5,-2 1-6,1-3-5,1-6-6,2-6-5,2-5-5,2-8-4,0-8-2,2-10-2,1-8-2,0-3 2,0 1 5,0 2 5,0 3 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7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86917 32315 628,'-2'-39'21,"-2"19"15,-4 17 17,-2 18 14,-3 9 1,-3 2-15,-3 3-15,-3 1-16,-1 1-11,1 0-9,1 1-7,1-1-10,2-2-3,1-3-1,2-5 1,3-3-1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8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87850 32150 605,'8'7'4,"0"-1"8,-1 0 9,1-2 8,0 1 6,2 0 2,0 1 3,1 2 2,2 0 0,0 1-5,1 2-4,1 0-5,1 1-6,0 1-11,-1 1-9,1 1-11,-1 1-11,-1 2-12,-1 0-12,0 1-13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8"/>
    </inkml:context>
    <inkml:brush xml:id="br0">
      <inkml:brushProperty name="width" value="0.05151" units="cm"/>
      <inkml:brushProperty name="height" value="0.05151" units="cm"/>
      <inkml:brushProperty name="color" value="#FED406"/>
    </inkml:brush>
  </inkml:definitions>
  <inkml:trace contextRef="#ctx0" brushRef="#br0">11650 1550 427,'-58'-25'20,"34"0"4,35 0 3,35 0 2,22 3 0,14 6-4,11 7-5,14 6-3,5 3-3,1 0-4,-1 0-4,1 0-2,2 0-2,7 0 0,6 0 1,7 0 0,4-2 1,3-3 1,3-3 2,4-2 1,-1-1 1,-3 3 0,-3 3 1,-2 4-1,-1 1 0,3 0-4,3 0-3,4 0-3,-1 0-1,-3 0 1,-3 0-1,-2 0 1,-6 0 0,-6 0-1,-6 0 1,-6 0 0,-4 0 1,1 0 1,-1 0 3,1 0 1,-3 1 2,-2 4-2,-3 3 0,-3 3 0,-1 1-1,4 1-1,3-1 0,3 1-1,3-3-1,3-2 1,3-3 0,4-3 0,1-4 0,0-3-1,0-3-2,0-2-1,-2-5 1,-3-2-1,-3-3 2,-2-3 0,-3-1 0,1 4 0,-1 3-1,1 3 1,-1 3-1,1 3 0,-1 3 1,1 4 0,-3 1 0,-2 0 0,-3 0 0,-3 0 0,-4-2 0,-3-3 1,-3-3 1,-2-2 1,-1-1 0,3 3 0,3 3 0,4 4-1,-1 1-1,-3 0 1,-3 0-1,-2 0 0,0-2-1,7-3 1,6-3-1,7-2 0,2-5-1,1-2 0,-1-3 0,1-3-1,1-2 1,3 0-1,3 0 1,4 0 0,1 0 0,0 0 0,0 0 0,0 0 0,-2 3 0,-3 6 0,-3 7 1,-2 6 0,-3 1 0,1-3 0,-1-3 0,1-2-1,-3-1 1,-2 3 1,-3 3 1,-3 4 1,-2-1-1,0-3 0,0-3 0,0-2-1,0-3 0,0 1-1,0-1 0,0 1-1,1-1 1,4 1-1,3-1 1,3 1-1,-1 1 1,-2 3 0,-3 3 1,-3 4-1,-6 2 1,-5 4 0,-7 3 0,-5 3-1,-4 1 1,0 1-1,0-1 0,0 1 1,1-3-1,4-2 1,3-3-1,3-3 1,1-2 0,1 0-1,-1 0 1,1 0-1,-1 0 0,1 0-2,-1 0-1,1 0-2,-4 0 0,-6 0 0,-6 0 0,-6 0 1,-2 3 0,3 6 1,3 7 0,4 6 0,1-1 1,0-5 0,0-7 1,0-5-1,-2-3 1,-3 4 1,-3 3 0,-2 3 0,-3-1 0,1-2 0,-1-3 0,1-3 0,-3-2-1,-2 0 0,-3 0 1,-3 0-1,-4 0 0,-3 0-4,-3 0-2,-2 0-3,-8 4 2,-8 10 8,-10 10 7,-9 9 8,-5 9 4,0 9 2,0 10 2,0 10 1,-2 2-1,-3-3-3,-3-3-2,-2-2-4,-1 0-2,3 7-2,3 6-2,4 7-2,-3 4-1,-5 3 1,-7 3 0,-5 4 0,-3 5 0,4 10 0,3 10-1,3 9-1,1 4 0,1 1 0,-1-1 0,1 1 1,1-1-2,3 1-2,3-1-3,4 1-2,4-4-1,6-6 1,7-6 0,6-6 2,3-6-1,0-2 0,0-3-1,0-3 0,-2-2-1,-3 0-1,-3 0-2,-2 0 0,-3 4-1,1 10 2,-1 10 1,1 9 2,-3 7 2,-2 7 0,-3 6 1,-3 7 1,-4-7 1,-3-19-1,-3-18-1,-2-19 0,-1-16-2,3-12-3,3-13-2,4-12-4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8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89928 32550 610,'-7'31'108,"2"1"-21,2-1-22,2 0-22,1 1-13,-2 1-7,-1 1-6,0 0-7,-1 2-5,1 1-3,-1 0-5,0 2-4,-1 0-4,0-2-5,-1 0-4,-1-1-5,0-3-5,2-3-6,2-5-7,2-3-6,2-5-2,4-3 4,2-4 3,3-5 4,1-2 5,-2-4 8,-3-2 8,-1-3 7,-1-2 5,0 2 2,0 1 1,0 0 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8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90320 33115 686,'-2'-39'-7,"-4"19"15,-4 17 17,-3 18 16,-5 8 4,-2 3-7,-3 0-7,-3 0-8,0 0-7,0-3-7,0-3-8,3-3-8,0-2-3,4-4-1,3-3 1,3-2-1,2-3 3,1 1 4,0 0 6,2 0 6,4 1 3,8 2 3,8 2 3,7 2 3,6 0 0,3-1-3,3-1-3,3 0-3,0-2-3,0 1-5,-1 0-5,-1 0-4,-3 0-6,-3 2-8,-5 0-8,-3 1-8,-4 0-6,-3-1-3,-3 0-4,-2-2-4,-2-1 3,0 0 10,0-2 10,0 0 9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9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92315 32166 488,'7'-12'58,"0"8"-4,-2 8-2,-1 8-4,1 5-3,0 3-6,1 3-4,1 3-4,0 2-5,-2 4-1,-3 3-4,0 3-2,-2 0-2,0-2-3,0-2-3,0-2-3,-1 3-2,0 5-4,-2 6-2,0 6-2,-2 0-6,0-3-6,-1-4-8,-1-4-6,-1-3-6,1-3-7,-1-4-5,0-2-6,2-4 1,1-5 8,2-5 8,2-4 8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39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91783 34147 503,'-6'-13'18,"4"6"9,4 6 10,4 6 9,2 4 1,1 4-5,2 2-7,0 3-6,0 2-4,-3 1-2,-1 1-2,-2 1-2,-2 1-1,0 1-2,-1 1-1,-2 1-1,0 0-2,0 1-2,0-1-1,0 1-2,0-3-1,0-3 0,0-5-1,0-3-1,5-7 0,8-10-3,9-10 0,9-9-3,4-8-3,2-5-4,1-5-5,1-4-5,-2-2-6,0 2-6,-3 2-8,-1 2-6,-5 3-7,-4 7-3,-5 5-5,-4 7-4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8:5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46095 33842 522,'14'-28'-5,"-3"7"5,-3 7 6,-2 7 6,-3 5 12,-2 5 20,-2 6 19,-2 4 19,-3 4 2,-2 3-19,-3 3-19,-3 3-17,-3 2-13,-1 3-7,-3 1-6,-1 2-8,-1 2-5,1 2-1,1 3-3,1 1-2,1 0-1,1 0-2,1-2-1,1 0-1,1-3-3,4-4-4,3-3-3,3-5-4,3-5-1,5-7 2,6-6 2,4-8 2,1-4 0,-3-3 0,-3-4-1,-2-2-2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0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47200 33658 443,'0'-34'9,"0"13"20,0 11 18,0 12 18,1 6 5,2 2-12,2 0-11,2 1-10,0 2-8,-1 2-3,-1 1-2,0 3-4,-1 1-2,0 1 0,-1 1-1,1 1-2,0 0-2,0 1-4,0-1-4,0 1-5,-1 0-1,0 3 0,-2 1 1,0 2 0,-1 3-3,0 1-6,0 2-7,0 2-6,0 0-7,0-3-6,0-4-8,0-2-6,0-3-4,0-3 3,0-3 1,0-3 3,-2-3 1,0-4 4,-3-5 3,-2-2 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0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46265 35061 562,'-22'-8'8,"3"0"18,3 0 16,3 1 18,3-1 3,6 2-8,4 1-9,6 0-8,4 2-8,3 0-5,5 2-6,4 0-5,2 1-6,4 0-4,3 0-6,3 0-4,2 0-8,0-2-12,2 0-12,1-1-12,-4-1-7,-8 0-3,-7 0-1,-8 0-4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2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47115 37216 474,'0'-12'4,"0"8"19,0 8 21,0 8 19,0 3 4,0-1-13,0-1-12,0-1-13,0 0-8,0 0-2,0 0-4,0-1-2,0 2-2,0 2-2,0 1-1,0 3-2,0 0 0,0 1-1,0 0-2,0-1 1,0 2-2,0 1 0,0 3-1,0 1 0,0 2-1,0-1 0,0 0 1,0 1-1,0-1 0,0 1 1,0-1 1,0 1 1,0-1 0,0 0 0,0 1 0,0-1 0,0 0 0,0 1-2,0-1 0,0 1-2,0-2 0,0-2 2,0-1 0,0-2 2,0-1 0,0 3 1,0 1-1,0 3 1,0 1 0,0 0-1,0 2 1,0 1 1,0 1-1,0 1 0,0 0-1,0 2-1,0 0 0,0-2-1,0 0-2,0-1 0,0 0-2,0-1 2,0 0 0,0 1 1,0-2 0,0 0-1,0-1 0,0-1 0,0-2-1,0-1 0,0-3 1,0-1 1,0-1 0,0 1 1,0 1 1,0 1 2,0 1-1,0 1-1,0 1 0,0 1-1,0 0-1,0 1 1,0-1-2,0 0 1,0 1-2,0 1-1,0 1-3,0 1-1,0 0 0,0-2 2,0 0 2,0-1 1,-1-1 1,0-1 0,-2-1 0,0-1 0,0 0 0,1-1-1,0 1-1,2-1-1,0 1 1,0 1 0,0 1 0,0 1 0,0-1 0,0 0 0,0 0-1,0-2 0,0-1-1,0-2 0,0 0-2,0 0-1,0-2 0,2 1-1,0-1 0,1 1-1,0-1-3,0-3-8,-2-1-8,0-2-7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2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46381 45316 491,'-13'1'30,"3"3"3,4 4 3,4 2 3,3 2-1,2 1-5,2 1-5,2 2-5,0-1-3,1 1 0,0 0 0,0-1 0,-1 2-1,-1 1 0,0 3 0,-2 1-1,1 3 0,0 3-1,1 3-2,2 3-1,-1-1-2,-1-2-4,0-3-2,-2-3-3,0-3-3,0-1 0,0-3 0,0-1-2,1-4 0,4-5-2,2-4-1,3-6-2,3-7-1,1-9 0,3-11 0,1-8-1,3-8-2,3-2-4,3-4-4,3-2-3,0 0-4,-2 5-1,-1 3-1,-3 4-2,-4 5-5,-5 9-10,-6 8-8,-6 7-10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43127 41844 545,'-21'-18'101,"7"10"-19,5 11-20,7 12-18,2 5-12,0 3-4,0 1-5,0 3-4,-1 1-4,0 2-1,-2 2-2,0 3-1,0 0-4,0 2-3,2 0-4,0 2-3,1-1-5,-2-3-5,0-4-5,-1-2-4,-1-3-7,2-3-7,0-3-6,2-3-8,0-5-2,0-6-1,0-8 1,0-6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3:59"/>
    </inkml:context>
    <inkml:brush xml:id="br0">
      <inkml:brushProperty name="width" value="0.04846" units="cm"/>
      <inkml:brushProperty name="height" value="0.04846" units="cm"/>
      <inkml:brushProperty name="color" value="#FED406"/>
    </inkml:brush>
  </inkml:definitions>
  <inkml:trace contextRef="#ctx0" brushRef="#br0">12350 7100 454,'73'0'107,"-3"0"-24,-3 0-26,-2 0-24,-1-2-13,3-3-3,3-3-2,4-2-2,7-3-2,13 1 0,12-1-3,13 1 0,-5 1-1,-22 3-1,-22 3-1,-21 4-1,7-3 0,38-5 2,37-7 1,38-5 2,21-3-1,7 4 0,6 3-1,7 3-1,-3 1-1,-8 1 0,-10-1-1,-9 1 0,-5-1-1,0 1-2,0-1-2,0 1-1,1-1-2,4 1-1,3-1 1,3 1 0,-2 1 0,-6 3 2,-6 3 1,-6 4 2,-4 1 1,1 0 2,-1 0 2,1 0 1,-4 3 0,-6 6-1,-6 7-1,-6 6-1,-2-1 0,3-5 0,3-7 0,4-5 1,4-6-1,6-3 0,7-3 0,6-2-1,-1-5-1,-5-2-2,-7-3-1,-5-3-1,-6-2 0,-3 0 0,-3 0 0,-2 0 1,-3 1 0,1 4 0,-1 3 0,1 3 0,-3 3 0,-2 3 1,-3 3-1,-3 4 1,-1 1-1,4 0 2,3 0 1,3 0 0,1-2 1,1-3-1,-1-3 0,1-2 0,-1-3-1,1 1 1,-1-1-1,1 1 0,-3-1 0,-2 1 0,-3-1 1,-3 1-1,-2-1 0,0 1 1,0-1-1,0 1 0,1-1 0,4 1 0,3-1-1,3 1 0,-1-1 0,-2 1-1,-3-1-1,-3 1 0,-1-3-1,4-2 1,3-3 0,3-3 0,-1-1 1,-2 4-1,-3 3 1,-3 3 0,-6 1-1,-5 1 1,-7-1 0,-5 1-1,-4 1 1,0 3-1,0 3 0,0 4-1,-2 1 1,-3 0 0,-3 0 0,-2 0 0,-8 0 0,-8 0 0,-10 0-1,-9 0 0,-7 0-1,-3 0-1,-3 0-1,-2 0-2,2-4-5,9-5-10,10-7-10,10-5-10,4-6-1,0-3 5,0-3 7,0-2 5,-7 0 0,-11 7-9,-14 6-8,-11 7-8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3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43300 41341 512,'15'-49'52,"-1"12"-5,-1 11-4,0 13-4,-2 6-3,1 2-5,0 2-2,0 2-5,-1 3-3,-1 6-5,-1 4-4,0 5-4,-3 4-2,-2 5-3,-4 3-1,-2 5-3,-3 0-2,-2 0-6,-2-1-4,-2-1-5,0-3-3,-1-3-2,0-5-1,0-3-1,3-5 5,5-3 13,4-4 13,6-4 13,3-2 6,5 0-2,4 0-1,3 0-2,2 1 0,-1 2 0,-1 2 0,-1 2 0,-2 1-1,-2-1-4,-4 1-2,-3 0-2,-2 1-3,0 1-1,-2 3-1,0 2-1,-4 2-2,-6 3-3,-6 3-2,-6 3-3,-3 1-3,-3-1-2,-1-1-1,-3-1-2,1-2-5,1-3-10,3-3-9,1-3-10,3-2-6,3-2-3,3-2-5,3-2-3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5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51937 36495 491,'-6'-13'30,"6"4"6,4 6 4,6 5 5,2 2-1,1 1-7,1 2-7,2 0-7,-1 0-4,1 0-3,0-2-2,-1 0-2,1-1-3,2 1 0,0 1-3,1 2 0,0 0-3,1 0 0,-1-1-2,1 1-2,0 0 1,-1 0 0,1 0 1,0 0 1,-2 0 0,1 1 0,-2 1 1,-1 2 0,0-1-1,1 1 2,2 0-1,0 0 0,1-1 1,1 1 1,1 0 0,1 0 1,0-1 0,1 1 0,-1 0-1,1 0-2,-1-1 1,1 1 0,-1 0 0,1 0 1,0 0 0,1 1-1,1 1 1,1 1-1,0 0 0,1 0 0,-1-2 0,1-1 0,-2 0 0,0 2-2,-1 0 0,-1 1 0,0 1-2,-1-1 0,1 1 0,-1 0 0,0-1-2,-1-1 1,-1-1 0,0-1-1,-3 0 0,1 0-1,-2-1 0,-1 1-1,0 0 1,1 0 1,2-1 0,0 1 2,1 1 0,1 0 0,1 1-1,1 1 1,0 1-1,-1-1 0,-1 1 0,-1 0-2,0-1 1,-1-1 0,1-1 1,0 0 0,-2-2 0,1 1-2,-2 0-1,-1-1-2,0 0 0,-1 0 0,1-2 1,0 0 0,-1-1 0,1 1 1,0 1 0,-1 2 0,1-1 0,0-1 1,-1-1 0,1 0 0,0-1 0,-1 0 1,1-1-2,0 1 1,-1-1-1,-1 0-1,-1-2-1,0 0-2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7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59450 39231 535,'24'-7'134,"3"0"-29,1 2-31,2 1-30,2 0-17,1 2-3,1 0-3,0 2-4,1 0-5,-1 0-5,-2 0-8,0 0-5,-3 0-7,-3 2-6,-5 0-6,-3 2-7,-3 0-4,-3 3-3,-1 2-2,-2 2-2,-2 0 0,-2-1 6,-3-1 4,0 0 6,-3-2 1,0 1-1,-2 0-1,0 0-1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7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60033 39689 533,'-21'-5'32,"5"6"14,4 6 13,6 6 13,3 4 1,0 3-16,2 3-13,0 3-14,1 3-10,-2 4-5,0 4-4,-1 4-4,-2 5-7,0 4-6,-1 5-7,-2 5-7,1 0-7,1-5-8,0-4-7,2-6-7,1-6 0,2-7 5,2-9 8,2-7 5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7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61274 39443 448,'-8'-8'2,"0"2"5,0 1 5,0 1 4,1 1 8,-1 3 10,0 4 12,0 2 9,0 3 3,-2 4-10,0 2-7,-1 3-9,-2 2-5,-1 3-2,-3 1-1,-1 3-2,-3 1-2,0 2-5,-1 2-2,0 3-5,-2 0-1,2 2-1,2 0-1,0 2-1,1-1-7,2-2-17,3-2-16,1-1-17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8"/>
    </inkml:context>
    <inkml:brush xml:id="br0">
      <inkml:brushProperty name="width" value="0.05738" units="cm"/>
      <inkml:brushProperty name="height" value="0.05738" units="cm"/>
      <inkml:brushProperty name="color" value="#F2395B"/>
    </inkml:brush>
  </inkml:definitions>
  <inkml:trace contextRef="#ctx0" brushRef="#br0">61900 39563 383,'6'-9'6,"-1"-2"11,-2-2 11,-2-1 12,-1 2 7,0 8 1,0 8 2,0 8 2,1 5-1,0 3-6,2 3-4,0 3-4,0 2-5,0 2-4,-2 2-3,0 3-5,-1 1-3,0 2-6,0 2-4,0 2-6,0 0-1,2 0 2,0-1 3,1-1 2,0-3-10,0-2-21,-2-4-21,0-2-20,-1-3-13,2-5-1,0-3-2,2-4-2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8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60923 40726 544,'-46'-21'91,"19"5"-6,19 5-7,18 4-7,12 3-12,5 1-18,5-1-17,5 0-17,2 0-16,0 0-11,0 0-12,0 0-13,-3 1-1,-8 1 6,-6 0 7,-6 2 8,-5-1-2,-1 0-9,-1-2-9,0 0-9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8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62812 39715 423,'-9'-16'6,"0"2"13,-1 1 12,-1 1 12,0 5 9,2 10 5,2 10 4,2 9 4,0 6-2,-4 1-12,-2 1-9,-3 1-12,-3 2-7,-1 4-6,-3 4-6,-1 4-6,-2 2-5,1 2-9,-1 0-6,1 2-9,2-4-7,5-8-9,4-8-10,6-7-8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8"/>
    </inkml:context>
    <inkml:brush xml:id="br0">
      <inkml:brushProperty name="width" value="0.0575" units="cm"/>
      <inkml:brushProperty name="height" value="0.0575" units="cm"/>
      <inkml:brushProperty name="color" value="#F2395B"/>
    </inkml:brush>
  </inkml:definitions>
  <inkml:trace contextRef="#ctx0" brushRef="#br0">63200 39811 382,'0'-13'8,"2"5"17,0 4 17,2 6 17,0 3 2,0 3-10,-1 4-10,1 2-11,0 3-6,0 1-5,0 3-3,0 1-4,0 0-2,0-1-2,0-3 0,0-1-2,1-3-4,3-2-8,3-4-8,4-3-8,2-5-5,3-7 0,3-9-1,3-7-1,1-5 1,1 1 2,-1-1 1,0 1 3,-1 1 2,-3 1 4,-3 3 3,-3 1 3,-3 3 6,-2 1 8,-4 2 8,-3 3 7,-1 5 12,-2 10 13,0 10 14,-2 9 14,0 5 0,0 1-14,0-1-13,0 1-14,0-1-8,0 2-6,0 1-3,0 1-5,0 0-6,0 2-6,0 1-8,0 1-7,1-1-9,0-2-10,2-2-10,0-1-11,1-4-6,0-4-4,0-3-4,0-4-3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9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65350 39396 615,'0'-14'8,"2"3"15,0 3 14,2 3 17,4 1 3,9 2-7,9 0-6,9 2-7,2 0-7,-2 0-8,-3 0-7,-3 0-7,-4 0-9,-4 0-8,-3 0-8,-4 0-9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64550 7200 999,'-46'-2'-6,"10"-3"-12,10-3-12,9-2-12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9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65302 39800 406,'-14'2'48,"5"4"4,3 4 5,4 3 4,2 4-3,0 3-9,0 3-10,0 3-9,-2 2-6,-2 3 0,-3 1-2,-3 2 0,-2 2-2,0 1-3,0 0-2,1 2-2,0-2-2,2-4-1,2-4-2,3-3 0,1-4-3,3-3-5,4-3-3,2-3-5,4-3-2,4-2-1,3-4-1,5-2 1,1-2-2,2 0-1,1 0-2,1 0-1,-1 0 0,-3 0 1,-3 0 1,-3 0 0,-2 0-6,-1 0-13,-1 0-15,0 0-14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0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65520 40528 542,'-12'-22'13,"10"5"25,8 3 26,10 5 26,5 2 1,2 2-22,4 2-21,3 2-22,1 2-14,-1 2-6,-2 2-6,0 2-5,-2 0-16,-5 1-27,-3 0-26,-4 0-26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1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57172 39155 477,'-19'-6'8,"7"1"27,8 2 25,8 2 28,5 2 3,3 2-17,4 2-18,2 1-18,1 2-12,-1 0-7,-1 0-5,-1 0-7,-1 0-3,0-1-2,-2 1-2,-1 0 0,0 0-2,2 0 1,0 0-1,1-1 0,1 1 0,-1-2-2,1-1-2,0 0-1,-1-2-2,1-1-2,0 0-2,-1-1-2,0-4 3,-2-4 6,-3-6 6,-1-3 7,-1-6 1,-2-3-1,-1-5-2,0-3-3,-1-2-2,2 0-6,0-1-5,1 1-5,2-1-3,0-1-2,1 0-1,2-2-2,-2 2-7,1 6-15,-2 4-14,0 5-14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4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50021 43421 539,'-9'7'1,"-1"-2"0,-3-3 1,-2 0 0,1-2 3,1 2 2,2 0 4,2 1 3,3 0 8,2-4 11,4-2 11,3-3 12,1-2 1,1 0-10,1 0-9,2 0-10,0 1-5,2 1-4,0 0-2,1 2-3,1 0-4,0 0-3,-1 0-5,1 0-3,0 0-3,2 0-1,0 0-1,1 1-1,2-2 0,1 0 1,3-2 1,1 0 0,2-1 0,-1 0-1,1 1-1,-1-1-2,1-1-1,1 0 2,1-1 2,1-1 0,1-2 1,1 0 2,1-1 2,1-1 2,1-2 0,2-2 0,3-1-1,1-3 0,1 0-1,2 1 1,1 1 1,1 1-1,-1 1 1,-2 1 0,-2 1 1,-2 1-1,-1 0 0,-1 2-2,-1 1 0,-2 1-1,0 0-2,-1 1 0,-1-1 0,-1 0-2,-1 1 1,1 0-1,-1 2 1,1 1 0,-1-1 1,1 0 0,-1-1 1,0-1 1,1-2 0,-1 0 2,1-1 0,-1-1 1,0 0 1,1 2-1,-1 3-1,1 1 0,-2 1 0,-1 0-1,-3 0-1,-1 1 0,-2-1-1,1 0-1,0 0 0,-1 0 0,1 0 0,-1 1 0,1-1 0,0 0 1,-1 0 0,1 0 0,-1 0 0,1 1 0,-1-1-1,-1 0 1,-1 0 0,0 0-1,-3 1 2,-1 1-1,-2 0 1,-2 2 0,-2 0 0,1 2 1,0 0 0,0 2-1,0-1 1,1 0-1,2-2 0,0 0-1,1-1 0,0 0-1,-1 0-2,1 0 1,0 0-2,0 1 0,-1-1-1,1 0 0,-1 0 0,-1 2 1,0 0 0,-2 2 1,0 0-5,0 0-8,0 0-8,0 0-10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5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56355 42066 509,'-13'-7'22,"6"2"9,6 2 9,6 2 10,4 1 1,1 2-7,3 0-7,2 2-6,1-1-6,1-1-2,1 0-3,2-1-2,0-1-4,1 0-4,0 0-3,3 0-3,-1 0-3,1 0-2,-1 0-1,1 0-2,-1 0-2,-2 0 1,0 0-2,0 0 0,-1 0 0,1 2-1,1 0 1,1 1-1,-4 3 5,-9 4 8,-8 4 9,-10 3 7,-4 3 3,-1 0-3,-1-1-4,-1 1-4,-5 4-4,-7 10-6,-9 10-4,-7 10-6,-1 3-7,8-4-8,6-4-8,7-4-8,5-6-5,5-6 1,3-7 0,4-7 0,1-3 0,0-1-3,-1 1-2,-1 0-2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7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49200 26074 429,'0'-14'24,"2"1"-4,0 2-4,2 2-3,-2 3 6,-3 2 18,-2 4 16,-3 3 17,-3 2 2,0 5-15,-1 4-14,-1 3-15,-2 5-8,-2 3-2,-2 4-2,-1 5-2,-2 1-1,1 2-2,-1 1-1,1 0 0,0 1-4,1 1-6,0-1-4,2 0-7,1-2-4,1-2-3,1-3-5,1-3-3,2-8-11,6-13-20,4-13-18,6-12-20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7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50200 26011 379,'1'-13'41,"2"8"9,2 7 6,2 6 8,0 5 0,-1 1-10,-1 3-8,0 2-10,-1 1-6,0 1-3,0 0-3,0 3-3,-1 0-3,1 2-2,0 3-1,0 1-3,0 2-1,0 3 0,0 1-1,0 2 0,-1 1-6,0 2-7,-2 1-9,0 0-9,-1-1-7,0-6-6,0-4-5,0-5-7,0-4-3,0-3 0,0-3 0,0-2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7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49378 27244 541,'-22'-8'8,"3"2"13,3 1 15,3 1 14,5 0 8,8 0-2,8 0 0,7 1-1,8-1-6,5 0-14,6 0-11,7 0-14,2 1-11,1 0-12,2 2-12,0 1-11,-3-1-12,-10-1-11,-8 0-10,-8-1-12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8"/>
    </inkml:context>
    <inkml:brush xml:id="br0">
      <inkml:brushProperty name="width" value="0.05674" units="cm"/>
      <inkml:brushProperty name="height" value="0.05674" units="cm"/>
      <inkml:brushProperty name="color" value="#F2395B"/>
    </inkml:brush>
  </inkml:definitions>
  <inkml:trace contextRef="#ctx0" brushRef="#br0">65559 26074 387,'-15'-11'13,"4"10"24,3 10 26,3 10 24,1 5 6,0 2-16,0 3-15,0 1-15,0 2-11,-2 2-6,0 3-6,-1 1-6,0 2-5,0 2-5,2 2-3,1 2-6,0-1-4,2-3-4,0-2-5,2-3-5,1-8-15,4-9-26,2-12-25,3-11-25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19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65659 25860 406,'7'-8'0,"-2"0"0,-2 0 0,-2 0 0,0 0 7,2 1 16,2-1 16,2 0 14,3 0 5,5 0-9,5 0-9,5 1-7,1 0-6,-1 2-4,-3 2-4,-1 2-4,-3 2-3,-3 4-3,-3 2-2,-2 3-3,-4 4-2,-3 2 0,-2 3-1,-4 3-1,-3 3-1,-7 5-4,-6 3-3,-5 4-2,-3 0-2,1-3-1,1-5 1,1-4-1,2-3 0,3-3 0,3-3-1,3-2 0,6-4 5,10-3 10,10-2 9,9-4 11,6-1 4,3-2-2,1-1-2,2 0-2,0 0-1,-3 0-2,-3 2 0,-3 1-2,-3 0-1,-2 3-1,-1 2 0,-2 2-2,-3 2-1,-3 3 1,-3 4-1,-2 2 1,-4 3-1,-4 5 0,-4 3 0,-4 5-1,-5 1-4,-5 4-10,-6 1-8,-7 2-10,-4 0-3,-4-2 0,-4-2 2,-4-2 1,1-3 2,6-7 3,6-5 4,6-7 4,4-3-10,3-2-19,3-2-21,3-2-21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4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17900 12100 403,'23'-27'6,"-3"-3"6,-3-3 5,-2-2 7,-3-5 3,1-2 3,-1-3 0,1-3 3,-6-2-2,-8 0-3,-10 0-5,-9 0-3,-10 4-6,-9 10-6,-10 10-6,-8 9-7,-3 6-3,7 3 1,6 3 1,7 4 1,-4 5 1,-12 10 2,-13 10 1,-12 9 1,-4 6 2,7 3-2,6 3 1,7 4 0,2 4 0,1 6 1,-1 7 3,1 6 0,2 3 2,7 0-1,6 0-1,7 0 1,4-2-1,3-3 0,3-3-1,4-2 0,1-1-1,0 3 0,0 3-1,0 4-1,0-1 0,0-3 0,0-3 0,0-2-1,3 0 1,6 7-1,7 6 0,6 7 0,3 0 0,0-2 0,0-3 1,0-3 1,0-4 0,0-3 0,0-3 1,0-2 0,3-8 1,6-8-1,7-10 0,6-9 0,3-5 0,0 0-2,0 0 0,0 0 0,1-2-2,4-3 0,3-3 0,3-2 0,3-5-1,3-2-1,3-3 0,4-3-1,4-4-1,6-3 1,7-3-1,6-2 0,4-8-2,4-8 0,3-10-3,3-9-1,1-4-2,1 4-1,-1 3-3,1 3-1,-6 3-1,-8 3 1,-10 3 2,-9 4 0,-9 1 2,-5 0 0,-7 0 0,-5 0 1,-6-2 0,-3-3 1,-3-3 0,-2-2 1,-5-6 0,-2-6 2,-3-6 1,-3-6 0,-2-1 3,0 7 1,0 6 3,0 7 2,-5 7 8,-9 9 17,-10 10 14,-8 10 16,-6 7 2,1 6-13,-1 7-12,1 6-13,-1 4-7,1 4-5,-1 3-2,1 3-5,1 3 0,3 3 0,3 3 1,4 4 2,1 1 0,0 0 0,0 0 1,0 0 0,3 0 0,6 0-1,7 0 0,6 0 0,3-2-2,0-3-2,0-3-3,0-2-3,9-8-3,19-8-2,19-10-3,19-9-3,9-12-1,0-11 3,0-14 1,0-11 3,-2-12-1,-3-9-2,-3-10-1,-2-8-2,-6-3 0,-6 7 4,-6 6 2,-6 7 4,-7 7 4,-6 9 4,-6 10 4,-6 10 4,-6 14 8,-2 23 12,-3 22 13,-3 22 12,-2 10 1,0 1-11,0-1-12,0 1-10,3-1-8,6 1-2,7-1-2,6 1-2,3-3-3,0-2-2,0-3-4,0-3-2,1-6-1,4-5 2,3-7 1,3-5 1,3-8-2,3-5-8,3-7-8,4-5-7,5-17-5,10-24 0,10-26 0,9-24 0,7-21-1,7-16-1,6-15-1,7-15-2,4-11 2,3-2 3,3-3 2,4-3 3,-4 1 3,-9 6 3,-10 7 4,-8 6 4,-11 10 2,-8 17 4,-10 15 3,-9 16 3,-10 13 4,-9 14 6,-10 11 6,-8 14 5,-15 21 10,-19 31 13,-18 32 14,-19 31 14,-8 18-1,3 7-12,3 6-14,4 7-13,5-3-8,10-8-4,10-10-4,9-9-3,6-7-3,3-3-2,3-3-1,4-2-2,2-5-1,4-2-3,3-3-1,3-3-1,6-4-2,9-3-2,10-3-1,10-2-1,4-3-1,0 1 1,0-1 0,0 1 1,1-3 1,4-2 0,3-3 0,3-3 1,-1-1 1,-2 4-1,-3 3 1,-3 3 0,-4 1 0,-3 1-2,-3-1-1,-2 1 0,-31 13-5,-56 29-6,-56 28-7,-56 28-6,-16 3 0,25-22 6,25-22 5,25-21 7,15-15-7,7-6-19,6-6-21,7-6-20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67282 34596 999,'-1'-15'-6,"0"3"-12,-1 2-12,-1 1-12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4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52016 34204 501,'-8'-9'6,"0"0"11,0-2 11,1 1 11,-1-1 4,0 4-7,0 2-4,0 4-7,-1 4-3,-1 6-4,-3 5-3,-2 7-4,-1 3-1,-1 1 2,-1 1 1,-1 1 1,0-1 1,3 0-2,1-1-1,2-1-1,3-1-1,3-1 1,2-1 0,4-1 0,2-2-1,2-3-3,2-2-3,2-4-4,2-2-1,3-2-4,3-3-2,3 0-2,3-5-4,1-2-1,3-5-4,1-4-2,0-1-2,-1-1 0,-3 0-1,-1 1 0,-3-1 0,-1 1-2,-2-1-1,-2 0 0,-2-1 1,-1-1 2,-1-3 3,0-1 3,-2-1 3,-1-1 2,-1 1 2,0-1 3,0 2 2,0 3 1,1 3 1,2 3 1,-1 4 11,-1 6 19,-1 6 19,0 6 19,-2 3 5,-2 3-12,-2 2-10,-2 1-12,-2 2-8,0 1-6,-1 1-5,-1 1-5,-1 1-5,0 1-4,0 1-4,0 1-3,0 0-7,1-1-7,-1-1-8,0-1-6,1-2-5,0-3 0,2-3 0,1-3 0,0-6-2,4-10-7,0-10-5,4-9-7,0-5 5,1 3 11,2 1 13,0 3 13,0 2 9,-1 3 8,0 2 6,-2 4 8,0 2 1,0 1-3,0 0-3,0 2-5,1 0 4,0 2 9,1 0 8,2 2 9,0-1 1,1 0-9,1-2-7,2 0-9,-1 0-10,1 0-12,0 2-11,0 0-13,-1 0-5,-1-2 1,-1-2 1,0-1 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4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53273 33859 461,'7'-17'1,"-1"-1"0,0-3 1,-2-1 1,0 0 4,0 3 6,0 3 6,0 3 7,-1 6 7,-2 11 9,-2 12 8,-2 10 8,-2 5 0,0 2-8,-1 1-10,-1 1-8,-1 2-7,0 4-2,0 4-4,0 4-3,-1 3-4,-1 5-5,-3 4-5,-1 3-6,-2 2-5,2-3-7,1-1-7,1-2-6,1-6-7,3-7-5,1-8-7,2-7-5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4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53678 35050 666,'-1'43'70,"-2"-6"-21,-2-7-22,-1-7-20,1-6-10,7-5 4,8-4 2,6-6 3,2-1 5,-3 2 5,-2 2 6,-4 2 6,-4 3 0,-6 7-6,-6 5-5,-6 7-5,-3 2-5,-1-2-1,-1 0-3,-1-1-2,1-3-4,2-5-7,4-5-6,3-4-8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5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54560 34781 501,'-22'37'126,"4"-6"-29,5-4-30,3-5-30,2-1-15,0 3-2,0 3-1,1 3-1,0-1-1,2-3-2,2-5-2,2-3-1,3-5-2,6-3-1,4-4-1,5-4-1,3-5-5,1-8-11,1-6-11,1-7-9,-1-4-7,-3-1-3,-3 0-4,-2-2-3,-4 1 2,-3 3 7,-3 3 6,-2 4 7,-2 1 5,0 4 4,0 3 3,0 3 3,1 1 9,2 0 14,2 0 13,2 1 15,1 0 1,3 2-7,2 2-9,2 2-8,0 2-5,-1 2-2,-1 2-2,-1 2-3,-1 1 1,0 3 4,-2 2 4,0 1 3,-3 4 1,-3 4-2,-2 3-2,-4 4-2,-2 1-2,-2-1-3,-1-3-3,-3-1-3,-1-2-2,1 0-1,-1 1-1,0-1-2,2-5-6,4-10-12,4-12-13,4-10-11,3-4-3,0 3 10,1 3 8,2 2 9,2 1 6,3-3 3,5-3 4,4-3 4,-1 0 2,-3 5 0,-5 3 1,-3 4 0,-2 3 0,0 0-1,0 1-2,-1 2-2,1-1-7,0 0-13,0-2-13,0 0-12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5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56310 34284 453,'0'-15'5,"0"2"16,0 3 17,0 1 16,0 3 5,0 6-6,0 4-6,0 6-6,-1 3-5,0 5-3,-2 3-3,0 5-2,-2 3-4,0 5-2,-1 3-2,-1 4-4,0 6-4,0 9-5,2 10-7,1 7-5,0 6-10,0-1-15,0 0-15,0 0-15,1-7-2,1-16 11,0-16 11,2-16 11,-1-7 1,0-1-7,-2 1-8,0 0-7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7"/>
    </inkml:context>
    <inkml:brush xml:id="br0">
      <inkml:brushProperty name="width" value="0.04935" units="cm"/>
      <inkml:brushProperty name="height" value="0.04935" units="cm"/>
      <inkml:brushProperty name="color" value="#00BFF3"/>
    </inkml:brush>
  </inkml:definitions>
  <inkml:trace contextRef="#ctx0" brushRef="#br0">50385 42730 445,'-10'-15'4,"-4"4"7,-3 3 8,-5 3 8,0 1 1,3 2-4,3 0-5,3 2-4,1 2-2,0 6-3,0 4-2,1 5-1,0 2-1,2 1 1,2 0 0,2-1 2,1 2 1,1 1 0,-1 3 2,0 1 0,0 0 1,2-3-1,0-3 0,2-3-1,1-2-2,4-1-2,2-1-4,3 0-2,3-3-2,2-2-2,1-4-1,3-3-2,1-3-2,1-3-3,1-5-3,1-4-2,1-4-2,1-3 1,1-5 0,1-3 0,-1-2 0,-1 0 0,-3-1-1,-1 1 0,-3 0 1,-3 1 2,-3 2 1,-2 0 3,-3 2 2,-1 3 4,0 2 2,-2 5 3,0 1 2,0 2 2,0 2 2,0 3 2,-1 4 7,0 8 13,-2 7 15,0 9 12,-1 4 2,0 1-12,0 1-11,0 1-12,-1 1-9,0 0-5,-2 2-5,0 1-6,-1-1-4,0-1-5,0-3-3,0-1-5,1-8-8,2-11-15,2-12-13,2-11-13,1-7-1,0 1 16,0-1 15,0 1 14,0 0 13,0 3 10,0 1 10,0 2 10,0 3 5,1 3-1,2 3-1,0 2-2,1 2 0,2 0-1,0 0-1,1 1 0,0-1-3,0 2-5,-2 0-5,-1 2-5,0-1-4,0 0-5,0-2-4,0 0-5,-1-3-3,-1-4-3,0-3-4,-2-5-2,-1-1 1,0 1 7,-2 1 7,0 1 6,-1-1 4,0 0 1,0-1 2,0-1 1,0 0 2,2 1 2,0 1 2,2 1 3,-1 0 3,-1 2 4,0 1 5,-1 1 4,-1 6 10,0 12 16,0 11 15,0 13 15,0 6 2,0 0-14,0 2-14,0 1-13,-1 2-9,-1 4-5,0 4-3,-1 3-5,-1 5-6,0 4-8,0 3-9,0 5-6,0-1-4,-2-3 3,0-5 2,-1-3 3,0-5-8,2-8-18,2-6-19,2-7-18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8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52516 43244 601,'7'-29'7,"-1"6"13,-1 4 13,0 4 14,-1 8 2,0 9-7,-1 8-9,1 9-9,-1 4-8,-4 1-8,-2-1-10,-3 1-9,-1-3-4,2-3 1,2-5-1,2-3 2,3-3 1,6-2 6,4-3 4,5 0 5,1-2 5,-1 0 6,-2 0 5,-3 0 6,-2 2 1,-2 3-2,-4 5-2,-2 4-2,-4 3-3,-4 3-4,-4 3-3,-3 3-4,-4 0-3,0 0-5,-1-1-3,-1-1-3,1-3-5,3-3-5,3-4-4,3-4-4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8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53416 42841 480,'6'-26'30,"-1"13"9,-2 10 8,-2 13 7,-2 8 2,-2 4-8,-2 3-6,-1 4-8,-1 1-4,2-3-5,2-3-2,2-3-4,1-2-2,0-1-2,0-1 0,0-1-2,2-4-3,6-6-7,4-8-7,5-6-7,2-7-6,-1-5-6,-1-7-6,0-5-7,-3-2-2,-1 2 1,-3 1 0,-1 3 0,-2 2 5,-2 3 9,-2 3 8,-2 3 10,-2 2 6,0 3 7,-2 1 5,0 2 7,1 2 4,4 1 2,4 0 2,4 2 3,2 0-3,1 2-6,1 0-8,2 2-7,-1 2-4,-1 4-1,-1 4-1,-1 3 0,-2 4 0,-2 1 3,-4 3 3,-2 1 2,-4 3 1,-2 3-1,-4 3-1,-2 3-1,-1-2-2,1-4-5,0-5-3,2-5-4,4-8-7,8-10-10,8-11-9,8-11-9,2-4-2,0 5 8,-1 3 9,0 5 7,-4 2 7,-1 2 8,-4 2 8,-3 2 8,-1 1-8,0 1-21,0-1-21,0 0-21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28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55050 42491 506,'7'-29'-1,"-1"8"11,0 7 11,-2 7 11,-1 5 8,0 4 5,-2 4 4,0 4 5,-1 4-1,0 7-6,0 5-6,0 7-6,0 5-8,0 7-6,0 8-8,0 6-6,1 9-10,2 11-9,2 10-11,1 11-10,1-4-3,-2-20 2,-2-19 4,-2-20 2,-1-10-4,2 1-11,0-1-13,2 1-11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9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49194-450 523,'-14'2'9,"4"4"20,4 4 19,4 3 18,2 6 5,0 7-11,0 7-11,0 7-11,0 5-9,-2 4-5,0 3-7,-1 5-6,-2-1-3,0-4-2,-2-6 0,0-4-1,-1-4-11,1 0-25,-1-1-22,0-1-23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5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19250 17000 461,'-27'-21'97,"-3"10"-21,-3 10-21,-2 9-22,-11 13-11,-15 20-3,-15 18-4,-16 20-3,-7 8-1,4 1 0,3-1 0,3 1 1,6-6 0,9-8-1,10-10 0,10-9-1,8-7 0,10-3-2,10-3-1,9-2-2,7 0 0,7 7 0,6 6-1,7 7-1,8-1 0,14-6-2,11-6-2,14-6-1,7-6-1,3-2-1,3-3 0,4-3-1,-1-2 0,-3 0 1,-3 0 2,-2 0 0,-6-2 2,-6-3 1,-6-3 1,-6-2 2,-7 0 3,-6 7 3,-6 6 4,-6 7 4,-13 4 0,-19 3-4,-18 3-6,-19 4-4,-16 2-2,-12 4-3,-13 3 0,-12 3-2,-5-1-2,3-2-3,3-3-1,4-3-4,1-6 1,0-5 1,0-7 2,0-5 2,7-12-4,17-16-10,15-15-8,16-15-9,13-14-4,14-8 5,11-10 4,14-9 3,7 1 4,3 13 0,3 12 1,4 13 1,1 4 2,0-3 1,0-3 3,0-2 1,0-1 1,0 3-3,0 3-2,0 4-2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65000 16600 333,'49'20'167,"16"14"-1,16 14 1,15 16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4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58278 34894 483,'-21'-1'-40,"5"-2"12,5-2 13,4-2 12,3 0 13,1 0 11,-1 2 10,0 1 12,0-1 7,2 0 3,0-1 3,2-2 2,2 1-1,4 1-8,4 0-6,3 2-7,3 0-7,0 2-4,-1 0-6,1 2-5,-1 0-6,1 2-7,0 0-8,-1 2-6,0 0-3,0 0-2,-2-1 0,-1 1 0,-2 1 1,-4 2 6,-4 2 3,-4 2 5,-2 0 4,0 1 3,0 0 2,0 0 3,0 0 2,0 1 0,0 1 0,1 2 1,-1-1-1,2 3-2,0 0-2,2 1-1,0 1-4,0 1-2,0 1-5,0 1-3,0 1-3,0 1-3,0 1-2,0 1-3,0-2-3,0-1-4,0-4-3,0-3-4,0-2-1,2-1-1,0-1 1,2 0-1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4"/>
    </inkml:context>
    <inkml:brush xml:id="br0">
      <inkml:brushProperty name="width" value="0.03464" units="cm"/>
      <inkml:brushProperty name="height" value="0.03464" units="cm"/>
    </inkml:brush>
  </inkml:definitions>
  <inkml:trace contextRef="#ctx0" brushRef="#br0">57965 36847 635,'-15'0'2,"1"0"4,1 0 4,1 0 4,5-1 7,11 0 10,12-2 10,10 0 9,5-2 1,0 0-9,1-1-8,-1-1-9,0 0-7,1 2-6,-1 2-5,0 2-6,0 1-3,-1 0 1,-1 0 1,-1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5"/>
    </inkml:context>
    <inkml:brush xml:id="br0">
      <inkml:brushProperty name="width" value="0.02768" units="cm"/>
      <inkml:brushProperty name="height" value="0.02768" units="cm"/>
    </inkml:brush>
  </inkml:definitions>
  <inkml:trace contextRef="#ctx0" brushRef="#br0">58550 34680 794,'30'-13'77,"-2"3"-20,-1 5-19,-3 3-19,0 2-11,-1 2-3,1 0-3,-1 1-4,-2 0-6,-3 0-10,-4-2-11,-4 0-11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7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53581 45877 596,'-13'-2'8,"3"0"14,4-3 14,4-2 15,4 0 3,6-1-8,4 0-8,5 1-8,3-1-5,1 2-4,1 1-2,1 1-2,0 0-4,1 2-2,-1 0-4,1 2-2,-2 0-5,-1 2-9,-3 0-7,-1 2-9,-3-1-7,-1 1-6,-2 0-5,-2 0-6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7"/>
    </inkml:context>
    <inkml:brush xml:id="br0">
      <inkml:brushProperty name="width" value="0.03191" units="cm"/>
      <inkml:brushProperty name="height" value="0.03191" units="cm"/>
    </inkml:brush>
  </inkml:definitions>
  <inkml:trace contextRef="#ctx0" brushRef="#br0">54112 46150 689,'-15'0'13,"3"0"6,1 0 7,2 0 6,3 1 2,1 2-1,2 2-3,2 2-1,1 2-3,0 5-5,0 3-4,0 5-5,0 2-4,0 1-2,0 1-2,0 0-4,0 1 0,0-3 0,0-2 0,0-1 0,0-3-6,2-1-11,0-2-12,2-3-12,0-2-5,1-2 0,1-4 1,2-2 0,-1-4 4,-1 0 5,-1-3 5,0-2 5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7"/>
    </inkml:context>
    <inkml:brush xml:id="br0">
      <inkml:brushProperty name="width" value="0.03323" units="cm"/>
      <inkml:brushProperty name="height" value="0.03323" units="cm"/>
    </inkml:brush>
  </inkml:definitions>
  <inkml:trace contextRef="#ctx0" brushRef="#br0">54550 46250 662,'0'23'127,"0"-1"-32,0-1-31,0-1-32,0 0-19,0 3-7,0 1-5,0 3-7,0 0-3,0 0 0,0 0 0,0 1 1,0-3-6,0-1-12,0-4-12,0-3-12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7"/>
    </inkml:context>
    <inkml:brush xml:id="br0">
      <inkml:brushProperty name="width" value="0.03317" units="cm"/>
      <inkml:brushProperty name="height" value="0.03317" units="cm"/>
    </inkml:brush>
  </inkml:definitions>
  <inkml:trace contextRef="#ctx0" brushRef="#br0">53419 47643 663,'-22'-8'3,"3"2"7,3 1 7,3 1 7,4 0 5,6 0 3,6 0 2,6 0 4,5 0-2,7 0-5,5 0-5,7 1-5,3-1-6,4 0-3,2 0-6,4 0-4,1 0-5,0 0-9,0 0-8,0 1-8,-4-1-2,-4 2 0,-7 0 3,-6 2 1,-4 0-2,-3 0-8,-3 0-7,-2 0-8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8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43845 37515 611,'-13'-1'9,"4"0"16,6-2 17,5 0 18,4 0 2,7 1-12,5 0-11,7 2-13,0 0-7,-3 0-2,-5 0-2,-3 0-3,-1 0-4,5 0-4,3 0-4,5 0-5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8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44077 37700 655,'-21'2'20,"3"4"13,5 3 13,3 5 13,4 3 0,1 1-11,2 3-12,2 1-11,1 2-11,0 1-9,0 1-10,0 1-8,0-2-9,0-2-10,0-3-10,0-3-10,1-3-3,2-4 3,2-4 3,1-4 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5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20350 17700 415,'-69'0'27,"13"0"3,12 0 5,13 0 3,6 3 2,0 6-1,0 7-2,0 6-1,0 6-2,0 6-4,0 7-3,0 6-3,0 4-3,0 4 0,0 3-2,0 3-1,1 1-2,4 1-1,3-1-1,3 1-1,3-1-2,3 1-1,3-1-1,4 1-2,4-4-2,6-6 0,7-6-3,6-6-1,7-9-2,10-8-3,10-10-5,9-9-2,9-10-4,9-9-1,10-10-1,10-8-3,4-11 0,0-8-2,0-10 0,0-9-1,-7-5 1,-11 0 2,-14 0 1,-11 0 3,-11-2 1,-5-3 1,-7-3 1,-5-2 2,-11-3 1,-11 1 3,-14-1 4,-11 1 2,-11 4 2,-5 9 0,-7 10-1,-5 10 0,-6 10 1,-3 13-1,-3 12 1,-2 13 1,-5 13-2,-2 17-3,-3 15-2,-3 16-2,1 9-6,6 3-8,7 3-7,6 4-8,7-6-4,10-11 3,10-14 1,9-11 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8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44520 37750 680,'-21'3'35,"5"7"6,5 8 5,5 6 6,3 2-2,2 0-11,2-1-10,2-1-11,0-2-10,0 0-7,-2-1-7,0-1-8,-1-1-5,0-3 1,0-1 0,0-2-1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9"/>
    </inkml:context>
    <inkml:brush xml:id="br0">
      <inkml:brushProperty name="width" value="0.03289" units="cm"/>
      <inkml:brushProperty name="height" value="0.03289" units="cm"/>
    </inkml:brush>
  </inkml:definitions>
  <inkml:trace contextRef="#ctx0" brushRef="#br0">44779 37900 668,'-7'37'114,"2"-4"-26,2-4-25,2-3-24,1-2-20,-2 3-11,0 1-11,-1 2-12,-1 1-10,0-1-8,0-2-7,0 0-8,0-3-3,1-5 2,-1-5 1,0-4 2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39"/>
    </inkml:context>
    <inkml:brush xml:id="br0">
      <inkml:brushProperty name="width" value="0.03424" units="cm"/>
      <inkml:brushProperty name="height" value="0.03424" units="cm"/>
    </inkml:brush>
  </inkml:definitions>
  <inkml:trace contextRef="#ctx0" brushRef="#br0">43358 39329 642,'-16'-1'6,"2"0"11,1-2 12,1 0 11,4-1 4,6 0-3,7 0-3,8 1-3,6-1-4,7 2-5,6 0-5,8 2-4,6-1-7,4 0-8,5-2-7,5 0-7,0 0-6,-8 1-1,-7 0-1,-6 2-3,-6-1-6,-6 0-13,-3-2-13,-6 0-12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43"/>
    </inkml:context>
    <inkml:brush xml:id="br0">
      <inkml:brushProperty name="width" value="0.03001" units="cm"/>
      <inkml:brushProperty name="height" value="0.03001" units="cm"/>
    </inkml:brush>
  </inkml:definitions>
  <inkml:trace contextRef="#ctx0" brushRef="#br0">72343 39500 733,'-8'7'1,"2"-1"2,1 0 1,1-2 1,0 2 3,2 4 3,0 4 3,2 3 2,0 3 2,0 0-2,0-1-1,0 1-2,0 0-1,0 1-1,0 1 0,0 1-1,0 2 0,0 3-3,0 3-1,0 2-1,0 3-2,0 3 0,0 1-1,0 2 0,-1 2-1,0 0 0,-2 1 1,0 2 0,0 0-1,0 0 1,2 0 1,0 0 0,1 0-1,-2 0 2,0 0-1,-1 0 0,-1 2 0,0 4 1,0 3 0,0 5-1,1 1 1,0-3 0,2-1 0,0-2 1,2-2-2,0-2-4,2-3-2,0 0-3,0-3-2,0-1 1,-2 0 1,0-1 0,-1 0 0,0 2-1,0 2-1,0 2 0,-1 1-2,-2 3-2,-2 2-1,-2 2-2,1-2-1,1-5 0,2-4-2,2-5 0,1-6 0,0-6-2,0-5-1,0-7-2,0-5 0,2-6-1,0-6-2,2-6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44"/>
    </inkml:context>
    <inkml:brush xml:id="br0">
      <inkml:brushProperty name="width" value="0.02448" units="cm"/>
      <inkml:brushProperty name="height" value="0.02448" units="cm"/>
    </inkml:brush>
  </inkml:definitions>
  <inkml:trace contextRef="#ctx0" brushRef="#br0">72217 39356 898,'-8'-15'-2,"2"1"-5,1 1-5,0 0-5,1 2 4,1 3 12,-2 1 12,2 2 12,-2 3 4,0 4-3,-2 4-3,0 4-4,-1 3-3,-1 3-4,-2 3-5,0 3-3,-1 2-3,-1 3-1,-1 1 0,-1 2 0,-1 1-5,2-1-8,1-2-8,1 0-8,1-3-3,3-5 0,1-5 0,2-4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44"/>
    </inkml:context>
    <inkml:brush xml:id="br0">
      <inkml:brushProperty name="width" value="0.02814" units="cm"/>
      <inkml:brushProperty name="height" value="0.02814" units="cm"/>
    </inkml:brush>
  </inkml:definitions>
  <inkml:trace contextRef="#ctx0" brushRef="#br0">72550 39305 781,'1'-13'-17,"2"6"19,2 6 18,2 6 20,1 4 6,3 1-8,2 3-7,1 2-7,1 0-7,-1-1-6,0-1-5,-2-1-5,0 0-7,-1 2-5,1 0-6,0 1-6,-2-1-1,-1-1 3,-2-3 3,-2 0 4,-1-3-3,0 1-9,0 0-10,0 0-9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45"/>
    </inkml:context>
    <inkml:brush xml:id="br0">
      <inkml:brushProperty name="width" value="0.03106" units="cm"/>
      <inkml:brushProperty name="height" value="0.03106" units="cm"/>
    </inkml:brush>
  </inkml:definitions>
  <inkml:trace contextRef="#ctx0" brushRef="#br0">72255 48337 708,'-14'-1'1,"3"0"2,2-2 2,4 0 3,2-2 2,2 0 2,2-1 3,2-1 2,2-1 0,4 0-1,2 0-1,3 0-2,2 1-1,0 1 2,-1 0 1,1 2 0,0-1 1,1 0-1,1-1-1,1-1 0,1-1-2,0 2-2,-1 1-2,1 0-2,-1 2-2,1 1-1,0 0-1,-1 2-3,1 0 0,1 0 0,1 0 0,1 0-1,1 0 0,1 0-3,1 0 0,1 0-2,2 0-1,1 0 1,2 0 1,3 0 1,1 0 0,2 0 0,2 0 0,3 0 1,-1 0 0,-2 0 1,-2 0 0,-2 0 1,-1 0 0,1 0 0,-1 0 0,0 0-1,1 0 2,1 0 0,0 0 0,2 0 2,0-1 0,1-1 1,-1 0 1,0-1 0,0-1 1,2 2-1,1 0 1,1 2-1,-1 0 0,-2 2-1,-2 0-1,-2 2 0,-1-1 0,1-1-1,-1 0 1,0-1-1,1-1 0,1 0-1,0 0 0,2 0 0,0 0 0,1 0-1,-1 0 0,0 0 0,0 0-1,0 0 2,1 0-1,-1 0 1,0-1 0,0-1 1,0 0-1,1-1 1,-1-1 0,0 2 1,0 0 2,0 2 0,1 0 1,1 0-1,0 0-1,2 0 0,0-1-1,0 0 0,0-2-1,0 0 1,2-1-2,2 1 0,4-1 0,2 0-2,1 0 1,-2 2 0,-2 0 1,-2 2 1,-2 0-1,0 0-1,-2 0-1,0 0-1,-1 0-1,-2 0 2,0 0 1,-1 0 0,-1 0 1,0 2 0,0 0 0,1 2 0,-1-1 0,2-1-2,1 0-2,0-1 0,0-1-2,-2 0 1,-1 0-1,-3 0 0,-3 0-2,-3 0-5,-5 0-3,-3 0-5,-5-2-4,-3 0-5,-4-3-5,-4-2-5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45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85736 47150 645,'-5'9'32,"6"1"0,6 3 0,6 2 1,3 1-3,1-1-3,1 1-4,1-1-4,1 0-3,1 0-3,1-2-1,1-1-3,0-1-1,-3-1 0,-1 0 1,-2-2 0,-2 0 0,-1 0-1,-1 0-1,0 0-1,-3-1-1,-1 1-1,-2 0-2,-2 0 0,-3 0-3,-4 0-2,-4-1-3,-4 1-1,-5 1-4,-7 3-3,-7 4-5,-7 2-3,-4 2-3,-4 3-1,-2 1-2,-4 3-2,2-2 0,6-1-1,6-4 0,6-3 0,3-3 0,3-1 2,1-2 0,3-2 2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48"/>
    </inkml:context>
    <inkml:brush xml:id="br0">
      <inkml:brushProperty name="width" value="0.03894" units="cm"/>
      <inkml:brushProperty name="height" value="0.03894" units="cm"/>
    </inkml:brush>
  </inkml:definitions>
  <inkml:trace contextRef="#ctx0" brushRef="#br0">72750 41304 564,'1'21'5,"4"-5"-2,2-5 0,4-4-2,0-4 1,1-1 2,0 0 1,0-1 2,-2-1 0,1 0-3,-2 0-2,0 0-2,-1-1-2,1-1 1,2 0 0,0-1 1,0-2 1,1 0-1,0-2 1,0 0 1,0 0-1,1 0 0,1 2 1,2 1 0,-1-1-1,-1 0 0,-1-2 0,0 0 0,-1-1-1,1 1 0,1-1-1,1 0-1,1 0-1,2-2 2,0 0-1,1-1 1,0-2 0,1 0 0,0-1-1,-1-1 1,1-1-1,-1-1 1,1-2 0,0 1 1,0-1-1,1 0 2,1 2-1,1 1 2,-1 1-1,-1-1 0,-3 0 0,-1 1-1,-2 0 0,-3 2 0,-1 2 0,-2 3 0,-1 0 0,0 2 1,0 1-1,-1 0 0,1 0 1,-2 0 2,-1-1 1,0-1 2,-1 0 1,2 2 0,0 2-2,2 2 1,-1 1-2,1 0 0,0 0 0,0 0-2,0 0 1,0 0-1,-1 0 1,1 0 0,1 0 0,2 0 1,1 0 2,3 0 0,1 0 1,0 0 0,-1 0-1,1 0-1,-1 0-1,-1 2-1,-1 0-3,0 2-2,-2 0 0,1 2 1,0 0 1,0 1 1,-1 1 0,-1-2 1,-1-1 0,0 0 1,-1-1 0,0 3-1,-1 2 1,1 2-1,0 1 1,0 0-1,0-1 2,0 1 0,-1 0 0,1 0 0,0-1 0,0 1 1,0 0-1,0 1 0,-1 1 0,1 2 0,0 0 0,2 1 0,0 1 0,1 1 0,0 0 0,0-1 0,-2-1 0,0 0 0,-2-2-1,-1-1-1,-1-1 0,0-1-1,-1 1-1,0 0 1,0 1 1,0 1 0,0 1 0,0 0 0,-1-1 1,1 1-1,0-1 0,0-1-1,0-1 0,0 0 0,0-1 0,0 1 0,0 1 0,0 1 1,-1 1 1,-1 2 0,0 0 1,-1 1 0,-1 1 0,2 3 1,0 1-1,1 3 1,1-1 0,0-1 0,0-3 1,0-1 0,0-1 0,0 1-1,0 1 1,0 1-1,0-1-1,0-1 2,-1-3-1,1-1 1,0-1-1,0 1 0,0 1-1,0 2-1,0-2 0,0-1-1,0-3-1,0-1 0,0-1-1,2 0 2,0-1-1,1 1 1,1 1 0,2 1-2,0 3-1,1 2-2,0-1 0,-2-1 0,-2-3 1,-2-1 0,0-1 2,1 0 2,3-1 3,2 1 2,0-1 1,-1 0-2,0-2 0,-2-1-2,0-1-1,2-2-2,0-2 0,2-2-3,1 0 1,3 2-1,3 2 0,3 2 0,0-1 0,-3-1 0,-3-2 1,-2-2-1,-2 0 0,1 0 0,1 2 0,1 0 0,2 0 0,1 0 0,3-2 1,2 0 0,-1-1 0,-3 2 0,-3 0 0,-3 2 1,-1-1-1,0-1 1,-1 0 0,1-1 0,1-1 0,2 0 0,1 0-2,3 0-1,0 0 0,-1 0 1,-1 0-1,-1 0 0,0 0 1,0 0 0,-1 0 0,1 0 0,-1 0 0,-1 0 0,-1 0 0,0 0 1,-1 0-1,-1 0 0,1 0 0,0 0 0,0 0 0,-1 0 0,1 0 1,0 0-1,0-1 0,1-1 0,1 0 0,2-1 0,-1-1-3,-1 0-4,-1 0-6,0 0-4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0"/>
    </inkml:context>
    <inkml:brush xml:id="br0">
      <inkml:brushProperty name="width" value="0.02651" units="cm"/>
      <inkml:brushProperty name="height" value="0.02651" units="cm"/>
    </inkml:brush>
  </inkml:definitions>
  <inkml:trace contextRef="#ctx0" brushRef="#br0">72137 42400 829,'-6'7'31,"6"-1"-4,4-1-5,6 0-4,2-1-4,1-1-1,1 1-3,1 0-2,1-1-1,2 0 0,0-2-1,1 0 0,1-1-4,2 0-10,3 0-9,1 0-8,-1-1-8,-5 0-6,-5-2-5,-4 0-5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6"/>
    </inkml:context>
    <inkml:brush xml:id="br0">
      <inkml:brushProperty name="width" value="0.05116" units="cm"/>
      <inkml:brushProperty name="height" value="0.05116" units="cm"/>
      <inkml:brushProperty name="color" value="#F2395B"/>
    </inkml:brush>
  </inkml:definitions>
  <inkml:trace contextRef="#ctx0" brushRef="#br0">21500 18100 430,'95'0'28,"-9"0"2,-10 0 0,-8 0 1,-8 3 1,-2 6 1,-3 7 2,-3 6 2,-6 4-2,-5 4-6,-7 3-5,-5 3-6,-9 6-3,-9 9-3,-10 10-3,-8 10-2,-11 7-3,-8 6-2,-10 7-2,-9 6-4,-5-2-1,0-9-1,0-10-2,0-8-1,1-8-1,4-2 0,3-3 1,3-3 0,3-6 4,3-5 9,3-7 9,4-5 9,8-8 4,17-5-2,15-7-1,16-5-2,12-6-1,9-3-2,10-3-1,10-2-2,4-3-2,0 1-4,0-1-3,0 1-4,-2 1-4,-3 3-6,-3 3-7,-2 4-5,-1 2-9,3 4-10,3 3-10,4 3-10,-7 3-5,-16 3 0,-15 3-1,-15 4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0"/>
    </inkml:context>
    <inkml:brush xml:id="br0">
      <inkml:brushProperty name="width" value="0.0323" units="cm"/>
      <inkml:brushProperty name="height" value="0.0323" units="cm"/>
    </inkml:brush>
  </inkml:definitions>
  <inkml:trace contextRef="#ctx0" brushRef="#br0">70418 41659 681,'0'-14'3,"2"3"8,0 3 7,2 2 8,-1 4 1,0 4-1,-2 4-3,0 4-2,-2 2-2,0 1-1,-2 1-1,0 2-1,-3 0-1,-2 4 0,-3 4 1,-3 2 0,-2 1-2,1 0-4,-1 1-4,1-1-4,-1 1-6,0 3-6,1 1-6,-1 2-6,2 0-4,1-2-2,2-1-1,3-3-1,1-3-2,2-5-1,2-5 0,2-4-2,1-5 1,2-3 3,0-2 4,2-4 2,0-1 4,0-2 5,-1 0 4,1-1 5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0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71000 41766 609,'14'-23'2,"-1"-1"4,-3 1 4,-1-1 4,-2 5 5,0 7 5,-2 8 5,0 8 5,-2 6 2,-1 5-3,0 5-3,-2 5-3,1 3-2,0-1-4,2 0-4,0 1-4,0-2-1,0 0-2,-2-1 0,0-1 0,-1 0-4,0 1-3,0 1-6,0 1-3,0 0-5,0-1-5,0-1-5,0-1-4,0-2-5,0-1-3,0-3-4,0-1-3,-2-3-2,0-3 4,-3-3 1,-2-2 2,0-3 4,-1-2 3,0-2 3,0-2 3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1"/>
    </inkml:context>
    <inkml:brush xml:id="br0">
      <inkml:brushProperty name="width" value="0.02871" units="cm"/>
      <inkml:brushProperty name="height" value="0.02871" units="cm"/>
    </inkml:brush>
  </inkml:definitions>
  <inkml:trace contextRef="#ctx0" brushRef="#br0">70614 42826 766,'-14'-2'-2,"2"0"10,4-3 10,3-2 10,5-1 6,10 1 1,8-1 2,9 0 3,7 0-11,8 1-22,6-1-23,7 0-22,-2 1-11,-10 1-2,-12 0-1,-9 2-1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1"/>
    </inkml:context>
    <inkml:brush xml:id="br0">
      <inkml:brushProperty name="width" value="0.03777" units="cm"/>
      <inkml:brushProperty name="height" value="0.03777" units="cm"/>
    </inkml:brush>
  </inkml:definitions>
  <inkml:trace contextRef="#ctx0" brushRef="#br0">82226 45477 582,'-8'-6'6,"2"2"13,1 4 13,0 2 13,2 3 3,1 0-6,0 1-5,2 2-6,0 2-4,0 3-4,0 5-4,0 3-4,-2 3-1,0 1-1,-3 1 1,-2 1 0,-1 1-3,1 2-4,-1 2-6,0 3-6,1-2-4,1-2-6,0-3-5,2-3-5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2"/>
    </inkml:context>
    <inkml:brush xml:id="br0">
      <inkml:brushProperty name="width" value="0.03366" units="cm"/>
      <inkml:brushProperty name="height" value="0.03366" units="cm"/>
    </inkml:brush>
  </inkml:definitions>
  <inkml:trace contextRef="#ctx0" brushRef="#br0">82392 45071 653,'15'-22'3,"-1"3"6,-1 3 5,0 3 7,-1 2 3,-1 2 1,1 2 2,0 3 2,-1 1-1,1 3-3,0 4-2,0 2-3,-2 3-3,-3 2-4,-2 2-3,-4 1-5,-2 2-3,-4 1-2,-2 2-1,-3 0-3,-4-1-1,-2 1-3,-3-2-1,-3-1-2,0-1-1,3-1 0,3-1 1,3 0 0,2-2 1,2-1 0,2 0 1,3-2 1,2 0 1,4 0 3,3-1 3,5 1 2,4-1 4,4 0 4,3-2 4,5 0 3,0-1 3,0 1-1,-1 2 0,-1 0 1,-3 1-3,-3 0-1,-4 0-3,-4 0-3,-4 0-2,-3 3-2,-2 2-3,-3 1-1,-5 3-3,-4 1 0,-5 3-1,-5 2-1,-4 0-1,-1 3 1,-3-1 0,-1 2 1,-1 0-2,2-1-1,0-1-2,1-1-3,3-3-9,3-3-19,4-4-18,5-4-19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2"/>
    </inkml:context>
    <inkml:brush xml:id="br0">
      <inkml:brushProperty name="width" value="0.02788" units="cm"/>
      <inkml:brushProperty name="height" value="0.02788" units="cm"/>
    </inkml:brush>
  </inkml:definitions>
  <inkml:trace contextRef="#ctx0" brushRef="#br0">69716 38259 789,'-7'-22'0,"2"5"0,2 3 0,2 5 0,3 1 4,4 0 8,4 0 10,3 1 7,3 0 3,1 2-2,2 2-4,0 2-2,1 1-6,1 0-7,1 0-8,1 0-9,-1 0-3,-2 2-1,-1 0-1,-2 2 0,-3 0-2,-3 1-5,-3 2-3,-2 0-5,-3 1-3,-2 1-2,-2 2-3,-2 0-1,-1-1 1,0-1 5,0-2 6,0-2 5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3"/>
    </inkml:context>
    <inkml:brush xml:id="br0">
      <inkml:brushProperty name="width" value="0.0316" units="cm"/>
      <inkml:brushProperty name="height" value="0.0316" units="cm"/>
    </inkml:brush>
  </inkml:definitions>
  <inkml:trace contextRef="#ctx0" brushRef="#br0">69762 38842 696,'-6'-3'6,"1"8"13,2 9 12,2 9 13,0 4 3,0-1-7,-2-1-6,0-1-6,-2-2-7,0 0-5,-1-1-5,-1-1-6,0-1-4,2-3-2,2-1-3,2-2-2,4-3-2,7-1-2,8-2-2,6-2-1,2-2-2,0 0-1,-1-2-3,-1 0-2,0-3-4,-1 0-4,1-3-6,-1-2-5,-2 0 0,-5 0 4,-5 2 3,-4 1 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3"/>
    </inkml:context>
    <inkml:brush xml:id="br0">
      <inkml:brushProperty name="width" value="0.02591" units="cm"/>
      <inkml:brushProperty name="height" value="0.02591" units="cm"/>
    </inkml:brush>
  </inkml:definitions>
  <inkml:trace contextRef="#ctx0" brushRef="#br0">70116 39228 849,'-7'-9'3,"2"0"5,2-1 7,2-1 6,4 0 1,6 2-1,5 2-3,7 3-1,4 0-4,5 2-4,3 0-5,4 2-5,0 0-6,-6 0-6,-4 0-7,-5 0-7,-2 0-5,0 2-4,-1 0-4,1 2-4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5"/>
    </inkml:context>
    <inkml:brush xml:id="br0">
      <inkml:brushProperty name="width" value="0.02968" units="cm"/>
      <inkml:brushProperty name="height" value="0.02968" units="cm"/>
    </inkml:brush>
  </inkml:definitions>
  <inkml:trace contextRef="#ctx0" brushRef="#br0">85352 41613 741,'1'-15'2,"2"2"4,2 2 6,2 3 3,-3 4 5,-7 10 5,-6 8 4,-7 9 5,-4 3-2,1-2-8,-1-1-7,1-2-8,-1-3-5,1-1-1,-1-3-1,1-1-1,0-1-2,4 0-2,3-1-2,3 1-1,3-1-1,4-3 1,4-1 0,4-2 2,4-2 0,3 0 1,5-2 2,3 0 0,3-1 2,-1 2-1,1 0 1,-1 2-1,0-1 0,-3-1 0,-1 0 0,-2-1 0,-3-1-1,-1 0 2,-3 0-1,0 0 0,-4-3 2,-3-4 4,-2-6 2,-4-3 3,0-3 1,0 0-2,2 2-1,1 1-1,0 0-6,0-1-8,0-1-10,0-1-9,0 0-6,1 1-3,2 0-4,0 3-4,1 0 0,0 4 5,0 3 4,0 2 4,0 2 5,0-2 3,0 0 5,0-1 3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5"/>
    </inkml:context>
    <inkml:brush xml:id="br0">
      <inkml:brushProperty name="width" value="0.02923" units="cm"/>
      <inkml:brushProperty name="height" value="0.02923" units="cm"/>
    </inkml:brush>
  </inkml:definitions>
  <inkml:trace contextRef="#ctx0" brushRef="#br0">86428 41350 752,'0'16'89,"2"-1"-22,0 1-22,2 0-22,-1 1-12,0 3-3,-2 3-4,0 3-4,-3 2-2,-2 0-3,-4 2-2,-2 1-3,-2-1-4,1-1-5,-1-3-4,0-1-6,2-3-3,3-3-2,2-3-3,4-3-2,1-3 1,2-4 6,0-4 4,2-4 6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7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19050 23650 511,'21'34'124,"-5"19"-23,-7 19-24,-5 19-24,-4 9-15,0 0-7,0 0-6,0 0-7,0 6-6,0 13-5,0 12-4,0 13-6,-2 2-1,-3-5 1,-3-7 1,-2-5 1,-1-14-8,3-18-14,3-19-16,4-18-14,2-20-8,4-18-1,3-19 0,3-18-1,1-10 5,1 0 11,-1 0 11,1 0 10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5"/>
    </inkml:context>
    <inkml:brush xml:id="br0">
      <inkml:brushProperty name="width" value="0.02499" units="cm"/>
      <inkml:brushProperty name="height" value="0.02499" units="cm"/>
    </inkml:brush>
  </inkml:definitions>
  <inkml:trace contextRef="#ctx0" brushRef="#br0">86600 42043 880,'7'-8'0,"-1"0"0,0 1 0,-2-1 0,1 0 0,0 0-1,1 1-1,2-1 0,0 0 3,1 2 5,1 1 7,2 1 5,-1 0 3,1 2-2,0 0-1,-1 2-1,2 0-6,0 0-11,1 0-9,1 0-11,0 0-6,-1 0-3,-1 0-3,0 0-2,-3 0 0,-1 2 4,-2 0 3,-2 2 3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6"/>
    </inkml:context>
    <inkml:brush xml:id="br0">
      <inkml:brushProperty name="width" value="0.03369" units="cm"/>
      <inkml:brushProperty name="height" value="0.03369" units="cm"/>
    </inkml:brush>
  </inkml:definitions>
  <inkml:trace contextRef="#ctx0" brushRef="#br0">87423 40748 652,'-7'-23'3,"2"3"6,2 1 5,2 3 5,1 5 7,0 8 5,0 9 6,0 10 6,0 5 0,0 6-8,0 5-7,0 5-6,-1 3-7,-4 2-3,-2 2-5,-3 2-3,-2 2-6,1 2-5,-1 2-5,0 1-6,1 3-6,1 0-7,0 1-7,2 1-7,1-5-1,3-10 7,1-11 5,2-11 7,0-6 3,0-1-2,-2-1 1,0 0-2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6"/>
    </inkml:context>
    <inkml:brush xml:id="br0">
      <inkml:brushProperty name="width" value="0.02526" units="cm"/>
      <inkml:brushProperty name="height" value="0.02526" units="cm"/>
    </inkml:brush>
  </inkml:definitions>
  <inkml:trace contextRef="#ctx0" brushRef="#br0">88100 42046 870,'2'-14'4,"4"3"9,3 3 7,5 3 9,3 1 0,3 2-9,3 0-8,3 2-9,0 0-5,-1 0 2,-3 0 0,-1 0 0,-4 0-3,-1 0-10,-4 0-8,-3 0-8,-2 0-6,0 2-2,-2 0-1,0 2-2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6"/>
    </inkml:context>
    <inkml:brush xml:id="br0">
      <inkml:brushProperty name="width" value="0.0254" units="cm"/>
      <inkml:brushProperty name="height" value="0.0254" units="cm"/>
    </inkml:brush>
  </inkml:definitions>
  <inkml:trace contextRef="#ctx0" brushRef="#br0">88289 42250 866,'-14'2'58,"5"4"-16,3 3-17,4 5-17,1 2-8,-2 1-3,-2 1-2,-1 1-1,-2 0-1,2-3 4,1-1 2,0-2 4,3-3-8,2-1-18,4-2-16,2-2-18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6"/>
    </inkml:context>
    <inkml:brush xml:id="br0">
      <inkml:brushProperty name="width" value="0.02781" units="cm"/>
      <inkml:brushProperty name="height" value="0.02781" units="cm"/>
    </inkml:brush>
  </inkml:definitions>
  <inkml:trace contextRef="#ctx0" brushRef="#br0">88680 42383 790,'-7'-6'37,"1"4"-6,1 4-5,0 4-5,2 2-2,1 1 0,0 1 0,2 2 0,0-1-4,0 1-11,0 0-11,0-1-10,0 0-8,0 0-4,0-2-3,0-1-6,0 0 0,2-2 0,0-1 2,1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7"/>
    </inkml:context>
    <inkml:brush xml:id="br0">
      <inkml:brushProperty name="width" value="0.02689" units="cm"/>
      <inkml:brushProperty name="height" value="0.02689" units="cm"/>
    </inkml:brush>
  </inkml:definitions>
  <inkml:trace contextRef="#ctx0" brushRef="#br0">88825 42500 818,'-8'29'83,"2"-3"-25,1-5-25,0-3-26,0-3-15,-2-1-9,-1-1-7,-3-1-9,0-1 0,1-1 6,0 0 7,2-2 6,0-1 0,1 0-7,-1-2-5,0 0-8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7"/>
    </inkml:context>
    <inkml:brush xml:id="br0">
      <inkml:brushProperty name="width" value="0.02862" units="cm"/>
      <inkml:brushProperty name="height" value="0.02862" units="cm"/>
    </inkml:brush>
  </inkml:definitions>
  <inkml:trace contextRef="#ctx0" brushRef="#br0">87863 43096 768,'-21'-2'5,"8"0"10,7-3 10,7-2 10,7 0 1,9 1-6,9 1-7,9 1-6,3 0-4,0 2-2,-2 0-1,0 2-2,-1 0-5,1 0-7,-1 0-8,0 0-9,-1 0-8,-2 0-9,-1 0-10,-3 0-8,-3 0 0,-5 0 11,-5 0 12,-4 0 10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7"/>
    </inkml:context>
    <inkml:brush xml:id="br0">
      <inkml:brushProperty name="width" value="0.03095" units="cm"/>
      <inkml:brushProperty name="height" value="0.03095" units="cm"/>
    </inkml:brush>
  </inkml:definitions>
  <inkml:trace contextRef="#ctx0" brushRef="#br0">90278 42028 710,'0'-28'3,"-2"7"7,0 7 5,-1 7 7,-2 3 4,0 2 1,-2 0 2,0 2 1,-2 2-1,-3 4-7,-4 3-6,-2 5-6,-2 2-3,-3-1 2,-1 1 1,-2 0 2,0-1-3,2-1-6,4-1-5,4-1-6,1-1-3,2-2-1,2-2 1,3-2 0,1-1 0,2 1 3,2 2 2,2 0 3,2 0 0,2-1 1,2 0 0,2-2 1,2 0 0,5 0 0,4 0 1,3 0 0,3 0-1,1 0-2,1 0-2,1 0-3,-1-1-3,0 1-5,-1 0-5,0 0-4,-3 0-4,-2 0 0,-1 0-1,-2 0-1,-3-1 1,-1 0 3,-2-2 3,-2 0 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19:57"/>
    </inkml:context>
    <inkml:brush xml:id="br0">
      <inkml:brushProperty name="width" value="0.03401" units="cm"/>
      <inkml:brushProperty name="height" value="0.03401" units="cm"/>
    </inkml:brush>
  </inkml:definitions>
  <inkml:trace contextRef="#ctx0" brushRef="#br0">92178 42436 646,'-1'-15'6,"-2"2"10,-2 3 11,-1 1 11,-2 4 2,0 6-5,0 6-5,0 6-6,1 3-3,1 1-1,0 1-1,2 1-2,0 0-1,2-1-3,0-1-1,2-1-4,0-2-1,2-1-3,0-2-3,2-2-3,1-1-2,1-1 0,3 1-1,2 0 0,2-1-1,1-2 0,3-3-1,2 0 0,0-4-1,1 0-2,-1-3-3,1-2-1,-1-2-1,-1-2 1,-1-1 1,-1-3 2,-2-1 1,-2-1 3,-4-1 1,-2-1 3,-4 0 2,-3 1 3,-2 1 3,-3 1 2,-5 2 0,-4 4-5,-5 4-5,-5 5-4,-3 2-6,-1 5-9,0 4-8,-2 4-8,2 0-4,5-1 4,5-2 1,5-2 3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99800 33825 333,'49'20'167,"16"14"-1,16 14 1,15 16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7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19100 24650 581,'23'-69'5,"-3"13"8,-3 12 9,-2 13 9,3 6 7,14 0 4,11 0 4,14 0 5,5 3-3,1 6-8,-1 7-10,1 6-8,-1 1-8,1-3-3,-1-3-6,1-2-4,-4-1-8,-6 3-8,-6 3-9,-6 4-9,-6-1-8,-2-3-7,-3-3-8,-3-2-8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8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12274 34815 552,'-11'0'15,"10"-2"18,10 0 17,10-1 17,3-1 2,0 2-14,-1 0-12,0 2-14,-1 0-8,1 0-1,0 0-2,3 0-1,-2 0-6,-2 0-12,-1 0-11,-2 0-10,-3 1-11,-1 4-10,-2 2-10,-2 3-10,-3 1-2,-3-1 6,-2-1 6,-4 0 7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8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12828 35150 535,'-15'0'0,"2"0"0,3 0 0,1 0 0,2 1 9,0 4 19,2 2 18,1 3 20,0 3 2,2 2-12,0 1-13,2 3-11,0 1-9,0 3-2,0 1-2,0 3-4,0 1-2,0 3-2,0 1-3,0 2-2,0 1-5,0 1-8,0-1-8,0 0-7,0 0-6,2 1-5,0-1-6,2 0-5,-1-2-2,-1-3 1,0-5 1,-1-3 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8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11900 37146 585,'-22'0'1,"4"0"3,5 0 3,3 0 2,4 0 8,6 0 15,4 0 15,6 0 13,4-1 3,5 0-12,5-2-10,5 0-12,2-1-8,2 0-5,1 1-5,1-1-6,-1 0-6,-2 0-10,-2 0-10,-1 1-10,-2-1-3,1 2 5,-1 0 5,0 2 3,-2 0-3,-5 0-14,-5 0-12,-4 0-13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8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14044 36262 635,'-8'-8'0,"2"2"0,1 1 0,0 1 0,3 0 10,4 0 19,4 0 19,4 0 19,3 1 2,3 0-14,3 2-14,3 0-14,1 1-13,1 0-10,-1 0-10,0 0-10,0 0-9,-1-2-7,-1 0-7,-1-1-8,-2-1-3,-3 2 0,-3 0-1,-2 2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9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15822 34470 583,'-19'-8'9,"7"2"17,8 1 18,8 1 18,6 0 3,4 2-12,3 0-11,5 2-12,0 0-7,0 0-2,-1 0-3,0 0-3,-2-1-7,1 0-11,-1-2-12,1 0-12,-2-1-7,-3 1-3,-3-1-4,-3 0-2,-1 1-3,0 2-2,0 2-2,0 2-3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9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16227 34750 600,'-15'7'8,"1"-2"18,1-3 16,1 0 18,2 2 4,3 9-8,2 9-9,4 9-8,1 2-10,0-2-10,0-3-9,0-3-11,0-1-10,0 1-8,0 1-9,0 1-9,0-2-7,0-4-4,0-3-4,0-4-4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9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16698 34850 557,'0'37'164,"0"-4"-42,0-4-40,0-3-40,0-3-25,0 1-6,0-1-6,0 1-8,0 0-7,0 4-9,0 3-9,0 3-9,-1-1-6,0-2 0,-2-3-2,0-3-2,-1-4 1,1-3 1,-1-4 1,0-4 2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09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15581 36665 581,'-29'7'37,"5"-2"0,5-3 1,5 0-1,4-2 2,6 0 2,4 0 3,6 0 1,5-1-4,5 0-10,7-2-12,5 0-9,4 0-11,3 0-9,1 2-8,2 0-9,2 1-5,2-2-3,2 0-1,2-1-2,-3-1-3,-10 2-5,-8 0-5,-8 2-3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0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18700 34965 580,'50'-6'167,"-10"1"-42,-10 2-43,-10 2-43,-4 1-33,1 0-21,1 0-24,2 0-22,-3 1-7,-1 4 7,-4 2 7,-3 3 7,-2 1 7,-2-1 6,-3-1 7,0 0 7,-4-1 3,0-1 2,-3 1 1,-2 0 2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0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18783 35800 679,'-6'6'10,"4"-1"20,4-2 20,4-2 19,3-1 1,5 0-20,4 0-19,3 0-21,3 0-12,-1 0-9,1 0-7,-1 0-9,-1 0-2,-1 0 1,-3 0 2,-1 0 3,-2-1-4,-1 0-8,-1-2-8,0 0-8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8"/>
    </inkml:context>
    <inkml:brush xml:id="br0">
      <inkml:brushProperty name="width" value="0.05798" units="cm"/>
      <inkml:brushProperty name="height" value="0.05798" units="cm"/>
      <inkml:brushProperty name="color" value="#F2395B"/>
    </inkml:brush>
  </inkml:definitions>
  <inkml:trace contextRef="#ctx0" brushRef="#br0">20550 22850 379,'-22'-91'31,"6"19"4,7 19 5,6 19 6,3 18 1,0 19 0,0 19 0,0 19 0,0 12-3,0 6-6,0 7-5,0 6-5,1 4-5,4 4-2,3 3-2,3 3-3,-1 4-2,-2 7-4,-3 6-2,-3 7-3,-2 8-1,0 14 1,0 11 0,0 14 1,0 14-4,0 20-9,0 18-9,0 20-9,0 5-5,0-6-6,0-6-3,0-6-5,0-2-1,0 3 2,0 3 3,0 4 3,1-18-2,4-37-4,3-38-6,3-37-4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0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20195 34446 587,'-8'-8'9,"2"2"19,1 1 18,1 1 18,2 1 4,5 0-12,6 2-13,4 0-11,4 1-8,3-2-7,3 0-4,3-1-6,1-1-3,1 2-3,-1 0-1,0 2-1,0 0-1,-3 0-1,-2 0 1,-1 0 0,-3 1-9,-3 3-20,-3 4-19,-2 2-19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1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20333 34750 574,'-15'7'0,"2"-2"0,3-3 0,1 0 0,2-1 11,0 3 23,2 4 21,1 2 23,0 3 2,2 3-19,0 3-17,2 3-19,-1 3-10,-2 3-5,-2 3-2,-2 2-5,0 1-2,1-2-1,0-1 0,2-3-2,1-3-7,2-3-12,2-5-12,2-3-13,1-4-8,2-4-5,0-4-4,1-4-5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1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20942 35050 536,'-7'9'161,"2"3"-38,3 4-39,1 2-38,1 3-23,0 6-7,0 5-7,0 5-8,-1 0-8,0 0-12,-2-3-10,0-2-11,1-5-10,2-9-9,4-9-9,2-8-9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1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21340 34850 540,'-7'10'142,"2"3"-34,2 5-33,2 4-32,1 1-19,0 0-2,0 1-3,0-1-2,0 1-8,-2 1-10,0 1-13,-2 1-10,0 0-10,-2 1-5,0-1-6,-1 0-6,-2 0-2,-1-1 1,-3-1 1,-1-1 2,-1-3 4,2-3 9,3-4 7,1-4 9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1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20267 36546 575,'-15'0'3,"1"0"6,1 0 5,1 0 6,6-2 11,14-2 16,12-3 16,12-3 17,10 0-4,4 2-24,6 4-25,4 3-25,5 1-13,3 2-7,5 0-4,3 2-5,-4-1-1,-13-1 5,-12 0 4,-13-2 4,-6 1-5,1 0-16,1 2-16,1 0-15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3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13052 41906 547,'-8'-13'9,"2"5"18,1 4 19,0 6 18,1 3 2,-2 3-14,0 4-13,-1 2-14,-3 3-9,-4 3-5,-3 3-4,-5 3-6,0 0-2,1-1-1,3-3-1,1-1-1,2-3 1,1-1-1,1-3 0,1-1-1,5-3 2,10-2 0,10-4 0,9-2 2,5-3 0,-2 0 0,0-2 1,-1 0-1,-1-1 2,-1 0 0,-1 0 0,-1 0 1,-1 0 1,-3 0 2,-1 0 2,-2 1 2,-3-2 2,-3-2 6,-2-2 3,-4-2 6,-2-2-6,-4-3-14,-2-3-16,-3-3-14,-1-3-8,4-1-1,3-2 0,2-2-2,4-1 0,2 1 1,3 1 1,4 1 0,0 3-1,-1 5-3,-1 5-2,0 5-4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3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14350 41133 513,'14'-6'32,"-1"4"9,-2 4 8,-2 4 10,-2 4 0,-1 3-8,-1 5-10,0 3-8,-2 5-7,0 3-2,-2 4-3,0 5-4,-2 0-2,0 0-5,-2-2-4,0 0-4,-1-2-6,0-1-8,0-3-10,0-2-8,1-2-5,0-5-2,2-3-3,1-4-1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3"/>
    </inkml:context>
    <inkml:brush xml:id="br0">
      <inkml:brushProperty name="width" value="0.02955" units="cm"/>
      <inkml:brushProperty name="height" value="0.02955" units="cm"/>
      <inkml:brushProperty name="color" value="#F2395B"/>
    </inkml:brush>
  </inkml:definitions>
  <inkml:trace contextRef="#ctx0" brushRef="#br0">14800 41996 744,'2'-14'7,"4"3"14,3 3 14,5 3 14,1 1 2,-1 2-11,-1 0-11,-1 2-12,-1 0-10,-1 2-14,-1 0-11,0 2-13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15346 40498 431,'-8'-7'5,"0"1"8,1 0 10,-1 2 8,2 4 10,1 8 8,2 7 9,2 9 9,1 6-2,0 4-10,0 6-12,0 5-11,0 3-7,0 5-3,0 4-4,0 4-3,0 2-9,0 1-14,0 1-16,0 1-15,0 1-5,0 3 5,0 1 5,0 3 4,0-6 1,2-13-3,0-13-3,2-12-4,-1-8-2,1-3-2,0-3-2,0-2-1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3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15944 42500 552,'-13'2'12,"5"6"26,5 4 23,4 5 26,3 4 2,0 3-19,-1 3-20,1 3-19,-1 1-22,0 0-21,-2 0-22,0 1-23,-1-4-10,0-6-1,0-5 0,0-6-1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09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21250 24800 477,'70'0'79,"-9"0"-11,-10 0-12,-8 0-11,-4 1-10,3 4-4,3 3-5,4 3-5,-1 3-3,-3 3-5,-3 3-2,-2 4-4,-6 8-3,-6 17-7,-6 15-5,-6 16-6,-12 2-2,-15-8-1,-15-10 0,-16-9 0,-8-5 1,0 0 0,0 0 2,0 0 0,3-2 2,6-3 2,7-3 2,6-2 2,15-6 9,26-6 16,24-6 17,26-6 17,12-6 3,0-2-10,0-3-10,0-3-10,0-2-10,0 0-11,0 0-10,0 0-11,-5 0-11,-9 0-12,-10 0-11,-8 0-12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17116 42265 570,'-12'-7'10,"8"3"22,8 1 20,8 2 22,5 1 3,5 0-14,3 0-14,4 0-15,2 0-11,-1 2-10,-1 0-10,-1 2-11,-3-1-7,-1 1-9,-4 0-6,-3 0-9,-3-1-7,-1 1-7,-2 0-9,-2 0-8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4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19129 41261 437,'-7'-8'4,"-1"2"10,0 1 10,0 1 9,0 1 4,1 3-3,-1 4-3,0 2-3,-1 4-2,-2 6-6,-1 4-4,-3 5-4,0 3-4,-1 0-3,0 2-3,1 1-3,-2-1 0,0-2 1,-1-1 2,-1-3 2,1-2 1,3-3 2,3-3 1,3-2 2,3-3 0,4 1-2,4 0 0,4 0-2,3-2-2,5-1-2,4-2-2,3-2-2,3-2-2,-1-2-1,1-2 0,-1-2-1,-1-1 2,-1 0 3,-3 0 4,-1 0 3,-1 0 5,-1-2 5,1 0 6,-1-1 6,-1-2 1,-4-2-2,-4-2-2,-4-1-1,-4-2-6,0-2-7,-3 0-7,-2 0-8,0-5-9,2-3-10,2-6-11,2-5-10,1-1-6,0 0 2,0 1 1,0 2 1,0 2 1,0 7 4,0 5 2,0 7 3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4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20265 40750 458,'6'38'164,"-1"-2"-38,-2-2-37,-2-1-37,-1-2-21,0 2-5,0 1-5,0 1-4,0 0-6,0 0-6,0 0-7,0 0-5,-1-1-6,-2-1-5,-2-3-6,-1-1-6,-1-4-6,3-4-7,1-3-8,2-4-8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4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20400 41927 657,'1'-21'56,"4"5"-3,2 5-3,3 5-4,3 2-5,0 0-6,1 0-7,1 1-7,0-1-9,-1 2-11,-1 0-13,0 2-12,-3 1-9,-1 2-8,-2 2-6,-2 1-7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5"/>
    </inkml:context>
    <inkml:brush xml:id="br0">
      <inkml:brushProperty name="width" value="0.05667" units="cm"/>
      <inkml:brushProperty name="height" value="0.05667" units="cm"/>
      <inkml:brushProperty name="color" value="#F2395B"/>
    </inkml:brush>
  </inkml:definitions>
  <inkml:trace contextRef="#ctx0" brushRef="#br0">20831 40582 388,'-13'-19'82,"6"9"-6,6 8-5,6 10-5,2 5-7,-2 5-7,-3 3-7,0 5-6,-2 4-7,0 4-4,0 6-5,0 4-5,0 5-5,0 2-6,0 4-7,0 2-5,-2 2-7,0 1-7,-3 1-7,-2 1-8,1 0-6,1-1-6,2 0-5,2-2-7,1-3-1,0-5 4,0-4 3,0-5 4,0-7 5,2-8 6,0-7 6,2-8 6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5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21350 42109 502,'0'-28'0,"2"7"0,0 7 0,2 7 0,0 2 9,3 0 20,2-1 18,2-1 19,2 0 7,1 2-8,3 2-6,2 2-7,-2 2-10,-1 4-12,-4 2-11,-3 3-12,-2 4-9,-2 4-3,-2 3-5,-2 4-3,-3 2-3,-2-1 0,-4-1-1,-2-1 1,-1-2-2,-1-3 1,0-3-2,1-3 0,0-2 4,4 1 8,2 0 9,4 0 8,2-2 6,4-1 1,2-2 2,4-2 1,1-2 1,3 0-1,1-2 1,3 0-2,0-2-7,1 0-17,0-2-16,-1 0-17,0-1-13,-3 0-12,-1 0-10,-2 0-12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5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23407 41340 573,'-17'-15'7,"14"-1"16,14 0 16,13 1 15,9 0 5,2 1-6,4 0-6,3 2-6,-1 2-6,-2 3-7,-4 2-7,-2 4-7,-4 2-8,-5 2-12,-5 2-10,-5 2-11,-4 2-9,-2 3-9,-4 3-8,-2 3-9,-3 0 2,-1-3 11,0-3 10,-1-2 12,-1-3 5,0 1 0,0 0 1,0 0 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6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23574 42250 608,'-11'0'9,"10"0"20,10 0 17,10 0 20,6 0 4,4 0-12,4 0-11,5 0-10,-1 0-14,-2 2-17,-3 0-15,-3 2-17,-4-1-9,-2 1-4,-3 0-3,-2 0-3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6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25724 41244 453,'-8'-8'0,"2"2"0,1 1 0,0 0 0,1 1 5,-2 1 10,0-2 10,-1 2 10,-2 1 9,-2 6 9,-2 4 8,-1 5 9,-2 4-6,-1 1-18,-2 3-18,1 1-19,-2 2-9,1-1-1,-1 1 0,1-1 0,0-1 0,0-1 1,2-3 0,1-1 2,2-2 1,3-1 2,3-1 2,2 0 3,5-2 0,6-1-2,6 0-2,5-2-2,4-1-1,1-2-1,1-3-1,1 0 0,0-3-2,-3 0 0,-1-2-1,-3 0 0,-1-1 0,0 2 0,-2 0 1,-1 2 1,-1-2 2,-3-4 5,-1-4 5,-2-3 4,-2-8-8,0-7-21,-1-10-20,-2-8-21,1-2-8,4 8 5,2 6 5,4 7 4,0 5 5,1 3 2,0 3 5,-1 3 3,0 2 2,-2 1 2,-2 0 2,-2 2 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6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26850 40874 418,'14'-11'15,"-1"10"29,-2 10 30,-2 10 30,-3 6 3,-1 4-22,-2 4-21,-1 5-23,-2 0-16,0 0-9,0-2-9,0 0-11,-1-1-7,-1-3-7,0-2-6,-1-1-8,-1-4-5,0-3-6,0-5-4,0-3-6,1-6-3,0-8-1,2-8-2,0-8-1,2-4 5,2 1 13,2-1 11,2 1 13,0 0 10,-1 1 7,0 0 7,-2 3 9,1 0 3,0 2 3,1 2 2,2 3 2,0 0 2,1 0 0,2 0 2,0 0 0,0 1-2,1 1-4,0 0-5,0 2-5,-1 1-6,1 2-6,0 2-7,0 2-6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67700 10150 999,'-116'-63'0,"19"26"0,19 24 0,19 26 0,12 10-6,6-3-12,7-3-12,6-2-12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7"/>
    </inkml:context>
    <inkml:brush xml:id="br0">
      <inkml:brushProperty name="width" value="0.05648" units="cm"/>
      <inkml:brushProperty name="height" value="0.05648" units="cm"/>
      <inkml:brushProperty name="color" value="#F2395B"/>
    </inkml:brush>
  </inkml:definitions>
  <inkml:trace contextRef="#ctx0" brushRef="#br0">27731 40018 389,'0'-25'75,"0"13"-2,0 12-1,0 14-2,0 8-5,0 7-9,0 5-9,0 6-10,0 6-6,0 8-4,0 6-5,0 7-5,-1 3-4,0-1-7,-2-1-7,0-1-6,0 0-6,0 3-9,2 1-8,0 3-9,1 1-7,-2 2-7,0 3-9,-1 1-7,-1-7 0,2-15 7,0-16 7,2-15 8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17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28348 41597 518,'8'-21'71,"0"7"-8,0 5-8,-1 6-8,0 7-11,-2 10-15,-2 7-12,-2 10-15,-2 3-5,-2-5 2,-2-4 3,-2-3 3,0-4-1,1-1-3,0-2-3,2-3-3,3-1 2,6 0 10,5-2 8,7 0 10,2-2 4,-1 1 1,-1 0 0,-1 0-1,-1 0 0,-1-1-2,-1 1-3,0 0-1,-3 1-2,-1 3 1,-2 4-1,-2 2 1,-3 1-2,-4-1-3,-4-1-5,-4-1-3,-3 0-7,-5-1-8,-3 1-8,-5 0-8,1-3-5,4-3-2,3-4-2,5-4-1,1-1-4,0 2-5,1 2-4,-1 2-5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2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30635 41355 576,'-11'-13'112,"-7"6"-24,-7 6-24,-7 6-23,-2 4-15,0 3-8,1 4-7,1 2-6,1 1-5,0 1-2,-1-1-1,1 1-3,1-2 1,3-1 0,3-2 1,3-3 1,4 1 3,5 0 4,4 1 6,6 1 4,5 0 2,6-3-3,5-1-3,7-2-3,4-2-1,3 0-2,3-2-2,2 0-1,2-2-3,1 1 0,-1 0-3,0 0-2,-1 1 0,-1 0 0,-3 1 1,-1 2 0,-3-1-3,0-1-7,-1-1-7,-1 0-6,-1-1-7,-3 0-3,-1 0-4,-2 0-5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2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32916 41864 508,'0'-11'10,"0"8"21,0 9 20,0 10 20,-1 3 4,-1 1-15,0-1-14,-1 1-15,-1 0-8,2 2-2,0 3-2,2 1-2,0-1-3,0-3-3,0-5-4,0-3-3,2-3-3,4-1-4,4 0-3,3-2-4,4-1 0,1-2-1,3-3 0,1 0 0,2-5 0,-1-4-3,1-5-1,-1-5-1,-1-4-1,-1 1 3,-2-2 2,-3-1 2,-2 0 3,-2-1 2,-4 1 3,-3-1 2,-2 2 0,-4 1 0,-2 3-1,-3 2-1,-4 1-2,-2 2-3,-3 3-3,-3 1-2,-3 3-6,-3 4-7,-3 4-7,-3 4-6,1 2-4,6-1 1,3 1 0,6 0 2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18503 46777 521,'-21'15'99,"5"-1"-25,4-1-24,6-1-24,2-1-14,0 0-3,0-2-2,0-1-3,-1 1 0,-5 4 2,-4 2 1,-3 3 2,-2 1 1,0 1 0,2-1 1,1 1 1,1-2-3,1-3-6,1-3-6,1-2-6,5-3 0,11-1 4,12 0 5,10-2 4,4-1 2,0 0-1,-1-1-2,-1-2-1,-2 0-2,-2 2-1,-1 1-3,-2 0-1,-3 0-1,0-2 3,0-2 1,-2-2 2,-1-3 3,-1-2 2,-1-3 3,0-3 3,-4-1 1,-3 0 3,-4 2 2,-4 1 2,-2 0 0,-2-1-5,0-2-3,-1 0-4,-2 0-4,0-1-6,-1 1-4,-1-1-5,-1 0-2,2 1 0,1-1 0,1 0-1,1 1-4,4 1-10,2 1-9,4 1-11,2 1-4,5 0 1,4 2 1,4 1 0,0 0 6,-3 0 7,-3 0 9,-3 0 8,-1 1 5,0 1 5,0 0 2,0 2 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4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19850 46497 483,'14'-1'1,"-3"0"4,-3-2 2,-2 0 3,-1-1 6,0 0 10,1 0 11,2 1 9,-1 2 5,-1 7 0,-1 7-2,0 8 1,-2 4-6,0 5-7,-2 3-8,0 4-9,-3 3-5,-2 2-4,-4 2-3,-2 2-5,-1-1-3,3-2-6,1-4-6,2-2-5,2-4-2,0-5 0,2-5 2,0-5 1,2-6-9,2-6-18,2-8-19,2-6-18,0-5-2,-1-3 16,0-4 15,-2-1 16,0-3 10,0 1 5,0-1 7,0 1 4,0 0 5,0 2 1,0 3 3,0 1 2,0 2 5,3 1 9,2 1 9,2 1 9,1 1 2,1 2-2,1 2-2,2 2-3,-1 1-4,1 1-5,0-2-7,-1 2-5,0 0-2,0 3 0,-2 4 1,-1 3 0,-2 1-9,-2 1-18,-4 1-18,-2 2-19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21043 46018 421,'0'-16'3,"0"-1"5,0-1 7,0-1 5,0 1 6,0 2 7,0 4 6,0 3 7,1 6 4,1 10 0,3 9 1,2 11 0,0 7-3,-2 4-8,-3 6-8,0 5-8,-4 4-6,0 5-5,-3 5-5,-2 5-4,-1 4-9,1 1-9,-1 2-10,0 3-10,2-1-7,2-2-4,4-1-5,2-3-5,3-3 1,0-7 4,1-5 5,2-6 5,-1-7 3,-1-10 2,-1-8 2,0-8 3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4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22000 47930 521,'0'-21'3,"0"3"6,0 5 7,0 3 7,1 2 7,2 1 12,2-1 9,1 0 12,2 2-1,-2 6-11,-1 4-10,0 6-12,-2 3-7,1 3-5,0 3-5,0 3-5,-1 2-10,-2 2-16,-2 3-16,-2 1-16,0-1-5,0-6 8,2-4 6,0-4 8,1-4 0,-2-1-4,0-1-6,-1 0-4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5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24284 46983 570,'-16'-6'104,"2"4"-19,1 4-19,1 4-20,-2 3-12,-2 1-7,-3 3-6,-3 2-7,-2 0-4,-1 1-1,-1-1-3,0 1-2,-1-1-1,1-1-3,1-1 0,1 0-3,1-1-1,1 1 1,1 1-1,1 1 1,2 0-1,5-1 0,3-1 1,4 0-1,5-3 1,6-1 1,6-2 3,6-2 1,3-1 1,2 0-1,3 0 0,1 0-1,1 0-1,-1 1 0,-1 2 0,-1 0-1,-1 1-4,1 0-8,-1-1-9,1 1-8,-1 0-5,-1 2-5,-1 0-3,-1 1-4,-2-1 1,-3-2 7,-3-4 6,-2-2 7,-2-2 3,1 0 0,1 0 0,2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6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26819 46956 428,'0'-14'4,"0"1"8,0 2 8,0 2 8,-2 5 8,-4 6 8,-4 8 9,-3 6 9,-4 3-3,0 1-12,-1-1-13,-1 1-13,0-1-8,3 1-5,1-1-4,3 1-4,0-1-3,2-3 0,1-1-1,1-2 0,1-2-1,2 1-4,2 0-2,2 0-4,2-2 1,4-3 3,2-3 3,3-2 4,2-2 1,0 2 0,-1 0 0,1 2-1,0-1 2,0 0 0,-1-2 1,1 0 1,0-1 1,0 0-1,-1 0 0,1 0 0,0-2 5,1-2 9,2-4 10,0-2 9,-1-3 3,-1-1-6,-2-3-5,-2-1-6,-3-3-3,-1-1-4,-2-3-2,-2-1-3,-1-1-4,0 1-4,0 1-6,0 1-5,0 2-6,0 1-8,0 3-6,0 1-8,0 2-3,0 1-2,0 1-1,0 0 0,2 3 1,2 3 6,3 2 6,4 4 5,0 1 2,1 0-2,0 0-2,0 0-2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3"/>
    </inkml:context>
    <inkml:brush xml:id="br0">
      <inkml:brushProperty name="width" value="0.05634" units="cm"/>
      <inkml:brushProperty name="height" value="0.05634" units="cm"/>
    </inkml:brush>
  </inkml:definitions>
  <inkml:trace contextRef="#ctx0" brushRef="#br0">12950 11850 390,'-22'-19'32,"6"13"12,7 12 12,6 13 11,3 7 1,0 4-10,0 3-11,0 3-10,0 6-6,0 9-2,0 10-1,0 10-1,0 2-3,0-3-4,0-3-4,0-2-4,0 6-4,0 20-3,0 18-4,0 20-4,0 8-4,0 1-3,0-1-4,0 1-3,0 7-5,0 16-3,0 15-5,0 17-5,1 2 0,4-9 4,3-10 2,3-8 4,-1-17 1,-2-21-3,-3-22-1,-3-22-2,-1-16-4,4-9-4,3-10-5,3-8-5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6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28050 46661 445,'14'-15'1,"-3"4"4,-3 3 3,-2 3 3,-3 3 11,1 5 20,0 6 20,0 4 19,-1 4 3,0 5-14,-2 3-14,0 5-14,-1 1-12,0 2-8,0 1-8,0 0-9,-2 1-9,0-1-6,-3-2-7,-2 0-8,0-2-7,1-3-9,0-4-7,2-1-8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6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28150 47575 656,'14'-22'-2,"-1"3"-5,-2 3-4,-2 3-5,-1 1 8,0 2 18,-1 1 20,1 1 19,0 1 6,0 2-5,0 2-6,0 2-6,0 1-6,1 0-7,1 0-5,2 0-8,-1 0-3,1 0-3,0 0-1,0 0-2,-1 0-7,1 0-10,0 0-10,0 0-10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6"/>
    </inkml:context>
    <inkml:brush xml:id="br0">
      <inkml:brushProperty name="width" value="0.05673" units="cm"/>
      <inkml:brushProperty name="height" value="0.05673" units="cm"/>
      <inkml:brushProperty name="color" value="#F2395B"/>
    </inkml:brush>
  </inkml:definitions>
  <inkml:trace contextRef="#ctx0" brushRef="#br0">29211 46070 387,'-8'-7'5,"2"-1"9,1 0 10,0 0 9,2 3 10,0 6 8,2 6 10,1 6 9,-1 4-1,-1 3-11,0 3-11,-1 3-12,-1 4-7,2 4-4,0 6-5,2 5-3,-1 3-5,0 1-7,-2 3-5,0 2-8,0 0-3,0 0-2,2-2-1,0 0-1,1-1-5,-2 3-7,0 2-9,-1 2-7,-1-1-3,2-3 1,0-2 0,2-4 2,-1-2 2,0-4 3,-2-2 3,0-3 3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27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29900 47944 438,'8'-28'42,"2"7"1,0 7 1,1 6 0,1 4-1,0 1-6,-1-1-4,1 0-6,0 0-3,0 2-3,-1 0-3,1 2-3,-1 1-3,-1 4-2,0 2-5,-2 3-2,-1 3-3,-2 0-1,-2 1-2,-2 1-1,-2 1-3,-2 1-3,-2 1-4,-2 2-3,-1-2-1,-2 0 0,0 0 1,-1-2 1,0-1 7,2-1 14,3-1 15,1 0 13,3-3 5,4-1-5,3-2-5,5-2-4,4-2-4,4-1-2,3 0-2,5-1-2,1-1-2,1 0-4,-1 0-4,0 0-2,1-1-5,-1-1-4,1 0-4,-1-1-4,0-1-3,-1 0-2,-1 0 0,-1 0-2,-1 0 0,-1 0-1,-1 0 0,-1 1 1,-1-2-9,-3 0-14,-1-2-16,-2 0-14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0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22124 52859 545,'-8'9'95,"-1"2"-22,-2 2-22,0 1-22,-1 2-14,-1-1-3,-1 1-4,-1 0-3,-1-1-2,2-1 0,1-1 1,1-1 1,1-1-2,0-2-5,2-2-4,1-2-4,2-1-2,6 1 2,4 2 1,6 0 1,4 0 2,5-2 1,5-3 2,5 0 2,0-4 0,-2 0 0,-3-3 0,-3-2 1,-2 0 0,-3 2 2,-1 2 1,-2 2 1,-3 0 6,-1-3 8,-2-4 9,-2-2 8,-2-2 1,-2 1-8,-2-1-7,-2 0-7,-1 0-4,0 1-3,0-1-2,0 0-1,0-1-7,-2-1-8,0-3-10,-1-1-8,0-2-7,2 1-2,2-1-3,2 1-3,3 1-3,2 2-2,3 4-2,4 3-2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1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23581 52159 569,'-1'-15'5,"0"4"10,-2 3 10,0 3 10,0 2 5,0 3 0,2 4 0,0 2 0,2 4-2,0 4-7,2 3-4,0 5-6,0 2-4,0 3-2,-2 1-4,0 2-1,-2 3-3,0 3-2,-2 3 0,0 2-2,-1 1-3,0 0-1,0-1-3,1-1-3,-1-4-6,2-2-8,0-5-10,2-3-8,1-6-9,2-5-7,2-6-7,1-6-7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1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23700 53190 705,'7'-29'29,"-1"7"1,0 6-1,-2 5 1,2 3 0,2-2-2,3 0-1,3-1-1,2 1-4,0 3-4,-1 2-5,1 4-4,-1 1-5,-1 0-8,-1 0-6,0 0-6,-2 0-3,-1 2 3,-1 0 2,0 2 2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24546 51655 508,'-7'-13'81,"2"6"-13,2 6-14,2 6-13,1 4-9,0 3-2,0 4-4,0 2-2,0 3-3,-2 2-1,0 4 0,-1 3-2,-1 3-1,0 3-3,0 2-3,1 4-1,-1 1-5,2 2-7,0 0-6,2 2-6,0 0-7,0 0-11,0 0-9,0 0-10,0-5 0,0-6 8,0-9 8,0-7 8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1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25282 53155 577,'0'-13'8,"0"6"16,0 6 15,0 6 17,0 4 4,0 3-5,0 4-6,0 2-6,0 3-7,0 2-9,0 4-10,0 3-8,0 1-11,0 1-11,0-1-11,0 0-11,-1-2-10,0-3-11,-1-5-10,-1-3-10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2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20592 54928 515,'-29'0'0,"5"0"0,5 0 0,5 0 0,2 0 1,0 0 1,0 0 3,1 0 1,3 0 8,10 0 17,8 0 15,9 0 16,7-1 2,5 0-11,5-2-10,4 0-12,6-1-7,6 0-4,6 0-4,6 0-3,5 0-3,7-2 0,5 0-1,6-1-1,3 0-1,-2 0-2,0 2-2,-1 1-1,-1 0-7,0 2-9,0 0-10,1 2-9,-3 0-6,-4 2 0,-4 0 0,-3 2-1,-6 0 0,-7 1 0,-6 2 0,-8 0-1,-7 0 4,-9-2 7,-9-3 6,-9 0 7,-4-2 2,0 1 1,0 2-2,0 0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5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13850 13300 492,'21'25'87,"-5"0"-20,-7 0-22,-5 0-20,-9 9-11,-9 19-2,-10 19-3,-8 19-1,-6 5-2,1-5-1,-1-7-3,1-5-1,8-20-7,20-31-11,18-31-11,20-31-11,5-13 0,-6 6 10,-6 7 11,-6 6 10,-4 9 11,1 13 8,-1 12 10,1 13 9,1 4-2,3-3-14,3-3-14,4-2-13,2-8-6,4-8 1,3-10 2,3-9 1,-1-2 2,-2 6 4,-3 7 1,-3 6 4,-2 3 3,0 0 4,0 0 4,0 0 5,0-4 0,0-5-2,0-7-3,0-5-2,-4 6 4,-5 23 10,-7 22 10,-5 22 10,3 4-2,17-12-15,15-13-16,16-12-15,4-10-9,-6-6 0,-6-6 0,-6-6-2,-9-9 1,-8-8 3,-10-10 1,-9-9 3,-5-2 3,0 6 3,0 7 3,0 6 4,-5 6 4,-9 6 7,-10 7 7,-8 6 6,-4 4 3,3 4-3,3 3-3,4 3-2,1 3-1,0 3-2,0 3 0,0 4-1,10-4-8,23-9-16,22-10-17,22-8-16,8-9-6,-2-6 4,-3-6 3,-3-6 3,-4-6 4,-3-2 3,-3-3 3,-2-3 3,-6-4 3,-6-3 4,-6-3 3,-6-2 3,-6-1 2,-2 3 3,-3 3 0,-3 4 2,-2 2 3,0 4 3,0 3 2,0 3 4,1 10 14,4 20 25,3 18 26,3 20 25,-1 13 2,-2 9-19,-3 10-21,-3 10-19,-1 7-17,4 6-10,3 7-12,3 6-12,3 9-3,3 13 3,3 12 4,4 13 4,-1-5-14,-3-22-28,-3-22-29,-2-21-30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2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22750 55930 518,'-15'-1'5,"2"-1"10,2 0 10,3-1 11,-1 0 4,0 4 0,-1 2-2,-1 4 0,-2 2-3,0 3-8,-1 3-7,-1 3-6,-1 1-5,1-1-2,-1-1-1,0-1-2,1-1 0,-1-1-1,0-1-1,1 0 0,0-2-3,2-1-3,3-1-3,1 0-5,3-2 0,6-1 3,4 0 3,6-2 3,3 0 2,3 0 2,3 0 1,3 0 1,2-1 1,-1 0-1,0-2-1,1 0 1,-2-1-1,-3 0 1,-3 0 1,-3 0 0,-2-2 1,0 0 2,-2-3 2,-1-2 1,0-3 3,-2-3 1,-1-5 3,0-3 1,-2-2 0,-2 1-6,-2 1-3,-2 1-6,-1 1-5,2 1-10,0 1-8,2 1-9,1 0-5,2 2-2,2 1-1,2 1-2,1 1-3,1 3-3,1 1-4,2 2-3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2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24015 55733 499,'7'-6'10,"-3"4"17,-1 4 18,-2 4 19,0 3 4,0 1-11,2 3-9,0 2-10,0 2-6,-2 5-4,-2 3-4,-2 5-3,-2 2-5,0 4-4,-1 3-4,-1 2-5,1-2-7,1-7-8,2-9-9,2-7-8,1-4-8,0 3-9,0 2-8,0 1-9,0-3-1,0-8 6,0-10 5,0-8 5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2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24050 56371 660,'0'-22'2,"2"3"4,0 3 4,2 3 4,0 2 5,1 0 4,2 2 6,0 1 5,1 1 0,2 0-1,0 2-3,1 1-2,1 0-3,0 0-5,-1 0-4,1 0-4,-1 0-7,1 1-11,0-2-10,0 2-9,-1-1-4,-1 2 3,-1 0 4,0 2 4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3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24643 55454 457,'-1'-16'2,"0"2"4,-2 1 4,0 1 5,0 3 8,0 6 15,2 6 14,0 6 16,1 4 1,-2 5-11,0 3-9,-1 5-11,-1 3-8,0 5-4,0 3-4,0 4-5,-1 3-5,0 2-5,-1 2-7,-1 2-5,-1 1-4,2 1-3,1 1-4,1 2-2,0-3-6,2-5-8,0-4-10,2-5-8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3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25200 56285 574,'8'-16'3,"0"2"8,-1 1 6,1 1 8,0 1 2,0 1-1,0 0-2,0 2-1,-1 4 3,-1 8 9,-1 8 8,0 7 8,-3 6-3,-2 1-12,-4 2-14,-2 3-13,-1-2-12,0-4-7,2-4-9,1-3-8,4-3-3,8-3 3,7-1 3,9-2 3,4-4 3,2-4 4,2-6 5,3-4 4,-1-2 0,0 1-7,-1 0-5,-1 2-6,-4 0-6,-4 1-6,-5-1-6,-4 0-6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3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27991 53983 453,'-4'-6'12,"8"4"24,8 4 24,7 4 25,5 3 2,1 1-16,1 3-17,1 2-18,0 0-10,-1-1-5,-1-1-5,-1 0-4,-1-1-4,-1 1-2,-1 1-2,-1 1-4,-1 0 1,-3-1 1,-1 0 1,-2-2 1,-2 0-2,-1 1-6,0 2-7,-2 0-6,-3 1-1,-6 3 6,-6 2 6,-6 1 5,-4 2 2,-3-1-2,-3 0-1,-3 1-2,-1-1-3,-1 1-5,1-1-4,0 1-4,0-1-7,1-1-8,1-1-7,1-1-8,2-2-4,5-3 1,3-3 0,4-2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4"/>
    </inkml:context>
    <inkml:brush xml:id="br0">
      <inkml:brushProperty name="width" value="0.05594" units="cm"/>
      <inkml:brushProperty name="height" value="0.05594" units="cm"/>
      <inkml:brushProperty name="color" value="#F2395B"/>
    </inkml:brush>
  </inkml:definitions>
  <inkml:trace contextRef="#ctx0" brushRef="#br0">30550 53716 393,'0'-12'131,"2"8"-19,0 8-20,2 8-19,0 7-15,0 9-11,-1 7-11,1 8-10,0 6-9,0 6-6,0 4-8,0 5-6,-1 6-7,0 7-8,-2 6-9,0 8-6,-1 7-4,0 8 3,0 7 2,0 9 2,-1-8-5,0-23-14,-2-22-14,0-22-15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0:36"/>
    </inkml:context>
    <inkml:brush xml:id="br0">
      <inkml:brushProperty name="width" value="0.05725" units="cm"/>
      <inkml:brushProperty name="height" value="0.05725" units="cm"/>
      <inkml:brushProperty name="color" value="#F2395B"/>
    </inkml:brush>
  </inkml:definitions>
  <inkml:trace contextRef="#ctx0" brushRef="#br0">33259 27143 384,'-14'-13'10,"3"6"19,3 6 20,2 6 20,4 6 4,4 7-13,4 7-12,4 7-13,2 4-7,3 2-5,2 2-3,2 3-4,-1 0-2,1 0-2,-2 0 0,-1 0-1,0 2-2,-1 4 0,1 3-2,0 5-1,-1 1-2,-1-2 0,-1-3-1,0-1-2,-2-3 0,-1-6-2,-1-4-1,0-5-1,-1-4 1,3-4 2,2-2 2,2-2 3,1-5 1,1-1-1,1-4 1,1-3 0,3-4-1,5-8 2,5-6-1,5-7 2,8-14-1,13-21-3,13-19-1,13-22-3,13-16-4,16-15-10,13-13-9,16-13-9,-1 1-1,-16 18 5,-15 17 6,-16 19 6,-13 14-9,-11 13-22,-11 12-21,-10 14-23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00:51.521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5475 12229 0,'0'0'0,"-13"-3"0,-10-2 16,-5-4-16,-1 1 0,-18-3 15,-7-3-15,-6 2 0,5 3 0,-22 2 16,-8 3 0,9 2-16,6 2 0,-18 8 15,-4 5-15,-25 10 0,22-1 0,4 8 16,0 5-16,14-4 0,4-3 16,4 6-16,-3 8 15,16 0-15,10-1 0,-7 8 16,-5 4-16,8-8 0,5-5 0,1 11 15,0 7-15,9-8 0,5-6 0,4 4 16,0 0-16,8-2 0,4-3 16,8 12-16,4 8 0,1-7 15,1-6-15,9 7 0,5 4 16,-1-7-16,-1-3 0,9 5 16,8 3-16,-10-6 0,0-3 0,4 7 15,6 7 1,2-18-16,0-11 0,1 10 15,2 6-15,-2-7 0,2-5 16,8 1-16,6 3 0,-1-11 0,-3-4 16,13 1-16,9 2 15,-13-3-15,-9 0 0,17 0 0,8 2 16,1-5-16,-1-2 0,9 1 16,2-1-16,-6-5 0,-6-3 0,13 0 15,9 0-15,-9-4 0,-4-1 0,7-4 16,4-3-16,-7-1 0,-5-3 15,9-5-15,3-4 16,-8-2-16,-7-3 0,6-5 16,4-2-16,-8-7 0,-6-3 0,6-5 15,6-6-15,-15 1 0,-9-3 0,9-1 16,9-2-16,-11 2 0,-3 2 0,7-11 16,6-9-16,-6 11 0,-2 8 15,-4-5-15,-1-3 16,-13-1-16,-7-2 0,3-6 15,-1-6-15,-8 12 0,-5 9 0,-4-12 16,-4-6 0,-5 8-16,-3 6 0,-5-4 15,-4-2-15,-4 7 0,-4 5 0,-5-9 16,-2-7-16,-2 5 0,0 3 16,-8-2-16,-4-1 15,-4 5-15,-1 4 0,-5-2 0,-3 0 16,-1 8-16,0 4 0,-6-6 15,-4-5-15,1 11 0,-1 7 0,-9-2 16,-6 2-16,6 2 0,7 2 0,-10 2 16,-9 2-16,4 2 0,4 2 15,-7 3-15,-6 0 0,9 5 16,7 2-16,-9 4 0,-5 2 16,4 4-16,3 3 0,-9 5 15,-9 3 1,8-3-16,6-4 0,-7 6 15,-4 4-15,7 0 0,7 1 0,-12 9 16,-5 8-16,11-2 0,5-2 16,-5 6-16,-10 5 0,13-4 15,6-1-15,-11 12 0,-8 9 16,14-3-16,10-3 0,-12 24 16,-6 18-16,11-12 0,10-7 0,17-3 15,16-1-15,6-22 0,5-15 16,3-10-16</inkml:trace>
  <inkml:trace contextRef="#ctx0" brushRef="#br0" timeOffset="671.2014">8098 13679 0,'0'0'0,"0"0"16,0 0-16,35 0 0,-35 0 0,43-5 16,-8 0-1,7-1-15,5 0 0,23-3 16,21-3 0,4 0-16,4-1 15,3-3-15,-15 3 0,12-5 0,9-3 16,17-2-16,-22 6 0,-3 1 15,-3 2-15,-11 4 0,-8 4 0,2-4 16,3-3-16,-10 4 0,-8 2 16,-3 4-16,-3 3 15,-6 2-15,-4 0 0,3 0 0,5-1 16,-13 1-16,-8 1 0,4 5 0,3 3 16,-6-3-16,-2-1 0,-2-3 0,1 0 15,-1-3-15,-1 0 0,-1 1 16,0 2-16,-7 0 0,-3-1 0,7 1 15,7 1-15,-19-2 16,1 0-16,3 2 0,3 2 16,2-3-16,0-1 0,1 0 15,-1 1 1,-4-1-16,0 1 0,5 1 0,4 1 16,-4 0-16,-4 0 0,5 1 15,5 0-15,-2 2 0,-3 1 16,3-1-16,2-1 0,1-1 15,1 1-15,5 4 0,4 3 16,-1-1-16,1-2 0,-11-2 16,-8-2-16,-6-3 0</inkml:trace>
  <inkml:trace contextRef="#ctx0" brushRef="#br0" timeOffset="8017.6464">6890 17780 0,'0'0'0,"0"0"16,0 0-16,-4 15 16,3-10-16,0 4 0,0 2 15,0 0-15,-1 0 0,0 1 16,1 1-16,-1 1 0,2 1 0,3 4 15,3 0-15,-1 1 0,0-1 16,1-2-16,2-1 0,1 0 16,0 0-16,5 2 15,6 3-15,1 1 0,1 0 0,-1-3 16,-3-2-16,8 3 0,0-2 16,-3-3-16,-1-1 0,4-4 15,3-2-15,-1-1 0,-1-1 0,3 0 16,6 1-16,-5 0 0,-3-1 15,13 0-15,4-1 16,-6-2-16,-5 0 16,7-2-16,4-1 0,-5 2 15,-5 0-15,14-3 0,3-2 16,-5-1-16,-5 0 0,3-3 16,4-1-16,-6-1 0,-4 2 0,11-12 15,0-6-15,-7 0 0,-6 1 16,4-1-16,4-3 15,-4-1-15,-3 0 0,-2-1 0,1 1 0,-7 2 16,-5 2-16,4-9 0,-2-3 16,-4 12-16,1 5 0,-4-12 15,0-9-15,-4 7 0,-4 3 0,-2-9 16,-1-6-16,-4 8 0,-2 4 16,-1-7-16,-1-4 15,-1 8-15,-1 4 0,-2-3 0,-1-4 0,-3 6 16,-3 4-16,-2-5 0,-4-3 15,1 4-15,1 3 0,-2 3 16,-3 4-16,1 0 0,2 2 0,-8 0 16,-4 2-16,1 1 15,2 2-15,-4 1 0,-2 2 16,5 4-16,0 2 16,-3-1-16,-2 1 0,-4-3 15,-3-1-15,0 2 0,-1 3 16,2 2-16,1 1 0,-4 4 15,0 3-15,6 1 0,-2 1 16,-1 2-16,-2 2 0,1-1 16,0 1-16,0 2 0,0 1 15,2 0-15,2 1 0,-5 4 0,-1 1 0,5 1 16,3 1-16,-9 6 0,-1 2 16,8 0-16,1 4 0,0 1 15,-3 2-15,-1-2 0,4-4 0,-2 2 16,-1 0-16,5 0 0,4-1 15,0 1-15,-2 1 0,0-3 16,1-2 0,0 3-16,3 4 15,1-3-15,1-1 0,7 2 0,4 1 16,1 2-16,2 0 0,2 2 16,3 1-16,1 0 0,0 1 0,7 4 15,2 2-15,3-1 0,5 1 16,12 9-1,8 8-15,-10-17 0,-6-13 0,-5-10 0</inkml:trace>
  <inkml:trace contextRef="#ctx0" brushRef="#br0" timeOffset="27288.2689">23420 11500 0,'0'0'0,"-15"-3"0,2 0 0,0 1 0,0-1 0,-11 1 15,-10 1-15,0 4 0,1 4 0,-8 8 16,-5 9-1,0-1-15,-2 2 0,-9 10 0,-10 8 16,4 4 0,3 3-16,-7 11 0,1 3 15,5 0-15,5 1 0,-21 33 16,8-5-16,8-6 0,4-4 16,8 1-16,4 2 0,3-2 15,2 0-15,1 8 0,2 6 16,6-4-16,4-3 0,1 5 15,1 3-15,2-4 0,0-3 0,4 8 16,3 7-16,5-7 0,5-5 16,2 0-16,3 1 0,0-3 15,0-3-15,3 7 0,2 5 16,1-10-16,1-8 0,0 1 16,2 1-16,2-3 0,2-1 15,8-1-15,4 0 0,3-4 16,1-5-16,2 2 0,1 1 0,5-7 15,4-6-15,1 4 0,1 0 0,1-8 0,1-6 0,3 5 16,3 4-16,-1-4 0,1-1 16,8 1-16,7 0 0,-2-2 15,-1-1-15,4 3 0,3 3 16,-2-6-16,0-4 0,0 0 16,1 0-16,0-4 0,1-3 15,6-6 1,4-3-16,-2 1 0,-1 2 0,1-3 15,2-1-15,0-9 0,-1-7 16,5 3-16,3 0 0,-3-1 16,-1 0-16,4-5 0,1-4 15,-2-5-15,-1-4 0,6 0 16,5 0-16,-4-1 0,0 0 0,-3-3 16,0-3-16,-2-6 0,0-3 0,7-7 15,5-2-15,-8 2 0,-5 2 16,1-2-16,2-1 0,-4-11 15,-2-5-15,-2-3 0,0-3 16,-2 0-16,-1 1 0,-1-10 16,-1-8-16,-9 0 0,-4 0 15,-5-12 1,-3-6-16,-1-5 0,-2-3 0,-8-2 16,-4-1-16,-1 1 0,0 3 15,-4-19-15,-2-11 0,-8 6 16,-4 5-16,3-12 0,2-10 15,-3 13-15,-1 10 0,-3-10 16,-1-8-16,-6 8 0,-3 4 16,5-9-16,1-6 0,-1 12 0,0 8 0,-4-12 15,-1-7-15,-1 14 0,-1 9 16,-5 0-16,-4-2 16,0 9-16,-1 6 0,-7-2 0,-5-1 15,-3 9-15,-2 6 0,-6 3 16,-5 0-16,1 7 0,0 6 0,-4-3 15,-4-3 1,-7 5-16,-6 2 0,-6-2 16,-2-3-16,8 6 0,5 4 15,-10 3-15,-4 4 0,-5 0 16,-3 2-16,-7-3 0,-4-4 16,2 8-16,3 6 0,-3 2 15,-1 3-15,-2 5 0,-1 3 0,-7-1 16,-2 1-16,2 5 0,0 2 0,-2 2 15,-4 2-15,3 1 0,0 2 16,-4 3-16,-3 2 0,0 6 16,1 5-16,1 0 0,0 0 15,2 6-15,2 3 0,-7 6 16,-5 4-16,4 3 0,1 1 0,-1 10 16,-2 5-16,6 10 0,4 8 0,-13 10 15,-9 8-15,3 9 16,0 5-16,9 6 0,4 4 0,8 10 15,7 7-15,27-39 0,17-24 16,13-18-16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19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49146 26511 435,'-2'-13'12,"-4"8"23,-4 7 23,-4 6 24,-1 5 3,-1 3-16,1 3-15,-1 3-17,1 2-10,-1 1-3,0 1-3,1 1-5,-1 1-2,1 3-3,-1 1-2,0 2-3,0 2-3,-1 2-1,-1 2-4,-1 3-2,0-3-4,3-4-5,1-5-5,3-5-6,2-7-9,6-7-12,4-8-13,6-8-12,2-6 0,0-4 13,-1-3 13,1-5 13,0-1 5,2 1 0,0 1-2,1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9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48611 1000 488,'-9'9'50,"0"3"-2,-1 4-4,-1 2-2,-3 3-2,-4 3 2,-3 3 1,-5 3 1,-2 2-2,-3 4-7,-1 3-6,-2 3-7,-1 1-6,1 2-6,2 0-5,0 2-7,1 0-3,-1 0 2,1 0 1,0 0 0,2-4-2,7-6-8,5-7-6,6-7-6,3-5-14,1-3-17,-1-3-18,0-2-18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6"/>
    </inkml:context>
    <inkml:brush xml:id="br0">
      <inkml:brushProperty name="width" value="0.04621" units="cm"/>
      <inkml:brushProperty name="height" value="0.04621" units="cm"/>
    </inkml:brush>
  </inkml:definitions>
  <inkml:trace contextRef="#ctx0" brushRef="#br0">12150 18250 476,'-2'-41'35,"-3"19"11,-3 19 11,-2 19 11,-1 18 0,3 19-10,3 19-11,4 19-10,-3 18-7,-5 19-4,-7 19-4,-5 19-4,-4 18-7,0 19-11,0 19-10,0 19-10,1 7-9,4-3-7,3-3-7,3-2-6,3-20 0,3-34 8,3-35 8,4-33 7,1-25 0,0-11-7,0-14-8,0-11-7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19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49750 26677 422,'8'-6'6,"1"2"12,2 4 12,0 3 12,0 3 7,1 7 2,0 5 1,0 7 2,-2 3-3,-1 1-8,-2 0-8,-2 2-8,-2 2-5,0 3-3,-2 2-3,0 4-3,-1 0-1,0 0 0,0-1-1,0-2-1,0-1-6,0-3-12,0-4-14,0-2-13,0-3-9,0-5-7,0-3-7,0-4-6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19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49127 27911 544,'-33'-8'53,"15"0"4,13 0 2,14 1 3,11-1-3,11 0-11,9 0-9,10 0-11,0 2-8,-9 1-4,-8 2-6,-9 2-6,-5 0-17,-1 0-30,-1-2-30,0 0-30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20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61647 26661 431,'-15'-13'13,"4"8"27,3 7 27,3 6 26,1 5 4,2 1-19,0 3-19,2 2-19,0 0-13,2 1-6,0-1-5,2 1-7,-1 1-4,-1 3-2,0 2-2,-1 4-4,-1 1-2,0-1-6,0-1-5,0-1-4,0-2-2,0-1 1,0-3 2,0-1 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20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61299 26344 438,'15'-29'33,"1"7"3,0 5 3,-1 7 3,1 3 1,1 2-2,2 2-3,0 2-3,-1 1-3,-1 2-5,-3 0-7,-1 2-4,-3 2-6,-4 5-3,-4 5-4,-4 6-4,-5 2-4,-6 4-2,-5 3-4,-7 3-3,-1-1-2,1-2-2,3-3-2,1-3-3,3-3 0,1-5 1,2-3 0,3-4 1,4-5 5,8-2 11,8-6 10,8-2 10,5-3 6,4 0 1,5 0 1,3 1 1,0 0 0,-2 4-2,-3 2-1,-3 4-2,-3 1-1,-3 3-1,-3 2 0,-2 2-1,-4 2-1,-1 3 0,-2 3-2,-2 3-1,-2 2-1,-2 1-1,-2 1-3,-2 1-1,-3 0-1,-2 1-2,-3-1-1,-3 1-1,-4-1-2,-3 0 0,-5 1-2,-3-1-1,-4-1-2,-3-3-6,-2-3-4,-4-3-5,-1-2-5,0-3-7,0-1-7,0-2-6,4-2 0,8-2 9,8-3 7,7 0 8,4-2-1,0 0-10,1 0-10,-1 0-9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3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12496 33124 499,'-22'-11'66,"5"10"-6,3 10-6,4 10-6,2 4-7,0 0-5,1 1-8,-1-1-5,-1 3-5,-2 5 0,-2 5-1,-1 4-2,-2 3-1,-2-2-3,0 0-3,0-2-2,-2 2-2,0 0 2,1 4 1,-1 1 2,1-1-2,1-3-3,1-2-4,1-3-2,1-3-6,2 0-6,3-1-8,1-1-6,4-8-10,6-13-9,6-14-12,6-14-10,1-5 0,-1 3 8,-3 3 10,0 3 9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3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13500 33466 433,'0'-12'9,"2"8"20,0 8 19,2 8 19,0 4 4,0 3-12,-1 1-11,1 3-12,1 1-7,0 1-3,1 1-3,2 1-4,-1 1-2,-1 0-3,0 2-2,-2 1-2,0 2-1,0 2 1,0 4-1,0 3 1,-1 1-2,0 2-4,-2 0-6,0 2-4,-1 0-5,0 0-5,0 0-5,0 0-5,0-2-4,0-4-4,0-4-3,0-4-5,-1-3 0,0-5 0,-2-3 1,0-5 1,-2-3 0,0-4 0,-1-5 0,-2-2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4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12477 35176 616,'-8'-8'1,"0"0"4,0 0 3,1 1 3,-1-1 7,2 0 11,1 0 11,0 1 11,4 0 2,6 2-7,6 2-6,5 2-7,6 1-7,5-2-10,5 0-10,5-2-8,2 1-11,1 1-12,2 0-12,0 2-11,-3-1-8,-7 0-1,-9-2 0,-7 0-2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6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12897 46059 461,'-8'-14'2,"2"3"3,1 3 2,0 2 4,2 4 11,0 4 17,2 4 18,1 4 18,0 4 2,0 7-14,0 5-12,0 7-15,0 3-8,0 2-5,0 2-5,0 2-4,0 0-6,0-2-6,0-2-5,0-1-5,-1-3-7,-1-2-7,0-2-7,-1-1-6,-1-3-4,2-3 1,0-3 0,2-3 0,0-5-3,0-8-5,0-8-7,0-8-6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6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12950 45753 443,'0'-16'1,"2"-1"1,0-1 3,2-1 1,0 0 4,2 1 5,0 1 6,1 1 6,2 1 2,2 2-1,1 2-2,3 3 0,1 1-1,1 2-1,1 2-1,1 2 0,0 2-1,-1 2-3,0 2-1,-2 2-2,-2 2-3,-3 3-1,-3 3-3,-2 3-2,-2 2 0,0 0 0,-1-1 2,2 1 1,-4 1-4,-5 2-7,-4 4-7,-5 3-8,-2 0-4,1-3 0,1-3-1,0-3 1,1-2 0,-1-1 1,-1-1 0,-1-1 1,0-1 2,2-4 3,3-3 2,1-2 2,3-3 7,6-1 9,4 0 8,6-2 10,3 0 3,3-2-2,3 0-3,3-1-3,2-1-2,1 2 0,1 0-1,1 2-1,-2 1-1,-2 2-2,-3 2-2,-3 1-2,-2 3-1,-2 2 0,-3 2 1,-1 1-1,-1 1 0,-2-1-1,-1 0-2,0-2 0,-3 1-1,-4 3 1,-4 3 0,-4 4 1,-3 0-2,-1 0-4,-3 1-4,-1-1-6,-4 1 0,-1-1-1,-4 1 2,-3-1 0,-1-1-2,1-5-8,2-3-7,0-4-7,2-4-6,3-4-5,3-4-4,3-4-4,3-3-2,2 0 3,4-1 1,3-1 4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8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20587 39200 492,'-32'0'10,"15"2"21,14 0 20,16 2 20,8-1 4,5 1-11,3 0-12,4 0-11,3-1-9,2 0-4,2-2-6,3 0-6,-2-2-5,-2 0-7,-3-2-8,-3 0-6,-4-1-8,-4 0-6,-3 0-7,-4 1-6,-4 1-8,-3 4-7,-3 3-7,-2 5-7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7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13350 19250 553,'-4'98'140,"-5"-3"-32,-7-3-32,-5-2-33,-4-8-20,0-8-10,0-10-9,0-9-10,9-18-11,19-24-15,19-26-14,19-24-15,10-13-1,4 0 13,3 0 12,3 0 12,-4 6 9,-8 13 7,-10 12 5,-9 13 6,-9 9 8,-5 6 9,-7 7 8,-5 6 9,-4 3 2,0 0-4,0 0-4,0 0-5,7-10-10,17-18-16,15-19-15,16-18-16,4-7-6,-6 6 2,-6 7 3,-6 6 3,-6 4 4,-2 4 5,-3 3 7,-3 3 5,-2 1 8,0 1 11,0-1 10,0 1 10,0-3 1,0-2-11,0-3-10,0-3-10,0 1-7,0 6-1,0 7-3,0 6-2,-2 6 2,-3 6 8,-3 7 5,-2 6 8,-5 4 7,-2 4 8,-3 3 8,-3 3 9,-2 1 3,0 1 1,0-1-1,0 1 1,6-7-12,13-12-23,12-13-21,13-12-24,2-10-10,-5-6 2,-7-6 1,-5-6 2,-9-2 8,-9 3 14,-10 3 16,-8 4 15,-8 2 7,-2 4 1,-3 3 2,-3 3 0,8-4-13,23-8-28,22-10-26,22-9-29,5-2-5,-8 6 13,-10 7 16,-9 6 13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21533 39600 493,'-15'0'4,"2"0"8,3 0 8,1 0 7,2 1 8,2 4 7,2 2 7,2 3 7,1 4-2,0 4-10,0 3-9,0 5-11,0 4-5,-2 6-1,0 6-2,-1 6-1,-2 5-2,0 4-3,-1 3-2,-2 5-3,1-1-6,1-3-14,0-4-11,2-4-13,1-7-7,2-9-3,2-8-3,2-8-3,1-7 0,2-3 3,0-3 2,1-2 3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9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22962 39297 446,'-8'-8'4,"0"0"8,0 0 9,0 1 8,1 0 5,-1 2 3,0 2 1,0 2 3,0 3-1,0 6-4,1 4-5,-1 5-4,0 3-3,0 1 0,0 1 0,0 1-1,-1 2-2,-1 1-3,-3 2-2,-2 3-3,0 1-3,-1 4 0,0 3-1,1 2-2,-1 3-3,0 2-4,1 2-6,-1 2-5,2-2-8,2-6-7,4-6-10,3-5-8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9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23550 39464 411,'7'-8'3,"-2"0"8,-3 1 8,0-1 7,-2 2 8,0 4 7,0 4 7,0 4 8,0 4 1,1 3-8,2 5-7,0 3-7,2 4-5,0 1-2,1 2-3,2 3-3,-1 1-3,-1 2-3,-1 2-3,0 2-4,-1 2-4,0 0-4,0 2-6,0 1-5,-1-2-6,1-2-4,0-4-6,0-2-6,0-3-5,0-3-5,0-4-5,0-1-6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22811 40777 689,'-35'-8'5,"9"2"13,9 1 14,9 1 14,11 0 5,15 0-4,15 0-6,15 0-4,3 0-11,-5 1-18,-6-1-19,-5 0-17,-7-1-14,-4 0-9,-5-1-8,-4-1-10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39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24532 39482 441,'-8'-19'11,"2"9"20,1 8 22,0 10 20,1 5 5,-2 5-13,0 3-13,-1 5-13,-2 2-7,-2 0-3,-2 2-2,-1 1-3,-2 3-4,-2 4-6,0 6-6,-1 4-6,0 3-3,-1 0-1,1 0-1,-1 0-2,3-5-8,5-8-15,4-10-15,6-7-14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40"/>
    </inkml:context>
    <inkml:brush xml:id="br0">
      <inkml:brushProperty name="width" value="0.06036" units="cm"/>
      <inkml:brushProperty name="height" value="0.06036" units="cm"/>
      <inkml:brushProperty name="color" value="#F2395B"/>
    </inkml:brush>
  </inkml:definitions>
  <inkml:trace contextRef="#ctx0" brushRef="#br0">25100 39739 364,'0'-12'10,"0"9"20,0 6 20,0 9 20,0 5 4,2 3-12,0 3-13,2 3-12,0 2-10,0-1-4,-1 0-5,1 1-6,1-2-3,0-1 0,1-3 0,2-1-1,1-6-7,3-9-14,3-8-15,3-9-15,3-8-5,1-4 2,3-5 4,1-4 1,0-2 5,-3 1 4,-3 3 5,-3 2 4,-3 2 6,-1 5 5,-2 3 6,-2 5 5,-2 1 6,-1 2 7,0 1 7,-2 0 7,0 6 9,0 8 16,0 9 13,0 10 14,-1 3 0,-1 2-16,0 1-14,-1 1-16,-1 1-11,2 2-7,0 3-7,1 1-6,1 2-6,0 4-1,0 2-3,0 4-3,0-2-9,0-3-17,0-4-17,0-3-17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40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27043 39296 542,'-8'-8'5,"2"2"10,1 1 10,0 1 11,3 0 6,2 0 3,4 0 4,2 1 4,5-1-3,5 2-7,7 0-9,5 2-8,4 0-8,-1 0-6,0 0-8,0 0-6,-1 0-2,-3 0 3,-4 0 3,-1 0 3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40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27194 39850 385,'-14'1'26,"4"4"14,4 2 14,5 3 12,1 4 1,1 2-13,2 3-13,0 3-12,0 3-5,-2 5 1,-2 3 1,-2 4 3,-1 3-1,-2 2-4,0 2-4,-1 2-3,-1-2-3,0-4-2,0-6-3,1-4-2,0-3-4,2-3-7,2-1-7,2-3-5,4-2-4,7-3-1,8-2 0,6-4 0,4-2 0,0-2 2,2-3 3,1 0 1,0-2 3,-1 0 2,-2 0 3,1 0 1,-3 0-1,0 0-8,-1 0-7,-1 0-7,-2 0-8,-3 0-9,-3 0-10,-2 0-10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4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27618 40824 555,'-8'-16'5,"1"1"10,-1-1 10,0 1 10,2 0 7,6 3 4,4 1 4,6 2 3,5 3-2,7 1-9,6 2-8,8 2-9,4 1-10,0 0-8,2 0-11,0 0-9,-2 0-16,-7 0-22,-7 0-21,-7 0-23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0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13397 37643 489,'-21'-3'94,"7"10"-18,5 9-17,6 11-18,3 5-9,2 3-3,0 1-2,2 2-3,-1 0-2,-1-4-3,0-2-3,-1-3-2,-1 0-2,1 5-1,2 3-1,0 4-1,1-2-2,0-7-2,0-9-2,0-7-2,-1-1-2,0 9-1,-2 7 1,0 8-1,-1 5-2,0 0-1,0 2-4,0 0-1,0 2-1,0 0 1,0 2 1,0 0 1,0 0-1,0 0-2,0-2-2,0 0-2,0-2-3,0-2-1,0-2-3,0-2-2,0-2-2,0-1 1,0-3-1,0-2 0,0-2 0,0-3 1,0-3 0,0-3 0,0-2 1,0-3 0,0-1 2,0-2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7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15400 18700 403,'26'-27'0,"4"-3"0,3-3 0,3-2 0,-2-1 0,-6 3 2,-6 3 1,-6 4 1,-7 11 13,-6 23 26,-6 22 26,-6 22 25,-2 19 5,3 20-20,3 18-17,4 20-19,1 5-12,0-6-8,0-6-6,0-6-6,4 5-14,10 20-18,10 18-20,9 20-18,2-9-11,-2-34-6,-3-35-4,-3-33-4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1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12787 42089 533,'-6'-5'26,"6"6"7,4 6 8,6 6 7,1 3 0,1 3-6,0 1-6,0 3-7,-1 1-4,-1 3-2,-1 1-2,0 2-2,-1 2-3,0-1-1,-1 0-4,1 1-1,-1-2-3,0-2 0,-2-2-3,0-1 0,-2-3-2,-1-1-3,0-3-2,-2-1-2,1-2 0,2-2-1,2-3 0,2-1 0,2-4 0,3-8 0,4-6-1,2-7 0,3-7-3,5-7-6,3-7-5,5-6-6,0-3-4,0 2-4,-1 2-3,-1 2-4,-4 4-2,-4 7 0,-5 7-1,-4 7-1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1"/>
    </inkml:context>
    <inkml:brush xml:id="br0">
      <inkml:brushProperty name="width" value="0.03048" units="cm"/>
      <inkml:brushProperty name="height" value="0.03048" units="cm"/>
    </inkml:brush>
  </inkml:definitions>
  <inkml:trace contextRef="#ctx0" brushRef="#br0">10478 39012 721,'-10'-15'28,"12"3"7,12 1 9,11 2 9,5 3-3,-1 1-14,-3 2-13,-1 2-13,-3 1-12,0 0-7,-1 0-8,-1 0-8,-2 0-4,-2 2-2,-4 0 0,-3 2-2,-2 0-1,-2 1-2,-3 1-3,0 2-2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2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10931 39300 706,'-14'8'76,"5"2"-14,3 0-16,4 1-13,2 2-10,0 3-4,0 3-4,0 4-4,0-1-4,0 0-6,0-1-4,0 0-6,0-3 0,0 0 3,0 0 3,0-2 4,1-3-4,2-5-13,2-4-11,1-6-11,2-2-8,-2-2-2,-1 0-1,0-1-2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2"/>
    </inkml:context>
    <inkml:brush xml:id="br0">
      <inkml:brushProperty name="width" value="0.03192" units="cm"/>
      <inkml:brushProperty name="height" value="0.03192" units="cm"/>
    </inkml:brush>
  </inkml:definitions>
  <inkml:trace contextRef="#ctx0" brushRef="#br0">11496 39200 689,'-20'16'81,"5"1"-16,7 1-17,5 1-17,3 1-9,0-1-4,0 1-2,0-1-3,0 0-4,0-1-3,0-1-4,0 0-4,0-2-5,0-1-7,0-1-6,0-1-8,1-2-5,2-2-7,2-4-6,1-2-7,1-3 1,-1 0 8,0-2 8,-2 0 7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2"/>
    </inkml:context>
    <inkml:brush xml:id="br0">
      <inkml:brushProperty name="width" value="0.03355" units="cm"/>
      <inkml:brushProperty name="height" value="0.03355" units="cm"/>
    </inkml:brush>
  </inkml:definitions>
  <inkml:trace contextRef="#ctx0" brushRef="#br0">11896 39255 655,'6'-13'20,"-3"6"8,-2 6 9,-3 6 7,-2 4 2,2 3-7,0 4-5,2 2-7,0 1-4,0 1-5,0-1-5,0 1-4,-1-1-4,0 1-3,-2-1-4,0 1-4,-1-1-8,1-1-16,-1-1-15,0-1-15,-1-1-5,0-1 6,-1-1 8,-1 0 5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2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10489 40425 586,'-17'1'4,"-3"0"6,-3 2 7,-3 0 8,1 0 1,5 0-2,5-2-3,5 0-3,4-1 2,4 0 7,4 0 6,4 0 7,5-2 0,7 0-7,7-3-6,7-2-6,4 0-6,0-1-6,2 0-5,1 0-7,5 0-5,11-1-5,11-1-6,11-1-6,-3 1-1,-17 2 5,-16 4 3,-17 3 5,-8 0-6,-1 0-17,1-2-16,0 0-18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4"/>
    </inkml:context>
    <inkml:brush xml:id="br0">
      <inkml:brushProperty name="width" value="0.02672" units="cm"/>
      <inkml:brushProperty name="height" value="0.02672" units="cm"/>
    </inkml:brush>
  </inkml:definitions>
  <inkml:trace contextRef="#ctx0" brushRef="#br0">17045 34466 823,'-13'-1'2,"4"-1"3,6 0 5,5-1 2,3-1 1,3 2-6,3 0-3,4 2-6,1 0-1,1 2 0,1 0 1,1 2 1,2 1 1,1 1-1,3 3 0,1 2-1,2 1 1,-1 0-1,0-1 0,1 1-1,0 0 0,1 1-1,0 1-1,2 2-2,0-1 0,-3 1 2,-2 0 1,-1-1 2,-1 1 0,-1 2 0,1 0 1,-1 1 0,-1 0 1,-1 1 1,-2-1 2,-2 1 0,-1 0 2,3 3 2,1 1 2,3 3 2,0-1-1,1-3 0,-1-3-2,1-3-1,0-2 0,1-1-1,1-1 0,1 0 0,0-2 0,1 1 0,-1 0 0,0 0 0,1-1 1,-1-1-2,1-1 0,-1 0 0,0-1 0,1 3 0,-1 2 1,1 2 1,-2 0-1,0-1-2,0-1-1,-2-1-2,-1 0-1,-2 0 0,0-1 0,0 1 0,-2 0-1,-1 0 0,-1-1 0,-1 1 0,-1-1 0,-2 0 2,-3-2 1,-1-1 1,-1 0 0,0 0-1,0 0-1,0 0-1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6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19500 32300 531,'37'7'99,"-6"-2"-32,-4-3-31,-5 0-32,-4-2-17,-3 0 0,-2 0-2,-4 0 1,-2 1 3,-2 3 11,-3 4 9,0 2 10,-4 2 3,0 1 0,-3 2-2,-2 0-1,0 0 0,2 1 2,2 0 3,2-1 2,1 1-1,0 0-2,0-1-3,0 1-3,0 0-3,-2-1-2,0 1-3,-1-1-3,-1 1-4,2 0-6,0-1-5,2 1-6,-1-1-6,0-1-6,-2-1-6,0 0-8,0-2-1,0 1 1,1 0 1,2 0 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6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19205 34165 600,'-13'-1'71,"6"0"-9,6-2-8,6 0-8,5 0-8,3 1-3,5 0-6,3 2-5,4 0-4,3 0-7,3 0-6,3 0-7,1 0-8,2 0-12,0 0-13,2 0-11,-3 0-3,-8 0 8,-6 0 7,-6 0 7,-5 0 1,-1 0-8,-1 0-8,0 0-7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7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21111 35029 538,'-8'-14'43,"-1"4"-5,-2 4-4,0 5-4,-1 1-3,-1 3-1,-1 2-2,-1 2-2,-1 1-1,2 2-1,1 0-1,1 1-1,1 2-2,2 1 0,2 3-2,3 2-1,0-1-2,0-1-2,0-3-3,0-1-2,1-1-2,2 1-2,2 1-3,2 2-2,2-2-1,2-3 1,1-3 1,3-2 1,1-3-4,2-1-5,0 0-7,1-1-6,1-4-3,1-2 2,1-5 2,1-4 1,1-3 1,-1-5-3,1-3-1,-1-4-1,-1-2-1,-2 1 2,-4 1 2,-3 2 2,-2 1 2,0 5 1,-2 3 2,0 4 1,-2 7 17,-1 9 32,0 8 34,-2 9 32,0 4 4,0 1-22,0-1-23,0 1-24,0-1-15,-2 2-7,0 1-8,-1 1-8,-2 0-7,2-1-7,-1-2-6,0 1-7,0-7-10,0-9-13,0-10-12,0-10-12,1-7 1,2-3 17,2-4 16,2-5 17,1 1 10,0 6 3,0 4 5,0 5 3,0 3 7,0 2 7,-1 2 9,2 2 8,-1 2 7,1 0 8,1 2 7,2 1 7,0 0-3,0 0-14,-1 0-14,1 0-14,0 0-10,0 0-5,0 0-7,-1 0-6,1 0-5,0 0-5,0 0-5,0 0-5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8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13150 25900 515,'-24'-41'101,"4"19"-19,3 19-18,3 19-19,1 15-13,1 13-4,-1 12-5,1 13-5,-3 7-4,-2 4 1,-3 3-1,-3 3 0,1-4-2,6-8-2,7-10-2,6-9-4,6-9-5,6-5-10,7-7-10,6-5-11,6-11-3,6-11 3,7-14 2,6-11 2,1-11 3,-3-5 4,-3-7 2,-2-5 3,-5-6 4,-2-3 4,-3-3 4,-3-2 4,-6-3 3,-5 1 3,-7-1 2,-5 1 4,-6 4 1,-3 9 0,-3 10 1,-2 10 0,-5 4 0,-2 0-3,-3 0-3,-3 0-3,-7 9-9,-9 19-14,-10 19-16,-8 19-14,0 5-7,14-5 4,11-7 3,14-5 2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8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22278 34705 573,'0'-13'30,"0"6"9,0 6 12,0 6 9,0 5 0,0 5-9,0 5-10,0 5-9,-2 4-9,-2 3-4,-4 3-7,-2 2-4,-1 1-7,1-1-8,1-3-7,1-2-8,1-3-7,2-5-8,2-5-8,2-5-8,2-5 0,2-4 9,2-6 7,2-4 8,0-3 3,-1-2 0,-1 0-2,0-1-1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8"/>
    </inkml:context>
    <inkml:brush xml:id="br0">
      <inkml:brushProperty name="width" value="0.0302" units="cm"/>
      <inkml:brushProperty name="height" value="0.0302" units="cm"/>
    </inkml:brush>
  </inkml:definitions>
  <inkml:trace contextRef="#ctx0" brushRef="#br0">22583 35466 728,'14'-12'12,"-3"8"9,-3 8 12,-3 8 9,-2 4 2,-2 4-7,-2 4-8,-2 2-7,-1 0-6,1 0-6,-1-1-4,0-1-7,1-3-5,0-3-5,2-5-7,0-3-5,2-2-5,2-2-5,2-1-4,2 0-4,0-1 3,-1 2 11,-1 0 12,0 1 11,-2 2 6,-2 2 0,-2 2-1,-2 1 1,-2 2-2,-2-1-3,-1 1-3,-3 0-3,0-2-4,2-3-4,3-3-4,1-2-3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8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23547 35350 558,'-8'30'111,"2"-3"-24,1-4-26,0-2-23,1-1-14,1 1-2,-1 1-2,0 1-1,0-1-2,2-3-3,0-3-1,2-2-2,1-4-6,4-1-14,2-2-11,3-2-13,3-4-4,2-6 6,1-6 5,3-5 5,-1-4 1,-1 1-5,-2-1-5,-3 1-5,-2 0 0,-2 2 5,-4 3 6,-2 1 5,-2 2 7,0 1 9,0 0 9,0 2 9,1 1 8,3 0 7,4 2 7,2 1 8,2 1-3,2 3-13,0 4-11,1 2-12,-2 3-5,-3 2 1,-4 2 3,-4 1 2,-2 2 0,0 1-1,0 1-3,0 2-2,0-3-2,-2-1 1,0-4-2,-2-3 1,2-1-6,4 0-10,4 0-11,4-1-10,2 0-1,1-2 6,1-2 7,2-2 6,0-4 3,1-6-4,1-6-2,1-5-4,-1-1 1,-3 3 1,-3 4 3,-2 5 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1:58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25215 35087 527,'6'-6'39,"-3"6"13,-2 4 11,-3 6 13,-2 4-3,0 5-14,0 5-15,1 5-16,-1 6-10,2 8-5,0 8-6,2 7-6,0 2-7,0-6-8,0-7-8,0-4-8,0-6-11,0-4-15,0-4-14,0-3-15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0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16755 43356 560,'-13'-1'11,"6"-1"23,6 0 21,6-1 24,4-2 1,1 0-17,3-1-18,2-2-17,4-1-12,7-3-4,7-4-5,7-1-5,3-4-1,3 0 0,2-1 1,3 0 0,-1-2-1,-1 2-1,0 2-4,-2-1-1,0 2-3,-2 1 0,0 1-3,-1 1 0,-2 0-2,0 1-2,-2-1-1,0 0-1,0 0-1,2-1 2,3-1 1,1-1 1,-1 0 0,0 1 0,-3 1-1,-2 1 0,-2 0 0,-4 2 0,-2 1 0,-3 1 0,-2 1 0,-1 0 0,-1 2-2,-1 1-1,-2 0 0,-3 0 1,-3 0 1,-2 0 1,-4 1-1,1 1-3,-2 0-2,0 2-3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0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21033 42550 598,'58'0'95,"-9"0"-22,-8 0-22,-9 0-23,-6 0-13,-2 2-3,-1 0-3,-2 2-5,-3 0 0,-1 2 1,-3 0 2,-1 1 2,-3 1 0,-2 2 0,-4 0 0,-2 1 0,-4 2 0,0 0-1,-3 1-1,-2 1 1,-4 4-2,-5 7 0,-7 7-1,-5 7 0,-5 3-10,-1 3-16,-2 2-17,-2 2-16,3-4-5,7-9 8,9-11 9,7-9 7,4-6 4,-2 1-2,0 0-1,-1 0-1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2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18104 45587 489,'-2'-17'5,"-2"0"10,-4-1 10,-2-1 11,-1 2 4,1 5-1,0 4-1,2 6-1,0 3-3,-2 4-6,0 2-6,-1 3-6,-1 4-4,0 4-1,0 3-2,1 5-2,0 0 0,0-2 0,2-1 1,1-2 0,1-3-1,2-1-2,2-3-3,2-1-3,1-1-2,2 0-1,0-1-2,2 1 0,1-1-1,3 0 0,4-2-1,2-1 1,3-2 1,3-4 0,3-4 2,3-4 0,2-5-1,1-5-5,1-7-4,1-5-6,-2-3-2,-2-1-2,-3 1-2,-2 0 0,-5 0-1,-1 3 4,-4 2 3,-3 1 2,-1 4 4,-2 3 4,-1 4 5,0 5 3,-2 5 13,-2 8 21,-2 7 21,-2 9 21,-1 3 2,2 1-17,0-1-17,2 1-16,-1 0-14,0 3-7,-2 1-8,0 2-8,-1 0-7,0-5-7,0-3-7,1-5-7,0-7-6,3-14-4,4-12-6,2-13-4,2-5 3,0 2 13,0 1 12,0 3 13,-1 2 10,-1 5 9,-1 3 8,0 5 9,0 2 3,0 2-3,1 2-2,2 2-2,0 2 0,-1 0 4,1 2 4,0 1 3,0 0-1,2 0-5,0 0-5,1 0-6,1 0-9,0 0-14,-1 0-14,1 0-15,-2-2-4,-2-2 5,-4-4 6,-2-2 4,-2-3 6,0-1 6,0-3 6,0-2 6,-1 0 4,-1 1 3,0 1 2,-1 1 3,-1 1 2,2 2 2,0 3 2,2 1 2,0 4 10,2 6 17,0 6 18,2 6 17,-1 4 4,-1 3-11,0 3-10,-1 3-11,-1 3-8,0 4-5,0 4-7,0 5-6,-2 2-5,0 2-3,-3 2-3,-2 2-4,0-4-7,2-8-14,2-10-12,2-7-14,2-9-4,0-7 1,2-6 3,0-7 2,3-10-1,6-11-2,4-13-2,5-10-4,1-3 4,-3 8 9,-3 8 8,-2 7 9,-4 8 10,-1 5 10,-2 6 9,-2 7 11,-2 6 9,-1 8 8,0 7 9,-1 9 8,-2 4 0,-1 0-9,0 2-9,-1 1-9,-1-2-8,2-5-5,0-5-5,2-5-6,1-4-4,4-2-5,2-4-4,4-2-4,1-3-2,1 0 0,1-2 0,1 0 0,0-1 1,-1 2 3,0 0 1,-2 2 3,-2 2 1,-2 6 1,-4 4 3,-2 5 0,-5 4 2,-2 1 1,-5 3 0,-4 1 0,-1 0 1,-1-3-1,0-3 0,1-3 0,1-4-7,4-6-14,4-6-14,4-6-13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2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21231 45774 531,'6'-6'25,"-4"2"5,-4 4 5,-4 2 4,-1 5 3,1 6-3,0 5-1,2 7-2,0 1-3,2 0-3,0-1-4,2-1-4,0-2-3,2-1-2,0-3-1,2-1-4,2-5-3,5-8-9,5-8-6,6-8-7,0-6-6,-2-5-1,-1-5-3,-2-4-2,-4-2-1,-3 3-1,-4 3 0,-4 4 0,-3 2 3,-2 7 6,-2 3 8,-1 6 7,-2 2 7,0 0 9,0 0 8,0 0 7,4 2 3,6 2-3,7 4-4,8 2-3,1 1-4,-1-2-4,-3-2-4,-1-2-4,-2 0-3,-2 4 0,-2 2-1,-2 3 0,-2 2-1,-1 2 2,0 0 2,-2 1 0,-1 1 1,-2 1-3,-2 1 0,-1 1-3,0-2-5,6-5-8,4-4-9,6-6-9,2-4-3,1-4 6,1-4 3,1-3 6,1-2 1,0 1 1,-1 0 1,1 2 1,-1 1-1,-1 1-2,-1 0-1,0 2-1,-3 0-2,-1-1-1,-2-2-2,-2 0-2,-1 0 1,0 3 4,0 1 3,0 2 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2"/>
    </inkml:context>
    <inkml:brush xml:id="br0">
      <inkml:brushProperty name="width" value="0.04846" units="cm"/>
      <inkml:brushProperty name="height" value="0.04846" units="cm"/>
    </inkml:brush>
  </inkml:definitions>
  <inkml:trace contextRef="#ctx0" brushRef="#br0">22731 45355 453,'-1'-13'25,"0"6"14,-2 6 15,0 6 13,-1 5 3,0 3-8,0 5-9,1 4-9,-1 3-7,2 4-5,0 5-7,2 3-4,0 5-8,2 6-8,0 5-9,2 7-8,0 4-8,1 3-8,2 3-7,0 3-8,0-6-1,-1-15 4,0-14 5,-2-15 4,0-8-2,0-1-8,0-1-8,0 0-8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3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17627 41853 614,'-6'-10'7,"2"-2"13,4-3 12,3-3 14,1 0 2,1 3-6,1 3-8,2 3-7,3 0-3,7 0-1,7-2-1,7 1 0,3-2-3,-2 2-7,0 1-5,-1 1-7,-2 1-6,-3 2-8,-3 2-8,-3 2-8,-3 2-4,-3 4 2,-3 2 0,-2 3 0,-4 2-1,-3 0-3,-2-1-5,-4 1-3,-1-1 1,1-1 8,-1 0 7,0-2 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8"/>
    </inkml:context>
    <inkml:brush xml:id="br0">
      <inkml:brushProperty name="width" value="0.03406" units="cm"/>
      <inkml:brushProperty name="height" value="0.03406" units="cm"/>
    </inkml:brush>
  </inkml:definitions>
  <inkml:trace contextRef="#ctx0" brushRef="#br0">14050 26150 645,'48'23'45,"-3"-3"1,-3-3 2,-2-2 2,-3-3-2,1 1-8,-1-1-7,1 1-8,-1-1-10,1 1-10,-1-1-13,1 1-11,-3-1-8,-2 1-7,-3-1-6,-3 1-6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3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18228 42300 650,'-28'2'11,"7"4"17,7 4 17,7 3 17,3 5 3,2 3-13,0 5-12,2 3-12,0 0-13,2-5-12,0-5-12,2-5-12,1-4-13,3-4-9,3-4-12,4-4-10,-1-3 0,-3 0 11,-3-1 10,-2-2 11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18680 42287 646,'-7'-6'10,"1"6"18,1 4 20,0 6 18,2 2 2,1 1-14,0 1-16,2 1-15,0 1-10,2 0-7,0-1-7,1 1-6,0 0-9,0 3-11,-2 1-10,0 3-12,-1-2-1,0-3 6,0-5 7,0-3 7,-1-2 2,0 0 0,-2 0-2,0 0-1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04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17311 43289 608,'-41'-9'47,"14"0"-1,11-1-2,14-1 0,12-1-4,11 0-5,13 0-4,11 1-5,8-1-3,7 1-4,6-1-3,5 0-2,1 2-8,-5 2-9,-4 4-12,-6 3-10,-7 0-13,-8 0-13,-9-2-15,-9 0-14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2:1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71050 17537 777,'71'-37'93,"-14"6"-25,-13 4-25,-13 5-25,-10 3-23,-2 1-23,-3 1-23,-2 1-22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00:35.481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28816 13083 0,'0'0'0,"0"0"0,0 0 16,0 0-16,0 0 0,0 0 0,0 0 15,0 0-15,0 0 0,0 0 16,0 0 0,0 0-16,0 0 0,0 0 15,0 0-15,0 0 0,0 0 16,0 0-16,0 0 0,0 0 15,0 0-15,0 0 0,0 0 16,16 17-16,-16-17 0,0 0 16,0 0-16,0 0 0,0 0 0,0 0 15,0 0-15,0 0 0,0 0 0,0 0 16,25 2-16,-25-2 0,0 0 16,0 0-16,0 0 0,0 0 15,24-6-15,-24 6 0,0 0 16,38-8-16,-21 3 0,5 1 0,4 0 15,3-2-15,5 2 0,14 1 16,6 2 0,6 4-16,4 0 0,22 9 15,5 6-15,16 8 0,-1 3 0,-12-3 16,-15-5 0,-22-5-16</inkml:trace>
  <inkml:trace contextRef="#ctx0" brushRef="#br1" timeOffset="337037.9536">16263 2621 0,'0'0'15,"0"0"-15,0 0 0,-29-2 16,17 2-16,-3 0 15,-2 1-15,-8 1 0,0 2 16,-4 0-16,-2 2 0,1 2 16,-1 0-16,-10 6 0,-2 1 15,0 2-15,1 1 0,-3 4 16,-3 4-16,-7 6 0,2 2 0,-2 4 16,-2 4-16,-10 8 0,1 2 15,-8 11-15,1 1 0,8 1 0,5 0 0,-22 34 16,7-4-16,6-11 15,7-8-15,7 3 0,9 4 16,3-5-16,3-7 0,3 6 0,2 4 16,6-3-16,5-1 0,2 0 15,2-1-15,6-5 16,3-4-16,5 4 16,5 1-16,3-1 0,1-1 15,5 3-15,3 2 0,5-3 16,3-3-16,1 2 0,0 4 15,-1 2-15,-1 3 0,8 5 16,7 5-16,0-6 0,0-4 0,0-1 16,1 2-16,3-9 0,1-3 15,1 2-15,1-1 0,3 3 0,2 1 0,5-2 16,2-2-16,-4-1 16,-4-1-16,9 1 0,6 1 0,0-10 15,-1-6-15,-2-5 0,-1-4 16,-1-5-16,1-5 0,4-2 15,5-3-15,-7-8 0,-4-5 16,4-5-16,1-4 0,3-3 0,2-5 16,0-6-16,1-3 0,-6-1 15,-6 0-15,2-10 0,2-7 16,0-7-16,1-2 0,-6-5 16,-5-3-16,0-2 0,-2-2 0,-5-9 15,-3-5-15,-2-9 0,-1-4 16,3-7-1,2-5-15,-3-2 0,-2-2 0,-2 0 16,0-3-16,-7 4 0,-4 2 16,-5-3-16,-1-3 0,-4 5 15,-2 0-15,1-6 0,-1-3 16,-3 2-16,-1 2 0,0-15 16,1-8-16,2 3 0,3 2 15,2 0-15,2-4 0,-3 11 0,-3 3 0,1-2 16,-1-3-16,-4 13 15,-1 11-15,-3-1 0,-3-1 16,0 5-16,-3 4 0,-1 1 16,-2 0-16,-1 8 0,-1 5 0,-8 1 15,-4 2-15,-1 4 0,-2 3 16,1 9 0,1 7-16,-7-1 0,-4-4 0,-4 12 15,-2 8-15,-7 7 0,-5 2 16,3 1-16,3 0 0,2 6 15,3 5-15,1 2 16,0-1-16,0 6 0,0 3 0,3 1 16,5 2-16,1 4 0,1 2 0,1 6 15,2 2-15,3 5 0,6 1 0,-2 3 16,1 2-16,3 2 0,4 4 16,4-15-16,3-9 0,1-6 15</inkml:trace>
  <inkml:trace contextRef="#ctx0" brushRef="#br1" timeOffset="337410.9589">16002 4575 0,'0'0'15,"0"0"-15,0 0 0,0 0 0,0 0 16,0 0-16,0 0 0,0 0 16,23-9-1,-23 9-15,26 0 16,-26 0-16,33 2 0,-13-4 16,2-1-16,-4-1 0,-1 1 0,-3 0 15</inkml:trace>
  <inkml:trace contextRef="#ctx0" brushRef="#br1" timeOffset="339229.8951">16582 7210 0,'0'0'0,"0"0"16,0 0-16,0 0 0,0 0 0,0 0 16,0 0-16,0 0 15,0 0-15,0 0 0,0 0 16,0 0-16,0 0 0,0 0 15,29-6-15,-29 6 0,23-3 0,-23 3 0,34-11 16,-13 5-16,1 1 0,-2 0 16,-4 2-16,0-1 0</inkml:trace>
  <inkml:trace contextRef="#ctx0" brushRef="#br1" timeOffset="339746.5049">23049 6892 0,'0'0'16,"0"0"-16,0 0 0,0 0 15,0 0-15,0 0 0,0 0 16,0 0-16</inkml:trace>
  <inkml:trace contextRef="#ctx0" brushRef="#br0" timeOffset="354364.2679">18236 1858 0,'0'0'0,"0"0"0,0 0 16,-28-5-16,16 5 16,-6 0-16,-2-2 0,-4 1 15,0-1-15,-12-2 0,-5-1 16,-2 1-16,-2 1 0,-10-3 0,1 1 15,-3-1-15,-2 1 0,-14 1 16,0 1-16,4 1 0,2 2 16,-11 1-16,2 1 0,-9 0 15,5 0-15,1 2 0,1-1 0,5-1 0,2 0 16,-30 1-16,7 1 0,7 3 31,5-1-31,3 3 0,2-1 16,2 0-16,2 1 0,-2-1 0,-1-1 15,3 0-15,3 1 0,-2-1 16,1 0-16,-3 0 0,0-1 16,-4-1-16,1 0 0,2 1 15,2 3-15,-2 3 0,-1 1 16,1-4-16,0-1 0,-1 0 16,0 0-16,2-2 0,3-2 0,-3 4 15,-1 0-15,3-1 0,3-1 16,-1 1-16,0 3 0,4-6 15,2-3-15,-2 6 0,-3 1 0,1-2 0,0-3 16,1-5-16,3 0 0,4 2 16,2 1-16,0 0 0,0 2 15,-5-1-15,-2 0 0,1 1 16,1-2-16,3 2 16,4-1-16,-1 0 0,-2 1 0,-2 0 0,-3-1 15,-2-2-15,-2-1 0,6 1 16,2 1-16,0 0 0,3 0 15,-2-2-15,-1-1 0,-1 3 0,0 1 16,2 1-16,2-1 0,-2 0 16,0 0-16,-3-1 0,-1 2 15,1-3-15,0-2 0,3 1 16,3 2-16,-1 1 16,-2-1-16,-3-1 0,-5 0 15,3 2-15,2 0 0,8 0 16,5-2-16,-3 0 0,-3-3 15,1 2-15,0-1 0,4-3 16,5-2-16,-1-2 0,-1 1 16,0-1-16,3 1 15,0-2-15,0-1 0,3 0 0,2 2 0,2-1 16,3-1-16,0 0 0,1-2 0,4-1 16,4 1-16,-2-3 0,-1 0 15,13 6-15,0-3 0,2-1 16,2-1-16,0-4 0,1-3 0,3 2 15,1 0-15,2-2 16,2-1-16,2 0 16,1 0-16,2 1 0,3 2 15,0-1-15,2-2 0,1 2 16,2 0-16,7-1 0,6-4 16,1-1-16,3 1 0,6-5 15,7 0-15,4-3 0,-1 0 0,5 0 16,3 1-16,4 2 0,1 2 15,9-5-15,-1 2 0,0-1 16,0 1-16,33-15 0,-5 4 0,-5 8 16,-3 5-16,1 3 0,0 1 15,0 3-15,0 3 0,2 0 16,0 0-16,2-1 0,1 0 16,0 4-16,0 1 0,-2 0 15,-2 1-15,4 0 16,1 1-16,-2 4 0,-3 0 15,-2 1-15,-3-1 0,1-1 16,0 1-16,0 2 0,-1-1 16,-2 0-16,-2-1 0,1 0 15,2 2-15,-3 2 0,-1 3 0,0 1 16,2-1-16,0-3 0,0 0 16,2 4-16,2 4 0,-3-1 0,-2-1 15,6-2-15,3-3 0,0 2 16,0 2-16,-1-1 0,0 0 15,0 3-15,0 1 0,3 2 16,2 1-16,-5-1 0,-2 0 16,0 0-16,0-2 0,2-1 0,2 2 15,2-1-15,3 3 0,-3 0 0,-1 3 16,-2 0-16,0 0 0,-1 2 16,-1-2-16,2 3 0,3 2 15,-5-4-15,-4-3 0,-1 7 16,-2 2-16,2 0 0,3-1 0,-5 0 15,-3-2-15,0 4 0,1 2 16,-2 4 0,-1 3-16,-1-5 0,-2-4 15,3 0-15,2 1 0,-5 5 16,-2 5-16,-2-3 0,-1-2 16,-4-4-16,-4-2 0,-5 4 15,-4 2-15,-2 5 0,1 5 0,-6-8 16,-4-4-16,-1 1 15,0 2-15,-7 4 0,-3 3 0,-4-1 0,-1 1 16,2-2-16,1-1 0,-4 1 16,-2 1-16,-3-1 0,-1-1 15,-4-3-15,-1-2 0,-4 0 16,-2-2-16,-3-5 0,0 1 0,-1 4 16,0 4-16,-3 2 0,0 0 31,1-6-31,-1-2 0,-1 1 0,-2-1 15,-3 2-15,-1 0 0,-4 0 16,-3 1-16,-4-1 0,-2 1 16,2-5-16,-1 0 0,-6-2 15,-4 0-15,-4-1 0,-4-1 0,-10 4 16,-2 0-16,-2-4 16,-1-1-16,-5-4 0,-3-3 0,-10-3 0,2-3 15,-3 1-15,-1 1 0,3 1 16,2 2-16,-38 0 0,4-3 15,9-4-15,7-1 0,-2 1 0,-3 2 16,2-4-16,2-4 0,-4 2 16,-1-1-16,4 2 0,1-1 15,-4 1-15,-2-1 0,2-2 0,2 2 0,-2-2 16,-1 0-16,6 1 16,4-1-16,-1-1 0,-1-3 15,1 5-15,1 3 0,0-3 0,0 2 16,-1 1-16,-1 3 0,-6 11 15,-4 4-15,0 0 0,2-2 16,-7 7 0,-2 4-16,10 6 0,5 4 15,29-8-15,19-9 0,12-3 0</inkml:trace>
  <inkml:trace contextRef="#ctx0" brushRef="#br0" timeOffset="354533.6342">14588 1922 0,'0'0'0,"0"0"0,0 0 0,0 0 15</inkml:trace>
  <inkml:trace contextRef="#ctx0" brushRef="#br0" timeOffset="358693.8283">11803 13134 0,'0'0'0,"-14"-4"31,-6-1-31,-7-2 0,1-2 0,-16-4 16,-8-5-16,-7 0 0,3 3 0,-12-7 16,0-1-16,8 1 0,9-1 15,-15-4-15,-2-2 16,5 2-16,6 1 0,-31-20 16,2 0-16,17 7 0,10 8 0,-5-9 15,-3-5-15,12 5 0,8 3 16,-8-6-16,-6-3 0,5 4 15,4 4-15,-4-4 0,-2-3 16,6 5-16,2 1 0,-6-4 16,-3-4-16,10 7 0,6 4 0,-11-2 15,-8-5-15,6 6 0,3 3 16,-10 1-16,-6 2 0,8 0 16,7-2-16,-9-4 0,-7-4 15,9 11-15,4 8 0,-12-11 16,-7-9-16,10 10 0,6 5 15,-8 0-15,-5 2 0,2-1 16,1 0-16,-8 1 0,-6 1 16,11 0-16,7 0 0,-12 1 0,-9-3 15,6 2-15,6-1 0,-12 4 16,-5 1-16,11 2 0,9 3 0,-11 0 16,-8-1-16,10 4 0,10 4 15,-17-6-15,-9-4 0,11 4 16,10 2-16,-16-4 15,-6-2-15,8 3 0,9-1 0,-5-4 16,-3-4-16,5 11 0,4 4 0,-7 1 16,-4-1-16,7-1 0,5 1 15,-8-3-15,-7 0 0,10 6 16,5 4-16,-4-2 0,-2-4 16,5 0-16,5-3 0,-5 3 0,-1 1 15,5 0-15,6 1 0,-5-1 16,-1 1-1,7-2-15,5 0 0,-1 1 16,2 4-16,3-2 0,6-2 0,-4-1 16,-1-1-16,9 2 0,7 0 15,0 2-15,-4 0 0,8 1 16,5 0-16,1 3 0,1 2 16,6-3-16,2-1 0,2 1 15,3 0-15,4 3 0,6 0 0,3 0 16,4-1-16,0 0 0,4-1 15,-1 0-15,-3 1 0,1 0 0</inkml:trace>
  <inkml:trace contextRef="#ctx0" brushRef="#br0" timeOffset="359195.1127">5021 10074 0,'0'0'16,"0"0"-16,0 0 0,-30 13 0,18-7 15,-8 4-15,-10 3 16,-6 5-16,-3 0 0,-14 12 0,-9 7 15,2-2-15,-1-1 0,-15 8 16,-15 11-16,8-10 0,6-5 0,-29 15 16,-2 3-16,26-12 0,19-9 0,3-5 15,2-3-15,15-11 0,9-5 16,5 2-16,0 0 0,13-3 16,10-4-16,2 0 0,2-1 15,3-2-15,2-2 0,2 9 16,3 3-1,0-3-15,-1-1 0,5 2 16,4 1-16,-4-3 0,4-2 0,4 2 16,6 1-16,-2-1 0,-1-2 15,10 2-15,7-1 0,3 1 16,1-2-16,10 3 16,10 4-16,-5-1 0,-2 0 0,12 3 15,12 3-15,0 3 0,1 2 0,41 18 16,-8 4-16,-13-2 0,-9-1 0,-29-13 15,-20-10-15,-13-6 0</inkml:trace>
  <inkml:trace contextRef="#ctx0" brushRef="#br0" timeOffset="359943.9044">9545 14108 0,'0'0'0,"0"0"16,0 0-1,-31 1-15,31-1 0,-24 2 0,6-4 16,-3 0-16,-3 0 0,-10-2 16,-2 0-16,-3 0 0,-1-1 15,-4 0-15,-4 1 0,-10 0 0,3 2 16,-15 1-16,-4 0 16,0-1-16,-1 1 0,-21 0 15,-4-1-15,14 2 0,10 0 0,-39 3 0,-7 2 16,9-3-16,8-1 0,-9-2 15,-5-1-15,7 0 16,7-1-16,2 4 0,4 2 0,0 0 16,0 1-16,-5-1 0,-2 1 15,4 1-15,4 2 0,-2 4 16,0 4 0,-1-3-16,3-1 0,-12-1 15,-5-1-15,9 2 0,8-1 16,0-2-16,0-2 0,3-5 0,3-3 15,-3 2-15,-1 2 16,9 0-16,3-2 0,-2 1 0,-3 2 16,5-4-16,4-1 0,3 1 15,6-1-15,7 1 0,7 1 0,0-2 16,3-3-16,10 1 0,3 1 0,6 0 16,3 1-16,9 1 0,9 0 15,3 1-15,4 1 0,6 0 16,1 1-16,0-2 0,0 3 15,0-3-15</inkml:trace>
  <inkml:trace contextRef="#ctx0" brushRef="#br0" timeOffset="360429.9172">4586 13446 0,'0'0'15,"0"0"-15,-19 3 0,13-1 0,-4 0 16,-4 3-16,-5 1 0,-8 6 16,2 2-16,-10 7 15,-6 7-15,0 1 0,-3 0 0,-17 13 0,-15 12 16,2-2-16,4-2 15,-6 7-15,0 5 0,6-5 0,4-5 16,-13 18-16,9-8 0,14-15 16,3-11-16,17-7 0,9-5 15,10 3-15,1 2 0,10-6 16,0-3-16,8-8 16,2-3-16,2 2 0,1 6 15,5 1-15,3 0 0,5 0 16,2-2-16,2 2 0,2 0 15,7 2-15,7 1 16,-2 1-16,-2 1 0,13 1 0,3-3 16,1 0-16,-2 1 0,8 2 15,3 2-15,0-3 0,-5-2 0,34 6 16,-1-4-16,-3-7 0,0-5 0,19 3 16,8 3-1,19-8-15,10-5 0,-29-8 16,-23-5-16,-28 3 0,-20 2 15,-13 1-15</inkml:trace>
  <inkml:trace contextRef="#ctx0" brushRef="#br0" timeOffset="360614.9914">7490 14598 0,'0'0'0,"0"0"0,0 0 15,0 0-15,21 22 0,-21-22 16,0 0-16,21 16 0</inkml:trace>
  <inkml:trace contextRef="#ctx0" brushRef="#br0" timeOffset="373942.339">4054 11226 0,'0'0'0,"0"0"0,0 0 16,0 0-16,0 0 0,0 0 0,0 0 15,14-17-15,-14 17 0,19-13 16,-19 13-16,32-17 0,-12 8 16,4-2-16,4-1 0,0-1 0,4-1 15,12-3-15,7 1 0,9-3 0,3-1 16,-14 4-1,-8 3-15,-7 2 0</inkml:trace>
  <inkml:trace contextRef="#ctx0" brushRef="#br0" timeOffset="374144.2123">7862 10949 0,'0'0'0,"29"4"0,14 1 0,14 2 15,12 2-15,26 0 0,22 3 16,8 1-16,-39-4 0,-26-4 0</inkml:trace>
  <inkml:trace contextRef="#ctx0" brushRef="#br0" timeOffset="382608.6729">10882 13086 0,'0'0'0,"0"0"0,-2 18 0,2-10 15,0 2-15,2 5 0,4 5 16,0 3-16,2 4 0,2 13 16,-1 1-16,0 0 0,-2-1 0,0 14 15,-3 3-15,-6 8 16,-4-3-16,-6 10 16,-4 0-16,2-8 0,1-6 15,-6 3-15,-1-5 0,-3-8 16,-3-7-16,-1-2 0,-3-3 15,0-9-15,2-6 0,-8-6 16,-2-5-16,0-2 0,3-2 0,-6-7 16,-3-4-16,7-4 0,4-5 15,-4-8-15,-1-5 0,5 3 0,4 1 16,-1-3-16,0-4 0,1-2 16,-1-1-16,7 0 0,4 0 15,5 4-15,3 2 0,2 3 16,1 1-16,3 2 0,1 0 0,4 2 15,2-3-15,2 1 0,0 1 16,6 1 0,4 1-16,3 3 0,1 1 15,4 0-15,3 0 0,-2 4 16,1 0-16,5 2 0,4 2 16,-1 3-16,-1 1 0,5 5 15,4 1-15,-1 0 0,-3-1 16,11 5-16,3 3 0,-4 3 0,0 2 15,1 0-15,4 1 0,-1 1 0,2 3 16,3 1-16,-2-2 0,-2-1 16,-3-1-16,4 1 0,2 1 15,-10-1-15,-5 1 0,-3-2 16,0 0-16,-3-2 0,0-2 0,-3 0 16,-2 1-16,-1 1 15,-2 0-15,-3 0 0,-2-1 0,-1-4 0,-1 0 0,0 0 16,-1-1-16,-2-1 15,0-3-15,6 1 0,5-1 16,-5-3-16,1-2 0,-5-1 16,-3 0-16,-3 0 0</inkml:trace>
  <inkml:trace contextRef="#ctx0" brushRef="#br0" timeOffset="382762.6038">12237 13475 0,'0'0'0,"0"0"0,0 0 16,20 9-16,-20-9 0,27 10 0,-27-10 16,21 8-16</inkml:trace>
  <inkml:trace contextRef="#ctx0" brushRef="#br0" timeOffset="387780.3727">5744 4690 0,'0'0'16,"-5"-6"-16,0 0 0,-1-1 15,2 0-15,-5-6 0,1-3 16,3 1-16,-2 0 0,-2-2 15,0 0-15,-1 1 0,-3 2 0,-1-2 16,0 0-16,-1 0 16,1 1-16,-8-1 15,-7 0-15,-4 0 0,1 2 0,-3 2 16,-2 1-16,-2 0 16,0 0-16,-10-1 0,-2 2 15,0 0-15,1 2 0,-3 1 16,-3 1-16,-8-3 0,3 0 0,-4 2 15,1 2-15,4 2 0,5 0 16,-11-2-16,-2-1 0,4 3 0,3 2 0,0 0 16,-1 1-16,2 3 15,3 2-15,-28 5 0,1-2 16,9 2-16,6-1 0,3 4 0,3 2 16,3 0-16,4 1 0,-6 0 15,-3 4-15,2 3 16,3 0-1,-13 13-15,-6 7 0,17-10 16,16-9-16,-2 8 0,0 1 0,3 6 16,3 4-16,-2-1 0,-1 2 15,10-3-15,5 0 0,4-1 16,2-2-16,1 2 0,0 0 16,5 3-16,2 3 0,4-3 15,4 1-15,0 1 0,1 0 0,5 1 0,1 2 16,4 2-16,4 2 15,1-3-15,2-1 0,2-1 0,2 1 16,2-2-16,2 2 0,7-3 16,7-1-16,-4-3 0,0 1 15,6-7-15,5-2 0,0-2 16,-4-1-16,11-4 0,5-5 0,0-2 0,0-2 16,3-5-16,5-4 15,2-1-15,3-3 0,7-4 0,8-3 16,-2-5-16,2-1 0,2-1 15,1 1-15,-3-1 0,0-4 16,1-1-16,4-4 0,-3-4 16,-3-1-16,4 0 15,-1 1-15,2-5 0,0-2 16,-1 0 0,1 0-16,1 0 0,-3-2 0,2-1 0,-1-3 15,-3 2-15,-3 1 0,1-2 16,3-1-16,-7-1 0,-4 0 0,-5 1 15,-4 2-15,-6-2 16,-3-1-16,4 1 0,4 0 0,-15 3 0,-8 3 16,-2-5-16,-1-1 15,-4 2-15,-4 3 0,-8-2 0,-5 0 16,-2 2-16,-1 2 0,-3 1 16,-2 2-16,-4-4 0,0-4 0,-4 2 15,-4 0-15,-2 3 16,-1 1-16,-7-2 15,-7-2-15,-5 0 0,-3-1 16,1-1-16,-1-2 0,11 18 16,-5-1-16,-4-3 0,-4-2 15,-2 2-15,-3 1 0,-8-4 16,0-2-16,-3 5 0,1 3 0,-28-5 16,0 3-16,2 3 15,1 0-15,-8 4 0,-5 2 0,-1 3 0,1 3 16,-13 4-16,-4 6 0,-11 7 15,-7 5-15,-11 7 0,-12 4 16,4 3-16,-1 0 0,-14 18 16,-7 12-16,-7 6 0,-2 5 0,-8 20 15,-5 14-15,6 15 16,3 7-16,-3 18 0,-5 11 0,58-48 0,41-34 16,25-22-16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19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49146 26511 435,'-2'-13'12,"-4"8"23,-4 7 23,-4 6 24,-1 5 3,-1 3-16,1 3-15,-1 3-17,1 2-10,-1 1-3,0 1-3,1 1-5,-1 1-2,1 3-3,-1 1-2,0 2-3,0 2-3,-1 2-1,-1 2-4,-1 3-2,0-3-4,3-4-5,1-5-5,3-5-6,2-7-9,6-7-12,4-8-13,6-8-12,2-6 0,0-4 13,-1-3 13,1-5 13,0-1 5,2 1 0,0 1-2,1 1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19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49750 26677 422,'8'-6'6,"1"2"12,2 4 12,0 3 12,0 3 7,1 7 2,0 5 1,0 7 2,-2 3-3,-1 1-8,-2 0-8,-2 2-8,-2 2-5,0 3-3,-2 2-3,0 4-3,-1 0-1,0 0 0,0-1-1,0-2-1,0-1-6,0-3-12,0-4-14,0-2-13,0-3-9,0-5-7,0-3-7,0-4-6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19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49127 27911 544,'-33'-8'53,"15"0"4,13 0 2,14 1 3,11-1-3,11 0-11,9 0-9,10 0-11,0 2-8,-9 1-4,-8 2-6,-9 2-6,-5 0-17,-1 0-30,-1-2-30,0 0-30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20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61647 26661 431,'-15'-13'13,"4"8"27,3 7 27,3 6 26,1 5 4,2 1-19,0 3-19,2 2-19,0 0-13,2 1-6,0-1-5,2 1-7,-1 1-4,-1 3-2,0 2-2,-1 4-4,-1 1-2,0-1-6,0-1-5,0-1-4,0-2-2,0-1 1,0-3 2,0-1 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20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61299 26344 438,'15'-29'33,"1"7"3,0 5 3,-1 7 3,1 3 1,1 2-2,2 2-3,0 2-3,-1 1-3,-1 2-5,-3 0-7,-1 2-4,-3 2-6,-4 5-3,-4 5-4,-4 6-4,-5 2-4,-6 4-2,-5 3-4,-7 3-3,-1-1-2,1-2-2,3-3-2,1-3-3,3-3 0,1-5 1,2-3 0,3-4 1,4-5 5,8-2 11,8-6 10,8-2 10,5-3 6,4 0 1,5 0 1,3 1 1,0 0 0,-2 4-2,-3 2-1,-3 4-2,-3 1-1,-3 3-1,-3 2 0,-2 2-1,-4 2-1,-1 3 0,-2 3-2,-2 3-1,-2 2-1,-2 1-1,-2 1-3,-2 1-1,-3 0-1,-2 1-2,-3-1-1,-3 1-1,-4-1-2,-3 0 0,-5 1-2,-3-1-1,-4-1-2,-3-3-6,-2-3-4,-4-3-5,-1-2-5,0-3-7,0-1-7,0-2-6,4-2 0,8-2 9,8-3 7,7 0 8,4-2-1,0 0-10,1 0-10,-1 0-9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8"/>
    </inkml:context>
    <inkml:brush xml:id="br0">
      <inkml:brushProperty name="width" value="0.04641" units="cm"/>
      <inkml:brushProperty name="height" value="0.04641" units="cm"/>
    </inkml:brush>
  </inkml:definitions>
  <inkml:trace contextRef="#ctx0" brushRef="#br0">15200 24500 474,'-22'-8'50,"6"34"16,7 35 14,6 35 15,3 25-5,0 20-21,0 18-24,0 20-22,1 25-16,4 35-7,3 35-8,3 34-8,-2 6-3,-6-22 2,-6-22 3,-6-21 2,-4-28-11,1-30-24,-1-32-23,1-30-25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3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12496 33124 499,'-22'-11'66,"5"10"-6,3 10-6,4 10-6,2 4-7,0 0-5,1 1-8,-1-1-5,-1 3-5,-2 5 0,-2 5-1,-1 4-2,-2 3-1,-2-2-3,0 0-3,0-2-2,-2 2-2,0 0 2,1 4 1,-1 1 2,1-1-2,1-3-3,1-2-4,1-3-2,1-3-6,2 0-6,3-1-8,1-1-6,4-8-10,6-13-9,6-14-12,6-14-10,1-5 0,-1 3 8,-3 3 10,0 3 9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3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13500 33466 433,'0'-12'9,"2"8"20,0 8 19,2 8 19,0 4 4,0 3-12,-1 1-11,1 3-12,1 1-7,0 1-3,1 1-3,2 1-4,-1 1-2,-1 0-3,0 2-2,-2 1-2,0 2-1,0 2 1,0 4-1,0 3 1,-1 1-2,0 2-4,-2 0-6,0 2-4,-1 0-5,0 0-5,0 0-5,0 0-5,0-2-4,0-4-4,0-4-3,0-4-5,-1-3 0,0-5 0,-2-3 1,0-5 1,-2-3 0,0-4 0,-1-5 0,-2-2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4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12477 35176 616,'-8'-8'1,"0"0"4,0 0 3,1 1 3,-1-1 7,2 0 11,1 0 11,0 1 11,4 0 2,6 2-7,6 2-6,5 2-7,6 1-7,5-2-10,5 0-10,5-2-8,2 1-11,1 1-12,2 0-12,0 2-11,-3-1-8,-7 0-1,-9-2 0,-7 0-2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6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12897 46059 461,'-8'-14'2,"2"3"3,1 3 2,0 2 4,2 4 11,0 4 17,2 4 18,1 4 18,0 4 2,0 7-14,0 5-12,0 7-15,0 3-8,0 2-5,0 2-5,0 2-4,0 0-6,0-2-6,0-2-5,0-1-5,-1-3-7,-1-2-7,0-2-7,-1-1-6,-1-3-4,2-3 1,0-3 0,2-3 0,0-5-3,0-8-5,0-8-7,0-8-6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6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12950 45753 443,'0'-16'1,"2"-1"1,0-1 3,2-1 1,0 0 4,2 1 5,0 1 6,1 1 6,2 1 2,2 2-1,1 2-2,3 3 0,1 1-1,1 2-1,1 2-1,1 2 0,0 2-1,-1 2-3,0 2-1,-2 2-2,-2 2-3,-3 3-1,-3 3-3,-2 3-2,-2 2 0,0 0 0,-1-1 2,2 1 1,-4 1-4,-5 2-7,-4 4-7,-5 3-8,-2 0-4,1-3 0,1-3-1,0-3 1,1-2 0,-1-1 1,-1-1 0,-1-1 1,0-1 2,2-4 3,3-3 2,1-2 2,3-3 7,6-1 9,4 0 8,6-2 10,3 0 3,3-2-2,3 0-3,3-1-3,2-1-2,1 2 0,1 0-1,1 2-1,-2 1-1,-2 2-2,-3 2-2,-3 1-2,-2 3-1,-2 2 0,-3 2 1,-1 1-1,-1 1 0,-2-1-1,-1 0-2,0-2 0,-3 1-1,-4 3 1,-4 3 0,-4 4 1,-3 0-2,-1 0-4,-3 1-4,-1-1-6,-4 1 0,-1-1-1,-4 1 2,-3-1 0,-1-1-2,1-5-8,2-3-7,0-4-7,2-4-6,3-4-5,3-4-4,3-4-4,3-3-2,2 0 3,4-1 1,3-1 4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8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20587 39200 492,'-32'0'10,"15"2"21,14 0 20,16 2 20,8-1 4,5 1-11,3 0-12,4 0-11,3-1-9,2 0-4,2-2-6,3 0-6,-2-2-5,-2 0-7,-3-2-8,-3 0-6,-4-1-8,-4 0-6,-3 0-7,-4 1-6,-4 1-8,-3 4-7,-3 3-7,-2 5-7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21533 39600 493,'-15'0'4,"2"0"8,3 0 8,1 0 7,2 1 8,2 4 7,2 2 7,2 3 7,1 4-2,0 4-10,0 3-9,0 5-11,0 4-5,-2 6-1,0 6-2,-1 6-1,-2 5-2,0 4-3,-1 3-2,-2 5-3,1-1-6,1-3-14,0-4-11,2-4-13,1-7-7,2-9-3,2-8-3,2-8-3,1-7 0,2-3 3,0-3 2,1-2 3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22962 39297 446,'-8'-8'4,"0"0"8,0 0 9,0 1 8,1 0 5,-1 2 3,0 2 1,0 2 3,0 3-1,0 6-4,1 4-5,-1 5-4,0 3-3,0 1 0,0 1 0,0 1-1,-1 2-2,-1 1-3,-3 2-2,-2 3-3,0 1-3,-1 4 0,0 3-1,1 2-2,-1 3-3,0 2-4,1 2-6,-1 2-5,2-2-8,2-6-7,4-6-10,3-5-8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23550 39464 411,'7'-8'3,"-2"0"8,-3 1 8,0-1 7,-2 2 8,0 4 7,0 4 7,0 4 8,0 4 1,1 3-8,2 5-7,0 3-7,2 4-5,0 1-2,1 2-3,2 3-3,-1 1-3,-1 2-3,-1 2-3,0 2-4,-1 2-4,0 0-4,0 2-6,0 1-5,-1-2-6,1-2-4,0-4-6,0-2-6,0-3-5,0-3-5,0-4-5,0-1-6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22811 40777 689,'-35'-8'5,"9"2"13,9 1 14,9 1 14,11 0 5,15 0-4,15 0-6,15 0-4,3 0-11,-5 1-18,-6-1-19,-5 0-17,-7-1-14,-4 0-9,-5-1-8,-4-1-10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19"/>
    </inkml:context>
    <inkml:brush xml:id="br0">
      <inkml:brushProperty name="width" value="0.03339" units="cm"/>
      <inkml:brushProperty name="height" value="0.03339" units="cm"/>
    </inkml:brush>
  </inkml:definitions>
  <inkml:trace contextRef="#ctx0" brushRef="#br0">16150 25850 658,'-49'139'154,"4"-22"-46,3-22-45,3-21-46,3-15-28,3-6-7,3-6-9,4-6-9,11-13-5,23-19-4,22-18-3,22-19-4,5-7 4,-8 7 10,-10 6 12,-9 7 10,-7 5 15,-3 7 17,-3 6 17,-2 7 17,3-4-2,14-12-23,11-13-24,14-12-22,3-7-12,-2 1-1,-3-1-1,-3 1-1,-6 4 4,-5 9 8,-7 10 8,-5 10 7,-8 8 21,-5 10 31,-7 10 31,-5 9 31,0-2-5,10-12-43,10-13-42,9-12-43,2-7-19,-2 1 2,-3-1 3,-3 1 3,-2 1 6,0 3 9,0 3 8,0 4 9,-2 2 13,-3 4 18,-3 3 18,-2 3 19,-1-1-2,3-2-21,3-3-21,4-3-21,-6-2-19,-11 0-13,-14 0-16,-11 0-13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39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24532 39482 441,'-8'-19'11,"2"9"20,1 8 22,0 10 20,1 5 5,-2 5-13,0 3-13,-1 5-13,-2 2-7,-2 0-3,-2 2-2,-1 1-3,-2 3-4,-2 4-6,0 6-6,-1 4-6,0 3-3,-1 0-1,1 0-1,-1 0-2,3-5-8,5-8-15,4-10-15,6-7-14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6036" units="cm"/>
      <inkml:brushProperty name="height" value="0.06036" units="cm"/>
      <inkml:brushProperty name="color" value="#F2395B"/>
    </inkml:brush>
  </inkml:definitions>
  <inkml:trace contextRef="#ctx0" brushRef="#br0">25100 39739 364,'0'-12'10,"0"9"20,0 6 20,0 9 20,0 5 4,2 3-12,0 3-13,2 3-12,0 2-10,0-1-4,-1 0-5,1 1-6,1-2-3,0-1 0,1-3 0,2-1-1,1-6-7,3-9-14,3-8-15,3-9-15,3-8-5,1-4 2,3-5 4,1-4 1,0-2 5,-3 1 4,-3 3 5,-3 2 4,-3 2 6,-1 5 5,-2 3 6,-2 5 5,-2 1 6,-1 2 7,0 1 7,-2 0 7,0 6 9,0 8 16,0 9 13,0 10 14,-1 3 0,-1 2-16,0 1-14,-1 1-16,-1 1-11,2 2-7,0 3-7,1 1-6,1 2-6,0 4-1,0 2-3,0 4-3,0-2-9,0-3-17,0-4-17,0-3-17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27043 39296 542,'-8'-8'5,"2"2"10,1 1 10,0 1 11,3 0 6,2 0 3,4 0 4,2 1 4,5-1-3,5 2-7,7 0-9,5 2-8,4 0-8,-1 0-6,0 0-8,0 0-6,-1 0-2,-3 0 3,-4 0 3,-1 0 3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27194 39850 385,'-14'1'26,"4"4"14,4 2 14,5 3 12,1 4 1,1 2-13,2 3-13,0 3-12,0 3-5,-2 5 1,-2 3 1,-2 4 3,-1 3-1,-2 2-4,0 2-4,-1 2-3,-1-2-3,0-4-2,0-6-3,1-4-2,0-3-4,2-3-7,2-1-7,2-3-5,4-2-4,7-3-1,8-2 0,6-4 0,4-2 0,0-2 2,2-3 3,1 0 1,0-2 3,-1 0 2,-2 0 3,1 0 1,-3 0-1,0 0-8,-1 0-7,-1 0-7,-2 0-8,-3 0-9,-3 0-10,-2 0-10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4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27618 40824 555,'-8'-16'5,"1"1"10,-1-1 10,0 1 10,2 0 7,6 3 4,4 1 4,6 2 3,5 3-2,7 1-9,6 2-8,8 2-9,4 1-10,0 0-8,2 0-11,0 0-9,-2 0-16,-7 0-22,-7 0-21,-7 0-23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0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13397 37643 489,'-21'-3'94,"7"10"-18,5 9-17,6 11-18,3 5-9,2 3-3,0 1-2,2 2-3,-1 0-2,-1-4-3,0-2-3,-1-3-2,-1 0-2,1 5-1,2 3-1,0 4-1,1-2-2,0-7-2,0-9-2,0-7-2,-1-1-2,0 9-1,-2 7 1,0 8-1,-1 5-2,0 0-1,0 2-4,0 0-1,0 2-1,0 0 1,0 2 1,0 0 1,0 0-1,0 0-2,0-2-2,0 0-2,0-2-3,0-2-1,0-2-3,0-2-2,0-2-2,0-1 1,0-3-1,0-2 0,0-2 0,0-3 1,0-3 0,0-3 0,0-2 1,0-3 0,0-1 2,0-2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1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12787 42089 533,'-6'-5'26,"6"6"7,4 6 8,6 6 7,1 3 0,1 3-6,0 1-6,0 3-7,-1 1-4,-1 3-2,-1 1-2,0 2-2,-1 2-3,0-1-1,-1 0-4,1 1-1,-1-2-3,0-2 0,-2-2-3,0-1 0,-2-3-2,-1-1-3,0-3-2,-2-1-2,1-2 0,2-2-1,2-3 0,2-1 0,2-4 0,3-8 0,4-6-1,2-7 0,3-7-3,5-7-6,3-7-5,5-6-6,0-3-4,0 2-4,-1 2-3,-1 2-4,-4 4-2,-4 7 0,-5 7-1,-4 7-1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1"/>
    </inkml:context>
    <inkml:brush xml:id="br0">
      <inkml:brushProperty name="width" value="0.03048" units="cm"/>
      <inkml:brushProperty name="height" value="0.03048" units="cm"/>
    </inkml:brush>
  </inkml:definitions>
  <inkml:trace contextRef="#ctx0" brushRef="#br0">10478 39012 721,'-10'-15'28,"12"3"7,12 1 9,11 2 9,5 3-3,-1 1-14,-3 2-13,-1 2-13,-3 1-12,0 0-7,-1 0-8,-1 0-8,-2 0-4,-2 2-2,-4 0 0,-3 2-2,-2 0-1,-2 1-2,-3 1-3,0 2-2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10931 39300 706,'-14'8'76,"5"2"-14,3 0-16,4 1-13,2 2-10,0 3-4,0 3-4,0 4-4,0-1-4,0 0-6,0-1-4,0 0-6,0-3 0,0 0 3,0 0 3,0-2 4,1-3-4,2-5-13,2-4-11,1-6-11,2-2-8,-2-2-2,-1 0-1,0-1-2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192" units="cm"/>
      <inkml:brushProperty name="height" value="0.03192" units="cm"/>
    </inkml:brush>
  </inkml:definitions>
  <inkml:trace contextRef="#ctx0" brushRef="#br0">11496 39200 689,'-20'16'81,"5"1"-16,7 1-17,5 1-17,3 1-9,0-1-4,0 1-2,0-1-3,0 0-4,0-1-3,0-1-4,0 0-4,0-2-5,0-1-7,0-1-6,0-1-8,1-2-5,2-2-7,2-4-6,1-2-7,1-3 1,-1 0 8,0-2 8,-2 0 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0"/>
    </inkml:context>
    <inkml:brush xml:id="br0">
      <inkml:brushProperty name="width" value="0.04168" units="cm"/>
      <inkml:brushProperty name="height" value="0.04168" units="cm"/>
    </inkml:brush>
  </inkml:definitions>
  <inkml:trace contextRef="#ctx0" brushRef="#br0">17550 25350 527,'23'56'144,"-3"13"-35,-3 12-34,-2 13-35,-3 12-19,1 13-2,-1 12-3,1 13-3,-1-1-2,1-11-1,-1-14-2,1-11-2,-1-12-16,1-9-32,-1-10-32,1-8-33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355" units="cm"/>
      <inkml:brushProperty name="height" value="0.03355" units="cm"/>
    </inkml:brush>
  </inkml:definitions>
  <inkml:trace contextRef="#ctx0" brushRef="#br0">11896 39255 655,'6'-13'20,"-3"6"8,-2 6 9,-3 6 7,-2 4 2,2 3-7,0 4-5,2 2-7,0 1-4,0 1-5,0-1-5,0 1-4,-1-1-4,0 1-3,-2-1-4,0 1-4,-1-1-8,1-1-16,-1-1-15,0-1-15,-1-1-5,0-1 6,-1-1 8,-1 0 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2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10489 40425 586,'-17'1'4,"-3"0"6,-3 2 7,-3 0 8,1 0 1,5 0-2,5-2-3,5 0-3,4-1 2,4 0 7,4 0 6,4 0 7,5-2 0,7 0-7,7-3-6,7-2-6,4 0-6,0-1-6,2 0-5,1 0-7,5 0-5,11-1-5,11-1-6,11-1-6,-3 1-1,-17 2 5,-16 4 3,-17 3 5,-8 0-6,-1 0-17,1-2-16,0 0-18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4"/>
    </inkml:context>
    <inkml:brush xml:id="br0">
      <inkml:brushProperty name="width" value="0.02672" units="cm"/>
      <inkml:brushProperty name="height" value="0.02672" units="cm"/>
    </inkml:brush>
  </inkml:definitions>
  <inkml:trace contextRef="#ctx0" brushRef="#br0">17045 34466 823,'-13'-1'2,"4"-1"3,6 0 5,5-1 2,3-1 1,3 2-6,3 0-3,4 2-6,1 0-1,1 2 0,1 0 1,1 2 1,2 1 1,1 1-1,3 3 0,1 2-1,2 1 1,-1 0-1,0-1 0,1 1-1,0 0 0,1 1-1,0 1-1,2 2-2,0-1 0,-3 1 2,-2 0 1,-1-1 2,-1 1 0,-1 2 0,1 0 1,-1 1 0,-1 0 1,-1 1 1,-2-1 2,-2 1 0,-1 0 2,3 3 2,1 1 2,3 3 2,0-1-1,1-3 0,-1-3-2,1-3-1,0-2 0,1-1-1,1-1 0,1 0 0,0-2 0,1 1 0,-1 0 0,0 0 0,1-1 1,-1-1-2,1-1 0,-1 0 0,0-1 0,1 3 0,-1 2 1,1 2 1,-2 0-1,0-1-2,0-1-1,-2-1-2,-1 0-1,-2 0 0,0-1 0,0 1 0,-2 0-1,-1 0 0,-1-1 0,-1 1 0,-1-1 0,-2 0 2,-3-2 1,-1-1 1,-1 0 0,0 0-1,0 0-1,0 0-1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6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19500 32300 531,'37'7'99,"-6"-2"-32,-4-3-31,-5 0-32,-4-2-17,-3 0 0,-2 0-2,-4 0 1,-2 1 3,-2 3 11,-3 4 9,0 2 10,-4 2 3,0 1 0,-3 2-2,-2 0-1,0 0 0,2 1 2,2 0 3,2-1 2,1 1-1,0 0-2,0-1-3,0 1-3,0 0-3,-2-1-2,0 1-3,-1-1-3,-1 1-4,2 0-6,0-1-5,2 1-6,-1-1-6,0-1-6,-2-1-6,0 0-8,0-2-1,0 1 1,1 0 1,2 0 2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6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19205 34165 600,'-13'-1'71,"6"0"-9,6-2-8,6 0-8,5 0-8,3 1-3,5 0-6,3 2-5,4 0-4,3 0-7,3 0-6,3 0-7,1 0-8,2 0-12,0 0-13,2 0-11,-3 0-3,-8 0 8,-6 0 7,-6 0 7,-5 0 1,-1 0-8,-1 0-8,0 0-7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7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21111 35029 538,'-8'-14'43,"-1"4"-5,-2 4-4,0 5-4,-1 1-3,-1 3-1,-1 2-2,-1 2-2,-1 1-1,2 2-1,1 0-1,1 1-1,1 2-2,2 1 0,2 3-2,3 2-1,0-1-2,0-1-2,0-3-3,0-1-2,1-1-2,2 1-2,2 1-3,2 2-2,2-2-1,2-3 1,1-3 1,3-2 1,1-3-4,2-1-5,0 0-7,1-1-6,1-4-3,1-2 2,1-5 2,1-4 1,1-3 1,-1-5-3,1-3-1,-1-4-1,-1-2-1,-2 1 2,-4 1 2,-3 2 2,-2 1 2,0 5 1,-2 3 2,0 4 1,-2 7 17,-1 9 32,0 8 34,-2 9 32,0 4 4,0 1-22,0-1-23,0 1-24,0-1-15,-2 2-7,0 1-8,-1 1-8,-2 0-7,2-1-7,-1-2-6,0 1-7,0-7-10,0-9-13,0-10-12,0-10-12,1-7 1,2-3 17,2-4 16,2-5 17,1 1 10,0 6 3,0 4 5,0 5 3,0 3 7,0 2 7,-1 2 9,2 2 8,-1 2 7,1 0 8,1 2 7,2 1 7,0 0-3,0 0-14,-1 0-14,1 0-14,0 0-10,0 0-5,0 0-7,-1 0-6,1 0-5,0 0-5,0 0-5,0 0-5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22278 34705 573,'0'-13'30,"0"6"9,0 6 12,0 6 9,0 5 0,0 5-9,0 5-10,0 5-9,-2 4-9,-2 3-4,-4 3-7,-2 2-4,-1 1-7,1-1-8,1-3-7,1-2-8,1-3-7,2-5-8,2-5-8,2-5-8,2-5 0,2-4 9,2-6 7,2-4 8,0-3 3,-1-2 0,-1 0-2,0-1-1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302" units="cm"/>
      <inkml:brushProperty name="height" value="0.0302" units="cm"/>
    </inkml:brush>
  </inkml:definitions>
  <inkml:trace contextRef="#ctx0" brushRef="#br0">22583 35466 728,'14'-12'12,"-3"8"9,-3 8 12,-3 8 9,-2 4 2,-2 4-7,-2 4-8,-2 2-7,-1 0-6,1 0-6,-1-1-4,0-1-7,1-3-5,0-3-5,2-5-7,0-3-5,2-2-5,2-2-5,2-1-4,2 0-4,0-1 3,-1 2 11,-1 0 12,0 1 11,-2 2 6,-2 2 0,-2 2-1,-2 1 1,-2 2-2,-2-1-3,-1 1-3,-3 0-3,0-2-4,2-3-4,3-3-4,1-2-3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23547 35350 558,'-8'30'111,"2"-3"-24,1-4-26,0-2-23,1-1-14,1 1-2,-1 1-2,0 1-1,0-1-2,2-3-3,0-3-1,2-2-2,1-4-6,4-1-14,2-2-11,3-2-13,3-4-4,2-6 6,1-6 5,3-5 5,-1-4 1,-1 1-5,-2-1-5,-3 1-5,-2 0 0,-2 2 5,-4 3 6,-2 1 5,-2 2 7,0 1 9,0 0 9,0 2 9,1 1 8,3 0 7,4 2 7,2 1 8,2 1-3,2 3-13,0 4-11,1 2-12,-2 3-5,-3 2 1,-4 2 3,-4 1 2,-2 2 0,0 1-1,0 1-3,0 2-2,0-3-2,-2-1 1,0-4-2,-2-3 1,2-1-6,4 0-10,4 0-11,4-1-10,2 0-1,1-2 6,1-2 7,2-2 6,0-4 3,1-6-4,1-6-2,1-5-4,-1-1 1,-3 3 1,-3 4 3,-2 5 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1:58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25215 35087 527,'6'-6'39,"-3"6"13,-2 4 11,-3 6 13,-2 4-3,0 5-14,0 5-15,1 5-16,-1 6-10,2 8-5,0 8-6,2 7-6,0 2-7,0-6-8,0-7-8,0-4-8,0-6-11,0-4-15,0-4-14,0-3-15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0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25150 11300 495,'1'-47'3,"4"6"5,3 7 7,3 6 5,3 6 3,3 6 2,3 7 1,4 6 0,4 3 1,6 0-2,7 0-2,6 0-1,1 4-1,-3 10-3,-3 10-1,-2 9-2,-3 9-2,1 9-2,-1 10-2,1 10-1,-4 11-1,-6 17-1,-6 15 1,-6 16-1,-9 13 1,-8 14 0,-10 11 0,-9 14 0,-9 5-2,-5 1-1,-7-1-3,-5 1-2,-1-6 0,6-8 3,7-10 1,6-9 3,6-7 2,6-3 0,7-3 2,6-2 0,3-5 0,0-2-1,0-3-3,0-3-1,4-6-1,10-5-1,10-7-1,9-5-1,6-4-1,3 0-3,3 0-3,4 0-4,2-4-1,4-5-1,3-7-1,3-5-1,1-8-3,1-5-8,-1-7-6,1-5-8,-1-8-3,1-5-3,-1-7-3,1-5-1,-6-8 1,-8-5 5,-10-7 4,-9-5 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0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16755 43356 560,'-13'-1'11,"6"-1"23,6 0 21,6-1 24,4-2 1,1 0-17,3-1-18,2-2-17,4-1-12,7-3-4,7-4-5,7-1-5,3-4-1,3 0 0,2-1 1,3 0 0,-1-2-1,-1 2-1,0 2-4,-2-1-1,0 2-3,-2 1 0,0 1-3,-1 1 0,-2 0-2,0 1-2,-2-1-1,0 0-1,0 0-1,2-1 2,3-1 1,1-1 1,-1 0 0,0 1 0,-3 1-1,-2 1 0,-2 0 0,-4 2 0,-2 1 0,-3 1 0,-2 1 0,-1 0 0,-1 2-2,-1 1-1,-2 0 0,-3 0 1,-3 0 1,-2 0 1,-4 1-1,1 1-3,-2 0-2,0 2-3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0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21033 42550 598,'58'0'95,"-9"0"-22,-8 0-22,-9 0-23,-6 0-13,-2 2-3,-1 0-3,-2 2-5,-3 0 0,-1 2 1,-3 0 2,-1 1 2,-3 1 0,-2 2 0,-4 0 0,-2 1 0,-4 2 0,0 0-1,-3 1-1,-2 1 1,-4 4-2,-5 7 0,-7 7-1,-5 7 0,-5 3-10,-1 3-16,-2 2-17,-2 2-16,3-4-5,7-9 8,9-11 9,7-9 7,4-6 4,-2 1-2,0 0-1,-1 0-1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2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18104 45587 489,'-2'-17'5,"-2"0"10,-4-1 10,-2-1 11,-1 2 4,1 5-1,0 4-1,2 6-1,0 3-3,-2 4-6,0 2-6,-1 3-6,-1 4-4,0 4-1,0 3-2,1 5-2,0 0 0,0-2 0,2-1 1,1-2 0,1-3-1,2-1-2,2-3-3,2-1-3,1-1-2,2 0-1,0-1-2,2 1 0,1-1-1,3 0 0,4-2-1,2-1 1,3-2 1,3-4 0,3-4 2,3-4 0,2-5-1,1-5-5,1-7-4,1-5-6,-2-3-2,-2-1-2,-3 1-2,-2 0 0,-5 0-1,-1 3 4,-4 2 3,-3 1 2,-1 4 4,-2 3 4,-1 4 5,0 5 3,-2 5 13,-2 8 21,-2 7 21,-2 9 21,-1 3 2,2 1-17,0-1-17,2 1-16,-1 0-14,0 3-7,-2 1-8,0 2-8,-1 0-7,0-5-7,0-3-7,1-5-7,0-7-6,3-14-4,4-12-6,2-13-4,2-5 3,0 2 13,0 1 12,0 3 13,-1 2 10,-1 5 9,-1 3 8,0 5 9,0 2 3,0 2-3,1 2-2,2 2-2,0 2 0,-1 0 4,1 2 4,0 1 3,0 0-1,2 0-5,0 0-5,1 0-6,1 0-9,0 0-14,-1 0-14,1 0-15,-2-2-4,-2-2 5,-4-4 6,-2-2 4,-2-3 6,0-1 6,0-3 6,0-2 6,-1 0 4,-1 1 3,0 1 2,-1 1 3,-1 1 2,2 2 2,0 3 2,2 1 2,0 4 10,2 6 17,0 6 18,2 6 17,-1 4 4,-1 3-11,0 3-10,-1 3-11,-1 3-8,0 4-5,0 4-7,0 5-6,-2 2-5,0 2-3,-3 2-3,-2 2-4,0-4-7,2-8-14,2-10-12,2-7-14,2-9-4,0-7 1,2-6 3,0-7 2,3-10-1,6-11-2,4-13-2,5-10-4,1-3 4,-3 8 9,-3 8 8,-2 7 9,-4 8 10,-1 5 10,-2 6 9,-2 7 11,-2 6 9,-1 8 8,0 7 9,-1 9 8,-2 4 0,-1 0-9,0 2-9,-1 1-9,-1-2-8,2-5-5,0-5-5,2-5-6,1-4-4,4-2-5,2-4-4,4-2-4,1-3-2,1 0 0,1-2 0,1 0 0,0-1 1,-1 2 3,0 0 1,-2 2 3,-2 2 1,-2 6 1,-4 4 3,-2 5 0,-5 4 2,-2 1 1,-5 3 0,-4 1 0,-1 0 1,-1-3-1,0-3 0,1-3 0,1-4-7,4-6-14,4-6-14,4-6-13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2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21231 45774 531,'6'-6'25,"-4"2"5,-4 4 5,-4 2 4,-1 5 3,1 6-3,0 5-1,2 7-2,0 1-3,2 0-3,0-1-4,2-1-4,0-2-3,2-1-2,0-3-1,2-1-4,2-5-3,5-8-9,5-8-6,6-8-7,0-6-6,-2-5-1,-1-5-3,-2-4-2,-4-2-1,-3 3-1,-4 3 0,-4 4 0,-3 2 3,-2 7 6,-2 3 8,-1 6 7,-2 2 7,0 0 9,0 0 8,0 0 7,4 2 3,6 2-3,7 4-4,8 2-3,1 1-4,-1-2-4,-3-2-4,-1-2-4,-2 0-3,-2 4 0,-2 2-1,-2 3 0,-2 2-1,-1 2 2,0 0 2,-2 1 0,-1 1 1,-2 1-3,-2 1 0,-1 1-3,0-2-5,6-5-8,4-4-9,6-6-9,2-4-3,1-4 6,1-4 3,1-3 6,1-2 1,0 1 1,-1 0 1,1 2 1,-1 1-1,-1 1-2,-1 0-1,0 2-1,-3 0-2,-1-1-1,-2-2-2,-2 0-2,-1 0 1,0 3 4,0 1 3,0 2 3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2"/>
    </inkml:context>
    <inkml:brush xml:id="br0">
      <inkml:brushProperty name="width" value="0.04846" units="cm"/>
      <inkml:brushProperty name="height" value="0.04846" units="cm"/>
    </inkml:brush>
  </inkml:definitions>
  <inkml:trace contextRef="#ctx0" brushRef="#br0">22731 45355 453,'-1'-13'25,"0"6"14,-2 6 15,0 6 13,-1 5 3,0 3-8,0 5-9,1 4-9,-1 3-7,2 4-5,0 5-7,2 3-4,0 5-8,2 6-8,0 5-9,2 7-8,0 4-8,1 3-8,2 3-7,0 3-8,0-6-1,-1-15 4,0-14 5,-2-15 4,0-8-2,0-1-8,0-1-8,0 0-8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3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17627 41853 614,'-6'-10'7,"2"-2"13,4-3 12,3-3 14,1 0 2,1 3-6,1 3-8,2 3-7,3 0-3,7 0-1,7-2-1,7 1 0,3-2-3,-2 2-7,0 1-5,-1 1-7,-2 1-6,-3 2-8,-3 2-8,-3 2-8,-3 2-4,-3 4 2,-3 2 0,-2 3 0,-4 2-1,-3 0-3,-2-1-5,-4 1-3,-1-1 1,1-1 8,-1 0 7,0-2 8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3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18228 42300 650,'-28'2'11,"7"4"17,7 4 17,7 3 17,3 5 3,2 3-13,0 5-12,2 3-12,0 0-13,2-5-12,0-5-12,2-5-12,1-4-13,3-4-9,3-4-12,4-4-10,-1-3 0,-3 0 11,-3-1 10,-2-2 11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18680 42287 646,'-7'-6'10,"1"6"18,1 4 20,0 6 18,2 2 2,1 1-14,0 1-16,2 1-15,0 1-10,2 0-7,0-1-7,1 1-6,0 0-9,0 3-11,-2 1-10,0 3-12,-1-2-1,0-3 6,0-5 7,0-3 7,-1-2 2,0 0 0,-2 0-2,0 0-1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04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17311 43289 608,'-41'-9'47,"14"0"-1,11-1-2,14-1 0,12-1-4,11 0-5,13 0-4,11 1-5,8-1-3,7 1-4,6-1-3,5 0-2,1 2-8,-5 2-9,-4 4-12,-6 3-10,-7 0-13,-8 0-13,-9-2-15,-9 0-14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22:1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71050 17537 777,'71'-37'93,"-14"6"-25,-13 4-25,-13 5-25,-10 3-23,-2 1-23,-3 1-23,-2 1-22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1"/>
    </inkml:context>
    <inkml:brush xml:id="br0">
      <inkml:brushProperty name="width" value="0.05592" units="cm"/>
      <inkml:brushProperty name="height" value="0.05592" units="cm"/>
    </inkml:brush>
  </inkml:definitions>
  <inkml:trace contextRef="#ctx0" brushRef="#br0">26200 17600 393,'-47'23'6,"6"-3"11,7-3 12,6-2 11,4 6 4,4 20-3,3 18-4,3 20-3,1 13-3,1 9-1,-1 10-1,1 10-2,-3 8-1,-2 10-1,-3 10-2,-3 9 0,-1 6-3,4 3 0,3 3-3,3 4-1,1-4-1,1-9-2,-1-10-2,1-8-2,2-9-2,7-6 0,6-6-3,7-6-1,2-2-2,1 3 0,-1 3-1,1 4 0,-1 2-1,1 4 0,-1 3-1,1 3 1,-1 1-1,1 1 0,-1-1 1,1 1 0,-1-6 0,1-8 0,-1-10 0,1-9 0,1-9-1,3-5-2,3-7-1,4-5-1,-1-4 0,-3 0-1,-3 0 1,-2 0 1,-5 1-1,-2 4 0,-3 3-1,-3 3-1,-2 1 0,0 1-1,0-1-1,0 1 0,-10 8-2,-18 20-1,-19 18-3,-18 20 0,-14 5-2,-5-6 2,-7-6 0,-5-6 1,0-16-2,10-25-5,10-25-5,9-25-4,7-16-6,7-6-7,6-6-5,7-6-7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4"/>
    </inkml:context>
    <inkml:brush xml:id="br0">
      <inkml:brushProperty name="width" value="0.04593" units="cm"/>
      <inkml:brushProperty name="height" value="0.04593" units="cm"/>
      <inkml:brushProperty name="color" value="#00BFF3"/>
    </inkml:brush>
  </inkml:definitions>
  <inkml:trace contextRef="#ctx0" brushRef="#br0">53919 31344 478,'-8'-18'58,"2"10"3,1 11 4,0 12 2,1 6-3,0 3-12,0 3-11,1 3-12,-1 1-7,0 2-3,0 1-4,0 1-4,-1 2-3,0 6-2,-1 4-3,-1 6-3,-1 2-2,0 3-4,0 2-2,0 1-4,1 1-3,-1-2-2,0-3-3,0-1-3,0-3-1,0-4-1,1-4 0,-1-4-2,0-2-1,0 0-1,0 0-3,1 0-2,0-3 1,2-7 4,2-7 3,2-7 4,2-6 1,2-4-4,2-6-2,2-4-4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4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54656 32574 512,'-4'-11'34,"-6"10"7,-7 10 7,-7 10 6,-4 4 0,1 2-12,0 1-9,-1 1-10,1 0-8,0 1-3,-1-1-4,1 1-4,0-2-2,3-2 0,1-1 0,3-2 0,1-3 0,4-1 1,3-3 0,3-1 1,3-1 1,4 2 1,4 0 2,4 1 2,4-1-1,3-3 0,5-3-1,4-2-1,2-3 0,2 0 0,3-2 1,1 0 0,1-1-2,-1 0-5,-2 0-4,1 0-6,-3 1-6,-2 2-10,-1 2-9,-2 2-9,-4 1-9,-3 1-7,-4 1-7,-4 2-8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5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56591 33412 574,'-4'-14'44,"8"2"7,8 4 7,7 3 7,6 1-3,1 0-13,2 0-11,2 1-13,1-1-9,-1 2-5,-2 0-5,0 2-6,-2 0-3,-5 2-5,-3 0-2,-5 2-4,-2 0-9,-2 3-14,-2 2-15,-2 2-15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5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56660 33787 561,'-21'-6'48,"5"6"4,5 4 5,5 6 5,2 2-3,2 3-9,0 1-10,2 3-9,-1 1-9,0 1-9,-2 1-9,0 1-7,-1-1-8,1-2-5,-1-1-4,0-2-5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5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57200 33916 572,'6'-12'31,"-3"8"12,-3 8 13,-2 8 12,-1 2-1,1 0-15,0 0-13,2-2-14,0 0-9,0 1-3,0 1-3,0 1-3,0 1-7,0 0-12,0-1-13,0 1-11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5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57361 34050 617,'-21'15'63,"6"-1"-1,7-1-3,5 0-1,3-1-8,0 3-12,0 1-14,0 3-13,0 1-6,0-1 0,0 1-1,0-1 0,-1 0-7,-2-1-12,-2 0-12,-2-2-13,0-2-9,1-1-7,0-2-6,2-2-6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6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55771 35392 572,'-53'-9'47,"18"0"5,19-1 7,19-1 6,12 0-3,11 0-12,7 2-11,10 1-11,5 0-11,4 2-9,2 1-9,4 1-9,1 0-7,1 2-2,1 0-3,1 2-3,-5 0 1,-12 0 3,-12 0 3,-11 0 4,-6-1-7,-1 0-15,1-2-14,0 0-17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6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59361 33146 569,'-16'-13'67,"14"3"-2,15 4-2,15 4-2,6 2-6,-2-2-11,-1 0-11,-3-1-10,0-1-9,1 2-8,0 0-9,2 2-7,-2 0-8,-5 2-7,-5 0-8,-5 2-7,-4 1-4,-2 3-4,-4 3-2,-2 3-3,-4 1 1,0-3 8,-3-1 7,-2-2 6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6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59218 34200 571,'-9'6'0,"0"-1"0,-1-2 0,-1-2 0,-2-1 0,0 0 0,-1 0 0,-1 0 0,4 1 12,10 0 23,10 2 23,10 0 24,6 0 2,4 0-19,4-2-17,5 0-19,-1-1-15,0 0-13,-3 0-10,-2 0-13,-2 0-9,-3 2-5,-3 0-6,-3 1-5,-3 2-2,-1 0 2,-2 1 2,-2 2 2,-2-1 4,-1-1 4,-1-1 6,0 0 4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7"/>
    </inkml:context>
    <inkml:brush xml:id="br0">
      <inkml:brushProperty name="width" value="0.05241" units="cm"/>
      <inkml:brushProperty name="height" value="0.05241" units="cm"/>
      <inkml:brushProperty name="color" value="#00BFF3"/>
    </inkml:brush>
  </inkml:definitions>
  <inkml:trace contextRef="#ctx0" brushRef="#br0">62233 33962 419,'-6'-14'48,"4"2"-2,4 4-1,4 3-2,3 2-3,1 0-8,3 2-7,2 0-7,1 1-4,-1 0 0,1 0-2,0 0 1,-1 0-1,1 0 0,0 0 0,-1 0 1,2 0 0,1 0 3,3 0 2,2 0 3,1 0-1,4 0-2,3 0-3,3 0-2,3 0-2,2-2-1,4 0 0,3-1-2,1-1-2,2 2-4,0 0-3,2 2-5,-3 0-2,-2 0 0,-5 0 0,-4 0 0,1 0-1,4 2 1,6 0-1,4 2 0,2-1 2,-4 1 0,-3 0 2,-2 0 1,-3-1 0,0 0 1,-1-2 0,-1 0 1,-1-1-1,2 0-1,1 0-1,0 0 0,1 0-2,0 0 1,0 0-2,1 0 0,-1 0 0,0 0 0,0 0 0,0 0-1,-1 0 0,0 0-3,-1 0-1,-1 0-3,-3 0-2,-2 0 0,-3 0-2,-3 0-1,-4-1-1,-3 0-3,-5-2-3,-3 0-3,-4-1-2,-2-2-2,-4 0-1,-2-1-3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0"/>
    </inkml:context>
    <inkml:brush xml:id="br0">
      <inkml:brushProperty name="width" value="0.03347" units="cm"/>
      <inkml:brushProperty name="height" value="0.03347" units="cm"/>
      <inkml:brushProperty name="color" value="#00BFF3"/>
    </inkml:brush>
  </inkml:definitions>
  <inkml:trace contextRef="#ctx0" brushRef="#br0">48950 2130 657,'44'-15'66,"-4"4"-9,-5 3-8,-5 3-10,-3 1-6,2 2-3,1 0-3,1 2-3,-1-1-8,-3 0-15,-4-2-13,-1 0-15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1"/>
    </inkml:context>
    <inkml:brush xml:id="br0">
      <inkml:brushProperty name="width" value="0.0479" units="cm"/>
      <inkml:brushProperty name="height" value="0.0479" units="cm"/>
    </inkml:brush>
  </inkml:definitions>
  <inkml:trace contextRef="#ctx0" brushRef="#br0">27450 16950 459,'79'0'146,"10"0"-34,10 0-33,9 0-35,10 0-19,14 0-2,11 0-4,14 0-2,5-2-2,1-3-1,-1-3-1,1-2 0,-7-1-2,-12 3-5,-13 3-2,-12 4-5,-7 1-6,1 0-9,-1 0-8,1 0-9,-10 0-6,-19 0-3,-18 0-3,-19 0-2,-12-2-4,-2-3-2,-3-3-3,-3-2-2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8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64563 29943 477,'-23'-8'51,"4"2"-8,3 1-6,3 1-6,1 1-8,1 3-5,-1 4-6,0 2-6,0 2-5,-3 0-5,-2 0-3,-1 0-4,-1-1-1,3-1 2,1-1 4,2 0 1,2-2 3,1 0 2,0-2 1,2 0 1,1 0 2,2 2-1,3 2 0,1 2 0,1 1 2,2 3 4,0 2 4,1 2 4,1 1 2,0 1 0,0 1 2,0 1-1,-1 2 0,0 5-1,-2 3-2,0 5-2,-2 0 0,0 0-1,-2-1 1,0-1-1,-2-2-1,0-2-1,-1-2-1,-1-1-1,0-2-2,2-1-1,2-1 0,2-1-2,1 0 0,0-1-1,0 1 0,0-1-1,3 0-2,7-2-5,8-3-3,6-1-3,2-4-7,0-6-6,-1-6-7,-1-6-8,-1-3-8,-3-2-12,-1 0-11,-2-1-11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8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65695 30755 424,'-1'-13'87,"0"6"-18,-2 6-15,0 6-18,0 5-7,0 3 0,2 5-1,0 4 1,1 0-1,0 0-2,0-1-2,0 0-3,0-3-1,-2 0-2,0 0-1,-2-2-2,0 0-1,1 1-3,-1 1-1,0 1-3,0 1-3,0-1-6,0 1-4,0-1-5,0 0-8,1-1-10,-1-1-10,0 0-10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9"/>
    </inkml:context>
    <inkml:brush xml:id="br0">
      <inkml:brushProperty name="width" value="0.04394" units="cm"/>
      <inkml:brushProperty name="height" value="0.04394" units="cm"/>
      <inkml:brushProperty name="color" value="#00BFF3"/>
    </inkml:brush>
  </inkml:definitions>
  <inkml:trace contextRef="#ctx0" brushRef="#br0">65994 30206 500,'8'-16'0,"-1"-1"0,1-1 0,0-1 0,0 0 8,0 3 16,-1 1 15,1 2 16,0 3 5,2 3-7,0 2-8,1 4-6,0 2-7,0 2-5,-2 2-6,-1 2-6,0 2-3,-2 3 0,-1 3 0,0 3 0,-3 3-3,-4 3-7,-4 3-6,-4 3-7,-2 1-2,-1-2 1,-2 0 2,1-1 1,-1-2 1,2-5-2,2-3-1,3-4-2,3-4-1,6-3-1,5-3-2,7-2-1,3-2 2,0 2 8,-1 0 7,1 2 7,-3 1 6,-3 3 5,-4 4 5,-4 2 4,-4 2 1,-4 1-3,-4 1-3,-3 1-2,-4 0-4,0-1-4,-1-1-3,-1 0-4,0-2-3,-1-1-5,1-1-2,-1-1-4,1-1-5,1-2-5,1-2-7,1-2-6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09"/>
    </inkml:context>
    <inkml:brush xml:id="br0">
      <inkml:brushProperty name="width" value="0.06055" units="cm"/>
      <inkml:brushProperty name="height" value="0.06055" units="cm"/>
      <inkml:brushProperty name="color" value="#00BFF3"/>
    </inkml:brush>
  </inkml:definitions>
  <inkml:trace contextRef="#ctx0" brushRef="#br0">67395 29931 363,'2'-13'57,"6"3"-11,4 4-12,5 4-12,3 2-6,-1 0-1,1 0-2,-1 0-2,0 0-3,-3 2-5,-1 0-6,-2 2-5,-2 0-3,-3 2 2,-1 0 1,-2 1 1,-2 2 4,0 4 8,-2 2 8,0 3 7,-2 1 4,0-1 2,-2-1 0,0-1 0,0 1 1,0 2 0,2 1-2,0 3 1,1 0-2,0 1-2,0-1-2,0 1-2,0-1-1,0 2-2,0 1 0,0 1-2,0 1 0,0-1-2,0 0-1,0 1-1,1-2-2,0 0-1,2-1-2,0 0-1,1-3-1,0 0 0,0-1 0,0 0 1,-2-1-5,-4 1-9,-4 1-9,-4 1-9,-5-1-4,-9-3 1,-7-3 2,-8-3 0,0-2 4,8-1 5,7 0 4,8-2 5,4-1-7,-3 0-20,-2-2-21,-1 0-18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0"/>
    </inkml:context>
    <inkml:brush xml:id="br0">
      <inkml:brushProperty name="width" value="0.05459" units="cm"/>
      <inkml:brushProperty name="height" value="0.05459" units="cm"/>
      <inkml:brushProperty name="color" value="#00BFF3"/>
    </inkml:brush>
  </inkml:definitions>
  <inkml:trace contextRef="#ctx0" brushRef="#br0">64432 34681 403,'-3'-13'57,"-2"3"-4,-5 4-5,-4 4-4,-3 3-8,-1 4-7,-3 2-9,-1 3-8,-1 1-4,-1 0-1,1-2 0,-1 0-2,3-2-2,3 1-4,4 0-4,5 0-5,3 0 1,4 0 4,4-1 4,4 1 5,1 0 4,1 2 3,0 0 4,0 1 3,-1 3 3,-2 1 1,-3 5 3,0 2 1,-2 2 0,0 3-3,0 1-3,0 2-3,-2 3-2,0 3-3,-3 2-3,-2 4-2,-1-1-2,2-2 0,1-3-1,0-3 0,1-2-2,1-2-8,-1 0-5,0-1-6,0-2-4,2-3-3,0-3-1,2-3-2,2-3-8,4-4-11,4-5-13,3-2-12,2-5-1,-2 0 9,-3-3 9,-1-2 10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0"/>
    </inkml:context>
    <inkml:brush xml:id="br0">
      <inkml:brushProperty name="width" value="0.05855" units="cm"/>
      <inkml:brushProperty name="height" value="0.05855" units="cm"/>
      <inkml:brushProperty name="color" value="#00BFF3"/>
    </inkml:brush>
  </inkml:definitions>
  <inkml:trace contextRef="#ctx0" brushRef="#br0">65322 35313 375,'-8'-21'41,"0"8"15,0 7 15,0 7 16,1 3-2,1 3-15,0 2-16,2 2-17,-1 1-10,-2 3-5,-2 2-5,-1 1-4,-2 3-4,0 1 1,0 3-1,1 1-1,-2 2-2,-2 3-3,-1 1-5,-3 2-4,0 2-4,-1 3-5,1 1-5,-1 2-4,2-2-5,3-4-2,3-5-2,3-5-3,1-4-3,2-3-3,1-3-4,0-3-2,3-4-2,4-6 1,4-6 1,4-6 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0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66100 35455 435,'0'-13'18,"2"6"18,0 6 17,2 6 19,0 4 2,3 3-13,2 4-14,2 2-13,0 3-8,-1 2-2,0 4-4,-2 3-2,-1 1-3,-1-1 0,0-2-1,-2 0-1,0 0-2,0 1-3,0 1-5,0 1-3,-1-1-2,-2 0 2,-2-1 2,-2-1 0,-2-2-8,0-1-19,-1-3-20,-1-1-19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1"/>
    </inkml:context>
    <inkml:brush xml:id="br0">
      <inkml:brushProperty name="width" value="0.0352" units="cm"/>
      <inkml:brushProperty name="height" value="0.0352" units="cm"/>
      <inkml:brushProperty name="color" value="#00BFF3"/>
    </inkml:brush>
  </inkml:definitions>
  <inkml:trace contextRef="#ctx0" brushRef="#br0">65543 36696 624,'-3'-14'30,"10"3"10,9 3 10,11 3 10,4 1 0,0 2-10,1 0-10,-1 2-10,1 0-14,4 0-19,3 0-17,2 0-19,-2 0-12,-10 0-7,-8 0-6,-8 0-6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1"/>
    </inkml:context>
    <inkml:brush xml:id="br0">
      <inkml:brushProperty name="width" value="0.05851" units="cm"/>
      <inkml:brushProperty name="height" value="0.05851" units="cm"/>
      <inkml:brushProperty name="color" value="#00BFF3"/>
    </inkml:brush>
  </inkml:definitions>
  <inkml:trace contextRef="#ctx0" brushRef="#br0">67086 35247 376,'2'-21'65,"4"7"-12,4 5-13,3 6-13,3 3-8,2 0-4,0 0-4,1 0-3,-1 0-4,-1 0-2,-3 0-2,-1 0-3,-2 1 1,0 4 4,-2 2 3,-1 3 4,-1 3 4,-2 2 6,-2 1 4,-2 3 6,-1 2 1,0 3-4,0 3-2,0 3-2,0 1-4,2 0-1,0 1-2,2-1-2,-1-1-2,-1-3 0,0-4-2,-1-1 0,-1-1-1,0 2 1,0 4 0,0 3 0,0 0 0,0-1-2,0-3 0,0-1-2,-1-2-1,-1 1-1,0-1 0,-1 1-1,-4-1-1,-4-2 0,-5 0 0,-5 0 0,-5-2-5,-3 1-13,-4-1-12,-4 1-11,-2-2-4,0-5 5,0-3 5,0-4 6,3-3-5,7-2-15,7-2-16,7-2-14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2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70444 34130 512,'-2'-7'11,"10"1"22,11 1 23,11 0 22,4 2 3,-1 1-17,-3 0-16,-2 2-16,-1 0-10,-1 0-2,-1 0-3,-1 0-2,-1 0-6,-1 0-8,-1 0-8,-1 0-8,-2 1-16,-3 3-23,-3 3-22,-2 3-22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2"/>
    </inkml:context>
    <inkml:brush xml:id="br0">
      <inkml:brushProperty name="width" value="0.05494" units="cm"/>
      <inkml:brushProperty name="height" value="0.05494" units="cm"/>
    </inkml:brush>
  </inkml:definitions>
  <inkml:trace contextRef="#ctx0" brushRef="#br0">30500 15800 400,'96'48'157,"-5"-3"-36,-7-3-36,-5-2-38,-3-3-19,4 1-5,3-1-4,3 1-4,-1 1-3,-2 3-3,-3 3-2,-3 4-2,-4 1-1,-3 0-2,-3 0 1,-2 0-2,-6-2 0,-6-3-2,-6-3-1,-6-2-1,-7 0 0,-6 7 5,-6 6 4,-6 7 4,-10 0 1,-12-2 0,-13-3-1,-12-3-2,-18 4-1,-21 13-3,-22 12-3,-22 13-4,-15 6-6,-5 0-9,-7 0-8,-5 0-9,6-8-6,23-16-2,22-15-3,22-15-2,12-9-4,3 1-4,3-1-3,4 1-5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2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70344 34965 506,'-18'0'68,"10"0"-1,11 0 0,12 0 0,5 0-7,3 0-10,1 0-13,3 0-11,0 0-8,0 0-3,0 0-5,1 0-3,-2-1-6,-1 0-5,-3-2-6,-1 0-6,-1 0-7,1 1-6,1 0-8,1 2-6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15"/>
    </inkml:context>
    <inkml:brush xml:id="br0">
      <inkml:brushProperty name="width" value="0.05989" units="cm"/>
      <inkml:brushProperty name="height" value="0.05989" units="cm"/>
      <inkml:brushProperty name="color" value="#00BFF3"/>
    </inkml:brush>
  </inkml:definitions>
  <inkml:trace contextRef="#ctx0" brushRef="#br0">74023 32922 367,'1'-50'31,"1"10"-3,3 9-4,2 11-3,0 3-2,0-2-1,-2-1 0,0-2-2,-2-1-1,-1 4-2,0 3-1,-1 3-3,-3 2-1,-1 1-1,-2 0-1,-1 2 0,-3 0-2,-2 2 1,-2 1-2,-1 1 0,-3 1 1,-1 3 1,-3 4 1,-1 2 2,-3 4 0,-1 4 0,-3 3 0,-1 5-1,0 3 1,3 5 3,3 3 4,3 4 2,3 1 0,1-3-1,2-4-2,3-2-2,1-2-2,4-1-2,3-1-1,2-1-2,4-3-2,2-3-1,3-4-1,4-4-2,2-4-2,3-1-2,3-2-2,3-2-3,4-3-2,3-4-2,4-4-2,4-3-3,1-4-1,-1-1-2,-3-3 0,-2-1 0,-3-1 0,-3 4 2,-5 3 3,-3 3 3,-6 5 11,-6 8 21,-8 8 20,-6 8 21,-3 5 5,0 3-10,2 3-9,1 3-11,-1 3-7,0 4-5,-1 4-5,-1 4-5,-3 5-3,-2 8-2,-3 6-2,-3 7-1,-3 7-4,-3 8-9,-3 8-7,-2 8-8,-2 4-8,-1 3-9,1 2-8,0 1-8,3-8-6,7-20-4,7-19-2,7-20-3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41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58699 7187 552,'-50'-15'-5,"13"4"4,12 3 3,11 3 4,5 0 4,-3 0 2,-4-1 4,-2-2 3,-2 1 1,-1-1-1,-1 0 0,-1 0-1,-2 1-1,-3-1 0,-3 0-2,-2 0-1,-4 0-1,-3 1-2,-2-1-1,-4 0-2,3 1-1,8 2-1,7 2 0,9 3-2,1-1 0,-3-1 1,-5 0 1,-3-1 0,-6-1 1,-7 2-2,-6 0 0,-7 2-2,-4 0 0,0 0 1,0 0 1,1 0-1,-2 0 2,0 0-1,-1 0 1,-1 0 1,-2 0-1,0 0-1,-1 0 0,-1 0-1,0 0 0,3 2 0,1 0-1,2 2 1,2-1-1,3-1 0,1 0 1,2-1 0,2-1 0,0 0 0,1 0 0,2 0 0,0 0 0,2 1-1,0 2 0,2 0-1,4 0-1,7 0 1,9-2-1,7 0 1,4-1-1,-2 0 1,0 0 0,-1 0 0,-1 0 1,-1 2 0,-1 0-1,-1 2 0,-1 0 0,1 0-1,-1-1-1,0 1 0,1 0-1,1 0 1,1 0 0,1 0 1,1 0-8,2 2-17,3 0-16,1 1-16,3 0-4,6-2 10,4-2 9,6-2 9,1-1 3,1 2-4,0 0-4,0 2-5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42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55815 5250 541,'-15'0'31,"2"0"0,2 0-2,3 0-2,-1 0 0,-2 2-2,-2 0-2,-1 2-1,-3 0-1,0 2-2,-1 0-1,-1 1-2,-2 1-1,-3 2-1,-3 0-2,-3 1 0,-2 1-2,0 0 0,-2-1 0,-1 1 0,-1 1 0,0 0-2,-2 1 0,0 1 0,0 0-2,5-1-2,4-1-2,3 0-1,1 0-2,-3 5 1,-3 3 1,-2 5 0,-1 0 1,5-1 0,3-3-1,5-1 1,2-2 0,3-1 0,1-1 1,3-1 1,1 0-1,2 0 0,2-1-1,2 1 0,3-2-2,4-1 0,4-2-2,4-2-1,3 0 0,3 1 0,3 3 0,3 2 1,3 0-1,3-1 1,3-1-1,3 0 0,2-2-1,0 1 0,2 0 0,1-1 0,6 1-8,15 0-15,13 0-16,15-1-16,-2 0-6,-16-2 3,-15-2 3,-16-2 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45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69293 4194 540,'-2'-18'-6,"0"10"30,-3 11 31,-2 12 31,0 6 5,1 5-18,0 3-17,2 4-20,-1 5-12,0 6-9,-1 6-10,-1 6-7,-1 4-7,2 3-3,1 3-4,1 3-3,0 0-6,2-1-8,0-3-9,2-1-9,0-6-1,2-8 5,0-10 5,2-8 6,-1-7 3,-1-5 1,0-5 2,-2-4 2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46"/>
    </inkml:context>
    <inkml:brush xml:id="br0">
      <inkml:brushProperty name="width" value="0.06125" units="cm"/>
      <inkml:brushProperty name="height" value="0.06125" units="cm"/>
      <inkml:brushProperty name="color" value="#00BFF3"/>
    </inkml:brush>
  </inkml:definitions>
  <inkml:trace contextRef="#ctx0" brushRef="#br0">70300 5027 359,'14'-6'12,"-1"5"7,-3 2 7,0 5 8,-4 3 0,-1 2-7,-2 2-6,-2 1-6,-2 3-4,-4 1-1,-2 3-1,-3 2-1,-3-1-1,0 0-4,-1-1-4,-1 0-2,0-3-2,2 1 0,3-2 1,1-1 1,3-4-2,6-6-4,4-8-4,6-6-4,2-5-1,3 0 3,2-1 2,1-1 3,1 1 3,-3 5 2,-1 3 2,-2 4 2,-3 4 3,-2 5 4,-4 6 2,-2 4 4,-4 1 2,-1-1 0,-2-2 2,-1-3 0,1-2-3,8-4-7,6-4-8,7-4-7,5-4-5,3-2-2,3-3-3,3-3-3,-2 0 2,-5 5 4,-6 3 6,-7 4 4,1 0 4,4 0 4,5-3 3,5-2 4,1-1-1,-1-2-4,-3 0-6,-1-1-4,-4 3 4,-3 8 15,-4 8 14,-4 8 14,-3 2 5,-2 1-5,-2-2-6,-2-1-6,1-2-7,6-1-12,4-2-11,5-2-11,2-2-5,0-2 1,-2-3 0,-1 0 1,0-4 1,0 0 3,-1-3 2,1-2 3,-1-3 0,-1-4 2,0-3 0,-2-5 2,-1-1 0,-2 1 4,-2 1 2,-2 1 3,-4 2 3,-4 3 4,-5 3 3,-5 3 5,-3 2 0,1 4-3,-1 2-3,1 4-3,3 1-9,8 0-17,8-1-16,8 1-17,5-2-4,5-6 8,3-4 9,5-5 8,1-4 6,1-1 3,-1-3 2,1-1 2,-2-2 3,0 1 1,-1-1 2,0 1 1,-3 0 3,-3 3 4,-3 1 3,-3 3 4,-2 1 3,-3 2 1,-1 2 3,-2 3 2,-2 3 11,-4 8 20,-2 6 21,-3 7 21,-1 5-1,2 3-20,2 3-21,2 3-20,1 3-13,0 6-2,0 5-2,0 4-4,1 4-8,4 2-12,2 1-15,3 3-12,2 1-10,0 1-6,-1 1-5,1 2-6,-1-6-2,-2-9 4,-2-10 3,-2-9 3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1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55975 8291 564,'-2'-17'2,"-3"-1"4,-6-3 5,-2-1 5,-2 0 1,1 6-2,0 5 0,2 5-3,0 2 0,1 2 1,-1 0 0,0 2 0,-1 1-1,-3 4-1,-3 2-2,-3 3-1,-3 4-1,0 2-2,-1 3-1,0 3-1,-3 3 0,-1 3 1,-2 3 1,-3 2 1,1 3 0,0 1 1,1 0 0,1 2 0,1 0 0,-1 1 0,1-1 1,0 0 0,0 0-1,1 2-3,1 1-1,1 0-3,2 3-1,3 2 0,3 4 1,3 2 0,1 3 0,-1 1-1,-2 3 0,1 2 0,-2-1-1,2-3 2,1-2 0,1-4 0,1-2 1,1 0 0,0-2 0,2 0-1,0-1 0,1 0 0,-1 0 0,0 0 1,1 0-1,2 2 1,3 0 1,1 2 0,1 0 0,2 1 0,0 2 0,2 0 0,1 0-1,2 0 1,2-2 0,2 0-1,1 0 0,1 3-1,2 3-2,0 4 0,1 1 0,1 1 1,1 1 3,2 1 1,0-2 0,1-7 1,1-5 0,1-6-1,1-3 1,1-2-1,1 0 0,1-1 0,1-1-1,-1 2-1,1 1 0,-1 0-1,1 1 0,1-2-1,1 0 1,1-1-1,1-3 1,1-2 0,1-3 0,1-3 1,0-4 0,2-3 0,1-5 2,1-3-1,1-4 1,2-4-1,2-4 0,3-4 0,1-7 0,4-8 1,2-9 1,4-8 1,1-7 1,1-3 1,2-2 0,0-3 1,0-1 0,-1 6-1,0 2-1,-2 5-1,-2 3 0,-2 3-1,-4 4-2,-2 2 0,-3 1-2,-2 1 0,-2-1-1,-1 1-2,-2-2-1,0-3-2,0-3-1,1-3-3,-2-6-1,-2-12 1,-1-10 0,-3-11 0,-2-7 1,-1-4-1,-3-5 1,-1-2-1,-3-5 1,-3-2 0,-2-4 1,-4-2 0,-2 3 2,-2 8 2,-3 10 3,0 8 2,-3 7 2,-1 5 0,0 4 1,-1 6 0,-3 1-1,-2-2 0,-3-2-1,-3-1 0,-2-4-1,0-2 0,1-3-1,-1-3 0,-1 1-1,-1 3-1,-3 5-1,-1 3-1,-2 4 1,2 6 0,1 4 1,1 6 1,0 3 1,-3 3 1,-1 3 0,-3 3 2,0 2 1,0 1-1,-1 1 2,1 1-1,0 1 1,1 1 0,1 1-1,1 1 1,0 1-1,1 4 0,-1 3-1,1 2 1,-2 3-2,-1 0 0,-3 2 0,-1 1-1,-1 1-2,-1 1-1,1 3-3,0 2-1,-1 1-1,1 2 1,0 0 0,-1 1 2,1 1 0,2 0-2,0 0 0,1-1-2,1 3-1,1 2-1,1 3-3,1 3-2,1 1-3,3 1-7,1-1-6,3 1-6,1-3-3,4-3 0,3-5 2,2-2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2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61094 4299 453,'14'-8'4,"-1"-2"6,-3 0 6,0-1 8,-3 4 6,-1 10 5,-1 10 6,0 9 7,-1 5-2,0 1-8,0-1-8,0 1-9,-1-1-4,-1 2-4,0 1-3,-1 1-3,-1 1-3,0 2-1,0 3-2,0 1-1,-3 2-2,-2 2 1,-5 2-2,-4 2 0,-3-1 0,-3 0-1,-3-4 0,-3 0-1,-3-4 1,-3-2-1,-2-3 1,-4-3-1,-1-5 2,0-4-1,0-4 2,-1-6-1,2-4 1,2-4-1,2-4-1,1-4-1,3-4-1,3-6-1,4-4-1,2-4-1,2-5-1,4-1-1,3-2-2,3-2-1,3-1 1,4 3 2,4 2 2,4 1 2,2 4 2,1 5 4,2 5 3,0 5 3,1 3 2,1 2 3,1 2 3,2 2 1,0 2 2,1 0 2,1 2 1,1 0 3,2 3 0,1 4 0,3 3 0,1 5 1,2 2-2,3 1 0,1 1-3,2 1 0,2 1-3,1-1-2,0 1-3,2-1-3,1-1-3,0-1-8,2-3-5,1-1-7,-1-1-8,0 1-11,-2 2-10,0 0-11,-4-2-1,-6-1 8,-5-4 8,-6-3 8,-5-1 3,-1 0-5,-2 0-5,-2 0-4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7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75481 8066 599,'9'-7'36,"2"2"4,1 2 6,3 2 4,0 2-2,-1 2-7,-1 2-7,0 2-9,-1 1-4,1 3-2,1 2-2,1 1-2,-1 3-6,-4 1-13,-4 3-10,-4 2-13,-4 1-8,0 2-6,-3 3-7,-2 1-6,-3 1-1,-6-2 4,-4 0 3,-4-1 5,-2-3 5,3-5 9,3-5 8,3-5 8,2-2 5,2 0 3,3 0 0,1 0 3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7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74899 9234 556,'-63'15'13,"16"-4"4,16-3 5,15-2 4,13-3 3,8-1 3,9 0 2,10-2 3,4-1-3,4-4-7,3-2-6,2-3-7,3-3-5,-1 0-2,0-1-4,0-1-3,-3 1-5,-6 3-8,-6 2-8,-5 4-7,-7 2-8,-6 0-8,-8 2-7,-6 0-9,-5 0 3,0-2 12,-1-2 11,-1-1 13,1-3 10,1 0 9,2-2 8,2 0 8,2 1 11,1 1 13,0 2 12,2 2 12,0 3 1,2 4-10,0 4-10,2 4-11,0 4-6,0 5-1,0 5-3,0 5-2,-1 5-2,0 6-2,-2 6-2,0 6-2,-1 5-5,-2 5-6,0 5-9,-1 5-6,0 1-7,2-5-6,2-3-5,2-5-6,1-2-3,0-2-2,0-3-1,0-1-1,0-6 1,0-12 2,0-10 3,0-10 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3"/>
    </inkml:context>
    <inkml:brush xml:id="br0">
      <inkml:brushProperty name="width" value="0.05683" units="cm"/>
      <inkml:brushProperty name="height" value="0.05683" units="cm"/>
    </inkml:brush>
  </inkml:definitions>
  <inkml:trace contextRef="#ctx0" brushRef="#br0">37200 7450 387,'-25'-46'4,"0"10"7,0 10 9,0 9 8,-2 6 3,-3 3-1,-3 3-1,-2 4-1,-3 7-2,1 13-3,-1 12-3,1 13-3,1 6-1,3 0-2,3 0 0,4 0-2,1 1 0,0 4 0,0 3 0,0 3-1,1 3 1,4 3-1,3 3-1,3 4 1,-2 15-1,-6 28 1,-6 28 0,-6 29 0,1 7 0,9-12-1,10-13-1,10-12-1,7-10 0,6-6-2,7-6 0,6-6-2,4-6-1,4-2 0,3-3-1,3-3-1,1-1 0,1 4 0,-1 3 0,1 3 1,-3 3 0,-2 3 1,-3 3 0,-3 4 1,-2 2 0,0 4 1,0 3 1,0 3 0,-4-1 0,-5-2 0,-7-3-1,-5-3-1,-4-6 0,0-5-1,0-7 0,0-5 0,0-6-1,0-3 1,0-3 1,0-2 0,-2-5-5,-3-2-8,-3-3-8,-2-3-9,-6-1-4,-6 4 4,-6 3 2,-6 3 3,-4-1 3,1-2 1,-1-3 3,1-3 3,-3-2 0,-2 0-2,-3 0-1,-3 0-1,-12 15-5,-18 32-9,-19 31-8,-18 32-10,0-3 0,23-33 7,22-35 9,22-34 8,12-21 3,3-6-2,3-6-1,4-6-2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8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75202 9006 422,'-21'-14'31,"3"4"-4,4 4-5,5 4-4,-1 5-4,-2 6-1,-3 6-2,-3 5-2,-2 5-1,1 3 0,-1 3 1,0 2 1,1 2-1,1-3-1,1-2-2,1-1-2,1-3 1,2-2 0,3-1 1,1-3 0,4-3 0,6-6-3,6-6-2,6-6-2,8-10-4,10-14-3,12-13-3,10-13-4,4-4-1,-6 8 1,-4 8 0,-6 8 0,-3 4 3,-2 3 3,-1 1 3,-3 3 4,-5 4 7,-9 10 12,-9 9 12,-8 8 11,-4 4 2,0-1-8,2-1-7,0 0-8,2-2-9,2-1-9,2-1-10,2 0-9,1-1-6,0 1 1,-1 2-2,1 0 0,0-1 1,2-3 3,0-2 2,1-4 3,2-4 1,0-6-1,1-5-1,1-7-1,0-3 0,-1-3 0,-1-1 1,0-2 1,-3-1 0,-3 1 1,-2 1 1,-4 2 0,0 0 5,0 1 4,2 1 7,0 1 5,0 1 3,0 3 0,-2 1 1,0 3 0,-1 1 3,2 2 4,0 2 3,2 3 5,0 0 4,2 2 4,0 1 5,1 0 3,0 4 0,-2 6-4,-2 6-4,-2 6-5,-1 4-4,2 4-2,0 5-4,2 3-4,-1 3 0,-2 0 2,-2 2 1,-2 1 2,-1-1 0,2 0-3,0-2-2,2 0-3,0 0-3,0 1-2,0 0-2,0 2-4,-1 0 0,0 0-2,-2 0 0,0 0 0,0-1-1,0-2-2,2-1-1,0-3-2,1-3 0,-2-3 0,0-5 1,-1-3 1,-5-4-1,-6-1 0,-7-2-1,-7-2-2,-4-6 1,-3-10 2,-1-10 0,-2-9 2,-2-8-9,0-2-17,-2-6-17,0-2-17,3 1-7,7 9 5,9 9 3,7 9 4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80194 6744 507,'0'-18'38,"0"10"8,0 11 9,0 12 8,0 6 0,0 3-10,0 3-11,0 3-9,-2 2-7,0 4-4,-3 3-4,-2 2-5,-1 5-3,-2 4-3,0 5-4,-1 6-3,0 1-6,2-1-11,2-1-11,3-1-11,0-6-7,2-10-3,0-11-3,2-11-4,0-6 1,0-1 4,0-1 3,0 0 5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59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81120 7530 544,'-8'7'4,"1"-2"8,-1-3 7,0 0 8,3-2 8,6 0 9,6 0 9,6 0 8,3 0-1,3 0-10,1 0-10,3 0-10,0 0-13,2 0-13,1 0-15,1 0-13,1-1-9,1 0-6,0-2-5,2 0-6,-2-1 0,-3 0 5,-5 1 4,-3-1 5,-3-1 2,-1 0 2,-1-1 1,0-1 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00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82718 6355 480,'-6'-14'7,"2"3"17,4 2 16,2 4 15,3 2 4,2 2-10,2 2-9,2 2-10,0 2-6,1 4-2,0 2-2,0 3-3,-2 3-2,-1 1 0,-2 3-1,-2 1 0,-2 2-1,0 1-1,-2 1-1,0 1 0,-3 0-2,-4 1-1,-4-1-3,-3 0-1,-4 1-2,0 1-3,-1 1-2,-1 1-2,-2-1-1,-1 0-1,-3-1 0,-1-1 0,-1-2-2,1-3-5,1-3-3,1-3-5,2-4-1,3-3 1,3-4 0,3-4 2,0-5-1,0-6-3,-1-5-3,-1-7-3,1-4-1,3-4 3,2-5 1,4-3 2,2-1 2,2 4 6,2 2 3,2 3 5,1 4 4,2 5 5,0 5 5,2 5 5,-1 2 6,1 2 5,0 1 5,0 1 6,1 1 1,1 3-3,3 4-3,2 2-3,1 3-1,1 2 4,1 2 3,1 1 2,2 3-1,3 3-6,3 3-7,3 3-6,3 1-9,2 1-14,4-1-12,3 1-13,-1-2-6,-2 0 2,-3-1 0,-4-1 1,-3-2-1,-7-3-6,-5-3-4,-6-2-5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57964 41647 999,'-9'-15'-6,"0"2"-12,-1 3-12,-1 1-12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4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43486 40124 490,'14'-21'6,"-2"5"10,-4 5 12,-3 5 11,0 3 4,0 3-3,1 4-3,2 2-3,-1 3-4,-3 2-4,-1 2-6,-1 1-4,-2 2-4,0-1-1,0 1-2,0 0-1,-2 1-3,-2 3-6,-4 3-4,-2 3-6,-2 2-2,1 2 1,-1 2 1,0 3 1,0-2 0,1-2 2,-1-3 0,0-3 2,1-3 0,3-3 1,1-3 0,2-3 2,2-4-2,2-6-1,2-6-3,2-6-1,1-2-1,2-1 2,0 0 2,2 1 3,2-5 0,5-6-1,5-6-2,5-8 0,3-2-1,2 1 1,3 3 1,1 2 0,0 2 1,-2 1 4,-1 3 2,-3 2 3,-2 2 3,-1 2 1,-3 5 2,-1 1 3,-4 3 0,-3 1 1,-4 0 1,-4 2 0,-3 4 3,1 6 5,0 8 5,0 6 5,-2 4 0,-2 1-7,-3 1-5,-4 1-8,-1 1-2,-1 2-1,-2 3 0,0 1 0,0 1-1,1-1-2,0-2-2,2 0-2,1 0-2,1-1-5,0 0-4,2 1-5,1-2-3,2-1-4,2-3-4,2-1-4,2-3-3,3-1-4,4-3-2,2-1-3,3-3-2,5-2 2,3-4 2,5-2 0,-2-3 2,-4-1 3,-5 0 1,-4-1 3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4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46630 40043 486,'-16'-8'28,"2"2"2,1 1 3,1 1 2,1 1 0,3 3-1,1 4-3,2 2-1,1 3-3,0 2-2,0 2-2,0 1-2,0 3-2,-2 3 0,0 3-1,-1 3 0,0 1-2,0 1-1,2-1-2,1 1-1,0-2-2,0-2-2,0-1-2,0-2-1,1 1-2,2 8-5,2 7-3,2 6-4,1 0-4,2-7-7,0-9-5,1-7-6,1-5-4,0-1-5,0-1-3,0-1-3,0-2-2,1-2 2,1-4 2,2-2 1,-2-3 4,-1 0 6,-2-2 5,-2 0 5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47425 40175 333,'49'20'167,"16"14"-1,16 14 1,15 16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8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47305 40139 575,'-7'-5'40,"2"6"3,2 6 3,2 6 2,1 3-1,0 1-8,0 1-8,0 1-7,0 2-4,-2 3-1,0 3-2,-2 3 0,0 1-3,-1 2-4,-2 1-3,0 1-4,0-1-4,1-2-2,0-2-3,2-1-3,0-3-3,0-2-4,0-1-4,0-3-4,2-3-10,2-6-14,4-6-14,2-6-15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8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47550 40025 559,'16'-35'24,"-1"9"2,1 9 0,-1 9 1,1 3 1,2 0 1,0-1 0,1-1 2,0 0-1,-1 2-4,-1 2-1,-1 2-4,-2 2-2,-1 2-2,-2 2-4,-2 2-1,-2 1-3,-2 1-1,-3 1 0,0 2-2,-6 0-1,-4 3 1,-7 2 0,-5 1 0,-4 2-3,1 1-3,-1 1-5,1 1-5,0-1-4,1-3-5,1-3-4,1-2-5,6-4 3,12-1 10,12-2 9,12-2 9,4-2 6,0-2-1,-1-2-1,-1-2 1,1 0 0,1 0-1,2 2 1,3 0 0,-3 2-1,-6 2 1,-5 2-2,-6 2 0,-5 2-1,-3 3 1,-2 3 0,-3 4 0,-4 0 0,-2 1-1,-3-1 0,-4 1-1,-2 1 0,-3 3-2,-3 2-2,-2 5-1,-1-3-1,2-4-3,4-5-2,4-4-2,0-4-3,2-1-2,1-1-3,1 0-2,1-3-5,0-3-4,2-2-6,1-4-6,1-1-4,2-2-3,2 0-3,2-1-4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3"/>
    </inkml:context>
    <inkml:brush xml:id="br0">
      <inkml:brushProperty name="width" value="0.05428" units="cm"/>
      <inkml:brushProperty name="height" value="0.05428" units="cm"/>
    </inkml:brush>
  </inkml:definitions>
  <inkml:trace contextRef="#ctx0" brushRef="#br0">36050 15550 405,'21'26'52,"-5"4"-3,-7 3-2,-5 3-3,-3 6-4,4 9-4,3 10-6,3 10-5,1 8-4,1 10-1,-1 10-3,1 9-1,-3 9-2,-2 9 1,-3 10-1,-3 10 1,-2 4 0,0 0 0,0 0 1,0 0 1,0 1-2,0 4-1,0 3-2,0 3-3,0 1-1,0 1-2,0-1-1,0 1-1,0-3-1,0-2-3,0-3 0,0-3-2,-2 7-1,-3 19 1,-3 19-1,-2 19 1,-1 2 0,3-11-2,3-14-2,4-11-1,1-3 0,0 10 0,0 10 1,0 9 1,0 9 0,0 9-1,0 10-1,0 10 0,0-9-2,0-24-1,0-26-2,0-24 0,0-15 1,0-3 2,0-3 3,0-2 3,-2 3 1,-3 14 1,-3 11 0,-2 14 1,-3 2-1,1-6 1,-1-6-1,1-6 0,-1-4-1,1 1 1,-1-1-1,1 1 1,1-3-2,3-2-2,3-3-1,4-3-3,1-4-1,0-3 0,0-3-2,0-2 0,1-1 0,4 3 0,3 3 1,3 4 1,-1-9 1,-2-18-1,-3-19 1,-3-18-1,-2-14-1,0-5-3,0-7-3,0-5-3,-2-14-6,-3-18-8,-3-19-8,-2-18-8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9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48174 39947 484,'8'-21'7,"1"7"11,1 5 12,2 6 13,0 4 3,3 4-3,1 2-4,3 3-4,0 3-4,-1 0-4,-1 1-4,0 1-3,-3 2-3,-1 1 0,-3 3-1,-1 2 0,-1 0-2,-2 2 1,-1 1-2,0 1 1,-2 2-2,-2 3-3,-2 2-2,-2 4-3,-5 3-5,-6 2-4,-7 4-7,-6 2-5,-6 1-5,-3 0-2,-3-2-4,-2 0-4,1-5 2,7-6 4,7-7 5,8-7 5,2-5-6,2-3-15,1-3-14,1-2-16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9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50250 40581 589,'24'-7'106,"1"2"-20,1 2-20,1 2-21,2 1-12,4-2-6,4 0-7,5-1-5,-1-1-6,-2 2-5,-4 0-7,-2 2-6,-4 0-4,-5 0-2,-5 0-2,-5 0-3,-4 1-5,-2 4-5,-4 2-8,-2 3-5,-4 1-2,0-1 3,-3-1 5,-2 0 3,-1-2 3,-2-1 2,0-1 2,-1 0 2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29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50193 41546 660,'-3'-8'43,"10"0"4,9 1 4,11-1 6,5 2-5,0 1-12,2 2-13,1 2-13,-1 1-8,0 0-3,-1 0-6,-1 0-3,-3 0-7,-2 2-10,-3 0-10,-3 2-9,-3-1-3,-3 1 7,-3 0 5,-2 0 7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0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53017 39804 419,'0'-36'5,"0"9"9,0 7 10,0 9 9,-1 3 2,-1 0-6,0 0-4,-1 0-6,-2 0-5,-2 1-1,-2-1-4,-1 0-2,-3 0-1,0 0 0,-1 0 0,-1 1 1,-2 0 0,0 2 0,-1 2 1,-1 2-1,-1 3 1,-1 4 0,-1 4 1,-1 3 0,1 4 0,1 1 1,2 3 1,3 2-1,1 0 1,2 1-1,3-1-1,1 1-1,2-2-1,2-2 0,2-1-2,2-2-1,3-1-1,4-1-2,4 1-1,4 0-1,2-3-3,3-3-2,1-4-3,3-4-2,1-4-4,3-4-3,1-4-3,2-3-3,0-3-2,-3 2 4,-3 1 1,-3 1 3,-3 0 3,-4 2 4,-5 1 5,-3 1 4,-4 1 11,-4 4 15,-4 2 17,-3 4 16,-3 3 2,2 5-10,1 5-12,0 6-11,1 4-6,-1 6-2,-2 6-3,0 6-3,-2 7-2,-1 6-3,-3 7-2,-1 7-3,-3 6-5,0 5-4,-1 4-6,0 6-5,-3 4-4,0 4-1,-1 3-3,0 5-1,-1-1-6,3-5-9,1-4-8,3-6-9,2-10-3,2-19 5,4-17 4,3-17 5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1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54788 40474 399,'0'-14'3,"3"1"6,2 2 5,2 2 7,2 3 4,3 2 1,4 4 2,2 3 2,-1 2 0,-3 3-3,-4 3-3,-4 4-3,-4 2-1,-2 5 0,-4 3 0,-2 4-1,-3 4-1,-4 2-3,-2 4-3,-3 3-4,-2 0-1,-1-2-2,-1-2-1,-1-2-1,1-3 0,1-3 0,3-5 1,1-4 0,7-7-6,12-12-12,12-12-14,11-11-13,8-9-3,1-5 6,2-4 7,2-6 6,0 1 5,-4 4 5,-2 6 4,-3 4 4,-3 4 5,-1 5 7,-3 3 7,-1 5 7,-3 4 7,-5 6 6,-3 6 8,-4 6 7,-4 4 0,-2 5-7,-4 3-7,-2 5-8,-2 2-3,1 2-3,-1 3-1,0 1-2,1 0-2,2-2-2,2-1-1,2-3-1,1-2-4,0-1-4,0-3-6,0-1-3,1-3-8,2-1-8,2-3-10,2-1-8,2-3-6,3-2-2,3-4-3,4-2-2,-2-2 4,-1 0 10,-4 0 10,-3 0 11,-1-2 1,0 0-6,0-3-7,0-2-7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1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57504 40417 391,'0'-15'1,"2"-1"1,0 0 3,1 1 1,0 2 11,-4 6 19,-2 6 20,-3 6 19,-4 6 3,-4 5-15,-4 7-14,-3 5-15,-2 5-8,3 1-4,1 2-3,3 2-4,1 1 0,2 1 1,2-1 2,3 0 3,1-2-3,2-2-7,2-3-6,2-3-6,2-4-6,4-3-8,2-5-8,4-3-7,1-3-4,1-2-3,1-3-2,1-1-3,1-2-3,2-4-2,0-2-4,1-3-2,-1-2 0,-3 2 6,-3 1 6,-2 0 4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1"/>
    </inkml:context>
    <inkml:brush xml:id="br0">
      <inkml:brushProperty name="width" value="0.05814" units="cm"/>
      <inkml:brushProperty name="height" value="0.05814" units="cm"/>
      <inkml:brushProperty name="color" value="#F2395B"/>
    </inkml:brush>
  </inkml:definitions>
  <inkml:trace contextRef="#ctx0" brushRef="#br0">58844 40340 378,'-8'-27'75,"0"11"-1,0 9 0,0 10 0,-1 7-7,-1 5-11,-3 5-13,-1 5-11,-2 4-8,0 1-3,1 2-4,-1 2-2,-1 2-3,-1 1 0,-3 0-1,-1 2-1,-1-1-5,3 0-12,1-2-10,3 0-11,1-3-10,2-6-7,3-3-9,1-6-8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1"/>
    </inkml:context>
    <inkml:brush xml:id="br0">
      <inkml:brushProperty name="width" value="0.0591" units="cm"/>
      <inkml:brushProperty name="height" value="0.0591" units="cm"/>
      <inkml:brushProperty name="color" value="#F2395B"/>
    </inkml:brush>
  </inkml:definitions>
  <inkml:trace contextRef="#ctx0" brushRef="#br0">59566 40252 372,'7'-22'2,"1"4"6,0 5 5,0 3 6,-1 5 9,1 6 15,0 6 14,0 6 14,-1 4 2,-1 3-10,-1 3-12,0 3-10,-2 2-7,0 2-6,-2 2-4,0 3-5,-1-1-4,0 0-2,0-1-2,0-1-3,-2 0-3,0 4-4,-3 3-3,-2 2-5,0-1-5,2-8-5,3-6-6,1-7-6,-2-6-12,-2-6-20,-5-6-20,-3-6-20,-2-3 1,2 2 22,3 1 21,1 1 22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2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58870 41706 500,'-63'-21'6,"15"5"7,14 4 7,15 6 6,8 2 5,3-2 3,1 0 3,2-1 4,5-2 0,8 0-2,7-1 0,9-1-2,4 0-4,0 2-7,2 2-7,1 3-7,-1 0-3,-2 2 0,-1 0 2,-3 2 0,-2 1-6,-3 2-10,-3 2-13,-2 2-11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2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60731 40466 408,'23'-7'39,"-3"2"-1,-1 2 1,-2 2 0,-2 2 0,3 2-2,0 2-1,1 2-2,0 2-1,1 3-3,-1 3-2,1 3-3,0 2-2,-1 1-1,1 1-1,-1 1-1,0 1-2,-3 1-1,-1 1-2,-2 1-2,-2 0-2,-1 1-4,0-1-2,-2 0-3,-3 1-2,-4 1-3,-6 1-2,-4 1-3,-7 1-5,-9 2-6,-9 2-9,-8 2-6,-4-1-5,2-3-3,2-5-3,2-4-2,2-3-3,1-3-3,3-3-4,2-2-4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9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40600 5750 493,'-7'-46'45,"-11"10"2,-14 10 2,-11 9 3,-12 13-4,-9 20-9,-10 18-9,-8 20-9,-3 8-5,7 1-1,6-1-2,7 1-1,5-1-2,7 1-1,6-1-1,7 1 0,5-4-2,7-6 0,6-6 0,7-6-1,4-2 0,3 3-2,3 3 0,4 4-2,5 2-1,10 4 0,10 3-2,9 3 0,4-2 0,1-6-1,-1-6 0,1-6 0,1-4 0,3 1 1,3-1 2,4 1 1,2-3 2,4-2 0,3-3 2,3-3 2,1-4 0,1-3-2,-1-3 0,1-2-1,-6 2-1,-8 9 0,-10 10 0,-9 10 0,-16 5 0,-22 4 0,-22 3 0,-21 3 0,-14 3-1,-2 3 0,-3 3-1,-3 4-1,-4 1 0,-3 0 0,-3 0-2,-2 0 0,-3-4-1,1-5 0,-1-7 0,1-5 0,-1-8-1,1-5-4,-1-7-3,1-5-3,2-8-3,7-5-3,6-7-3,7-5-2,8-9-4,14-9-2,11-10-3,14-8-3,10-8-1,9-2-2,10-3-1,10-3 0,2 1 1,-3 6 6,-3 7 4,-2 6 5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5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34307 46432 463,'0'-15'5,"1"-1"11,2 0 11,0 1 11,0 4 3,0 8-3,-1 9-3,-2 10-3,0 5-3,0 6-3,0 5-4,0 5-2,-1 2-4,-2 2-1,-2 1-1,-1 0-2,-2 1-3,0 0-2,0 0-3,0 0-3,0-1-2,1-2-1,-1-2-1,0-1-2,0-3-2,0 0-2,1-1-3,-1-1-2,0-4-2,2-4 0,1-5-1,0-4-1,1-9 1,0-10 0,0-12 0,1-9 1,2-8 0,7-3 2,7-3 1,8-2 2,2-1 2,3 4 3,-1 2 3,2 3 2,0 3 2,-1 3 0,-1 4 1,-1 2-1,-1 2 4,-1 2 3,-1 3 5,-1 1 4,-2 3 3,-1 2 1,-2 4 1,-2 3 0,-3 3 0,-1 3-2,-2 5-2,-2 4-2,-1 2-1,0 1 1,-1 1 0,1 1 0,-1 2 1,-2 1-2,-2 3 0,-2 1-2,-1 2 0,-2 1-2,0 1-1,-1 1-1,-1-1-2,0 0-3,1-1-1,-1-1-3,1-2-2,2 0-5,2-1-4,2 0-4,2-3-8,2-2-11,2-1-12,2-2-12,1-3 0,1-3 9,2-3 9,0-2 9,0-3 3,1-1-5,0 0-5,0-1-4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5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37443 47266 540,'-22'-12'87,"3"8"-17,3 8-16,3 8-17,0 4-9,0 3-3,-1 1-2,-1 3-1,0 2-2,-1 2-2,0 4 0,1 3-2,0 1-2,1 0-3,0 1-2,2-1-3,1 0-5,3 2-3,1 1-6,2 0-5,3 0-4,4-3-7,4-4-6,4-2-5,4-4-5,5-7-3,4-5-4,6-6-2,-1-4 0,-5 0 4,-7-2 3,-5 0 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6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38819 47263 564,'-16'-22'7,"2"6"14,1 5 14,1 5 13,1 2 5,0 2-6,2 0-6,1 2-5,-1 2-6,0 6-5,-1 4-5,-1 5-4,-2 4-4,-2 3-1,-1 3-1,-3 3-2,-1 1-2,-1 0-1,-1 0-2,-1 1-2,1-1 0,1 0-2,3 0 1,1 1-2,3-3-3,3-4-10,3-3-8,2-5-8,4-4-10,4-6-8,4-6-9,4-6-10,0-3 2,-1-2 11,-2 0 11,-2-1 11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6"/>
    </inkml:context>
    <inkml:brush xml:id="br0">
      <inkml:brushProperty name="width" value="0.05189" units="cm"/>
      <inkml:brushProperty name="height" value="0.05189" units="cm"/>
      <inkml:brushProperty name="color" value="#F2395B"/>
    </inkml:brush>
  </inkml:definitions>
  <inkml:trace contextRef="#ctx0" brushRef="#br0">39241 47272 423,'-7'-19'10,"2"7"17,2 8 19,2 8 18,1 6 4,0 4-10,0 3-9,0 5-10,0 2-7,2 4-3,0 3-3,2 3-4,-1 2-2,-1 0-2,0 2-2,-1 1-2,-2-1-2,-1-2-2,0-2-1,-1-1-2,-1-2-6,2 2-13,0 1-12,2 1-12,0-3-7,0-6-1,0-5-2,0-7-1,-2-7 0,-6-12 0,-4-10 1,-5-11 1,-1-2 5,3 5 7,2 7 9,4 5 9,1 3 2,1-2-2,-1 0-3,0-1-2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6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38725 48348 614,'-8'-9'0,"-2"0"0,0-1 0,-1-1 0,0 0-1,1 1-2,0 0-3,2 2-1,1 0 5,0 1 14,2-1 12,1 0 13,3 1 9,7 1 2,7 0 3,8 2 2,3 1-4,2 2-11,3 2-11,1 2-12,1 1-10,-2 0-11,0-1-10,-1 2-9,-1-2-4,-3-1 2,-2 0 2,-1-2 4,-3 0-6,-3 0-12,-3 0-11,-2 0-13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6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40466 46771 457,'1'-41'50,"3"10"-11,4 11-11,2 11-11,3 6-2,3 3 9,3 4 7,3 2 9,1 4 1,-3 4-4,-1 3-5,-2 5-3,-2 2-4,-1 1-3,-1 1-1,-1 1-2,-1 1-3,-2 2-1,-3 2-2,-1 3-1,-3 1-3,-6 2-3,-4 2-5,-5 2-2,-4 2-8,-3 2-11,-3 2-11,-3 2-12,-1 0-6,1-1-3,1 0-4,1-2-2,3-4 0,3-10 5,5-8 3,3-8 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6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41606 48012 570,'-22'-8'3,"5"0"8,3 1 6,4-1 8,7 1 8,10 2 10,9 2 10,11 2 11,5 1-2,2-2-14,3 0-14,1-1-13,1-1-11,0 2-5,0 0-5,0 2-6,-2 0-5,-2 0-4,-3 0-5,-3 0-4,-4 0-6,-2 0-7,-3 0-7,-2 0-7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7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42726 46923 483,'-9'-10'3,"0"-3"5,-1-5 5,-1-3 6,1 5 10,4 14 13,4 15 16,4 15 13,2 8 1,-2 2-13,0 2-13,-2 3-14,0 0-8,-2 2-6,0 0-5,-2 2-5,0 0-6,-1 1-10,-2 2-8,0 0-8,0 1-10,2 0-8,3 0-8,1 0-10,0-6-2,0-8 2,-2-11 2,0-9 2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7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44512 47105 410,'1'-13'9,"0"6"18,2 6 18,0 6 18,0 5 2,0 5-11,-2 5-13,0 5-12,-2 4-8,-2 1-3,-2 2-3,-2 3-3,-2-1-3,-1 0-2,-3-1-1,-2-1-2,0-3-2,1-2-4,1-3-2,1-3-3,5-8-8,11-12-11,12-13-12,10-13-12,5-7-2,2-1 9,1-1 9,1 0 9,-2-1 5,-2 3 4,-3 2 3,-3 2 2,-2 2 7,-1 5 8,-1 3 10,-1 4 8,-2 4 10,-2 5 7,-4 3 8,-3 4 9,-3 4-1,-4 5-9,-4 5-10,-4 6-8,-2 1-6,-2 2-2,0 1-1,-1 1-2,0 0-1,0-1-3,2-1-1,1-1-2,1-1-2,2-1-4,2-1-1,2-1-4,4-1-10,6-1-18,5-1-17,7-1-18,4-2-5,1-4 9,2-5 7,3-2 10,-2-5 2,-3 0-1,-5-3-2,-3-2-2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7"/>
    </inkml:context>
    <inkml:brush xml:id="br0">
      <inkml:brushProperty name="width" value="0.05763" units="cm"/>
      <inkml:brushProperty name="height" value="0.05763" units="cm"/>
      <inkml:brushProperty name="color" value="#F2395B"/>
    </inkml:brush>
  </inkml:definitions>
  <inkml:trace contextRef="#ctx0" brushRef="#br0">47675 46798 381,'-8'-22'3,"0"3"6,0 3 5,1 3 6,0 2 6,2 0 5,2 2 7,2 1 6,0 3 2,0 6 2,-2 6-1,0 6 1,-1 3-2,-2 3-6,0 1-4,-1 3-6,-1 0-4,0 2-5,0 1-3,1 1-5,0 0-3,2-1-6,2-1-4,2-1-4,2-1-1,4-1 3,2-2 4,3 1 2,3-3-9,2-1-22,1-3-23,3-1-22,1-3-7,3-2 7,1-4 8,2-2 8,-1-2 7,-5 0 9,-5 0 9,-4 0 8,-3 0 4,1 0-1,1 0 1,2 0-1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29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41250 7300 470,'29'-24'78,"10"4"-15,10 3-15,9 3-16,9 3-7,9 3-2,10 3-1,10 4 0,-3 4-2,-11 6-4,-14 7-2,-11 6-2,-12 7-4,-9 10-2,-10 10-2,-8 9-2,-17 9-2,-21 9-3,-22 10-2,-22 10-2,-11 2 0,0-3-1,0-3 0,0-2 1,0-5-2,0-2-3,0-3-3,0-3-4,6-10 2,13-16 6,12-15 6,13-15 7,13-11 4,17-2 4,15-3 3,16-3 4,15-7 3,16-9 5,15-10 3,17-8 6,10-4-2,6 3-5,7 3-5,6 4-5,1 2-6,-3 4-7,-3 3-8,-2 3-6,-9 6-6,-12 9-5,-13 10-4,-12 10-4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8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48926 46777 386,'0'-24'5,"0"3"9,0 0 10,0 1 9,0 6 10,0 12 13,0 12 11,0 11 13,-1 7-2,0 3-13,-2 1-14,0 2-13,-2 2-12,-2 1-7,-1 0-8,-3 2-8,0-1-4,1 0-1,0-2-1,2 0-2,1-2-4,1-3-9,0-3-8,2-3-8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8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49292 46253 460,'16'-29'7,"1"3"15,2 5 13,0 3 15,-1 4 4,-1 3-4,-3 3-5,-1 2-5,-2 4-5,-2 4-4,-2 4-5,-2 4-4,-3 3-5,-3 3-5,-2 3-4,-3 3-6,-4 3-3,-4 1-2,-4 2-4,-3 3-2,-1-2-1,1-2-1,3-3-1,1-3-1,3-2-4,2-3-7,4-1-7,3-2-6,3-3 0,6-1 10,4-2 9,5-2 10,4-2 8,1-1 4,3 0 6,2-1 5,-1-1 1,-2 2-1,-1 0-3,-2 1-2,-3 4 5,-3 4 9,-3 5 11,-2 5 9,-4 2 1,-4-1-8,-4-1-8,-4-1-9,-3 0-8,-3 1-6,-3 1-8,-3 1-7,-1-1-6,1-1-6,1-3-6,1-1-6,1-2-5,1-3-3,0-1-4,2-2-4,2-2 2,1-2 7,2-3 8,2 0 6,2-4 3,1 0-4,0-3-4,2-2-4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8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50313 46531 432,'1'-13'7,"3"3"13,4 4 15,2 4 12,2 3 6,1 2-5,1 2-4,2 2-4,-1 2-4,1 3-3,0 3-2,-1 3-3,0 2-3,-1 1-3,-1 1-3,0 1-2,-2 1-3,-1-1-2,0 1 0,-2-1-2,-1 1-2,-1 1-3,0 1-4,-2 1-2,-2 1-1,-6 0-1,-4 2 1,-5 1 1,-6 0-7,-5 2-13,-6 1-13,-6 1-14,-1-2-3,5-4 7,5-3 6,5-5 6,3-2-1,1-3-9,1-1-10,1-2-10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9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51750 47009 539,'5'-16'3,"11"-2"5,11 0 5,11 0 6,1 1 1,-8 5-1,-7 4-1,-9 6-3,1 2 7,8 0 15,7 0 13,8 0 14,2 0 0,-2 2-15,-3 0-15,-4 2-15,-3 0-12,-5 1-13,-5 2-10,-5 0-12,-3 1-12,-2 1-12,-2 2-12,-2 0-11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39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51700 47865 636,'28'-7'90,"-5"3"-19,-7 1-19,-5 2-19,1 1-10,9 0-1,9 0 0,9 0-1,3 0-4,0 0-7,-1 0-7,-2 0-8,-1 0-8,-3 2-10,-4 0-9,-2 1-9,-3 0-4,-5 0 2,-3-2 0,-4 0 2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0"/>
    </inkml:context>
    <inkml:brush xml:id="br0">
      <inkml:brushProperty name="width" value="0.05691" units="cm"/>
      <inkml:brushProperty name="height" value="0.05691" units="cm"/>
      <inkml:brushProperty name="color" value="#F2395B"/>
    </inkml:brush>
  </inkml:definitions>
  <inkml:trace contextRef="#ctx0" brushRef="#br0">54494 46180 386,'0'-15'8,"0"2"14,0 3 16,0 1 14,1 3 8,3 4-2,4 4-1,2 4-1,1 4-5,-1 5-8,0 5-8,-2 5-8,-2 5-7,-4 5-5,-4 4-4,-4 6-5,-4 2-2,-3 0 1,-5 0 1,-3-1 2,-3-1-5,2-4-8,1-4-10,1-3-10,2-6-7,1-5-6,2-7-6,3-5-5,2-7 0,6-8 8,4-8 9,6-7 7,6-7 6,7-5-1,9-5 2,7-4 0,5-3 1,2 0 2,2 0 3,2 0 2,-1 2 3,-4 5 5,-4 6 5,-3 4 6,-5 4 4,-3 3 6,-5 3 5,-3 2 6,-4 5 5,-1 5 4,-2 4 6,-2 6 4,-3 3-2,-3 5-5,-2 4-8,-4 3-6,-2 4-5,-1 1-4,-3 2-3,-2 3-4,-1-1-2,1-2-1,-1-2-2,0-1-2,1-1-2,1-1-3,0 1-2,2-1-4,1 0-5,2-1-6,2-1-7,2-1-7,2-2-1,2-1 2,2-2 1,2-2 4,2-3-4,3-1-6,4-2-7,2-2-6,0-2-4,-1 0 1,-2-2 2,-3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0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57313 46222 395,'0'-15'0,"0"2"0,0 3 0,0 1 0,0 0 5,0 0 7,0-1 10,0-1 8,0-1 9,0 2 8,0 1 9,0 1 9,-4 6 1,-8 13-9,-8 13-8,-7 13-9,-3 6-6,3 0-6,3 0-6,3 0-5,3-1-6,1-2-6,2-2-7,3-1-4,2-3-4,4-2 1,4-2 2,4-1 0,4-4-5,4-3-11,3-5-11,5-3-10,3-4-7,5-2-2,3-4-1,5-2-2,1-5 2,0-4 4,0-6 5,1-3 5,-5-3 4,-6 4 7,-7 3 7,-6 3 5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1"/>
    </inkml:context>
    <inkml:brush xml:id="br0">
      <inkml:brushProperty name="width" value="0.06713" units="cm"/>
      <inkml:brushProperty name="height" value="0.06713" units="cm"/>
      <inkml:brushProperty name="color" value="#F2395B"/>
    </inkml:brush>
  </inkml:definitions>
  <inkml:trace contextRef="#ctx0" brushRef="#br0">58422 46225 327,'14'-63'12,"-4"17"3,-5 14 3,-3 17 3,-3 8 6,-3 2 12,-4 2 10,-2 2 11,-2 3 0,1 6-9,-1 4-9,0 5-9,0 3-7,-2 3-3,0 1-3,-1 3-3,0 0-3,1-1-1,1-1-1,0-1-2,3-2-2,3-2-4,2-1-2,4-2-3,3-2-9,4-1-13,4-1-13,3 0-13,3-3-3,0-3 7,-1-3 7,1-2 6,-1-2 6,-1 0 4,-1 0 3,0 0 4,-2-1 0,1 0-1,0-2-2,0 0-2,0-3 0,1-3 3,1-5 1,1-4 3,1-2 1,0-3 1,-1-1 1,1-3 1,-2 1 2,-1 1 3,-2 3 4,-2 2 4,-1 1 4,0 2 5,-1 3 6,1 1 5,0 1 4,0 1 2,0-1 1,0 0 3,0 1 1,1 2-1,1 3 1,2 1 0,-2 4-5,-3 7-8,-2 8-9,-4 6-8,-2 3-6,-4 1-2,-2-1-1,-3 1-3,-2-1-6,0 1-8,0-1-9,1 1-8,3-6-6,8-9 0,8-10-2,7-10-1,4-3 5,-1 1 10,0 2 11,-2 2 10,-1 2 7,-1 1 0,-1 0 1,0 2 1,-2 0 1,-1 0 1,-1 0 0,0 0 0,-1-1 0,-1-2-2,1-1-3,0-3-3,-1-1-1,0 0 0,-2 1 0,0-1-1,-2-1 1,1-1 3,0-3 1,0-2 2,0-1 1,0-1 1,0-1 0,0-1 0,0 1 2,0 1 3,-1 3 4,2 1 2,-2 2 5,1 1 4,0 1 4,0 0 5,0 2 2,0-1 2,0 0 0,0 1 1,-1 4 7,-1 11 14,0 12 14,-1 10 13,-3 6-2,0 2-15,-3 2-17,-2 2-17,-2 6-10,-2 10-4,-2 10-6,-1 9-4,-2 2-6,-1-5-6,-2-7-7,1-5-7,-1-3-3,2 1-3,3 2-2,1 0-1,2-1-2,2-3 1,2-3 1,3-2 0,0-5 0,0-6-1,0-6-2,0-5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1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60598 46967 557,'15'-15'3,"-2"-1"5,-3 1 5,-1-1 6,0-1 3,2-1 2,2-3 1,1-1 1,1 1 3,-3 5 4,-1 4 4,-2 6 4,-3 5-2,-2 6-10,-4 6-8,-2 5-9,-3 4-7,0 1-2,-1 1-4,-2 1-4,1-1-2,1-3-5,0-3-4,2-2-3,2-3-4,6 1-2,4 0-4,5 0-2,3-1 0,0 1 2,-1 0 4,1-1 2,-2 0 4,-1 0 8,-2-2 7,-2-1 7,-4 1 6,-2 2 5,-6 2 6,-2 1 6,-5 1 3,-4-1 2,-3-1 2,-5 0 2,-2-1-1,-1-1-1,-1 1-2,0 0-2,-1-1-7,3 1-9,1 0-12,3 0-9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2"/>
    </inkml:context>
    <inkml:brush xml:id="br0">
      <inkml:brushProperty name="width" value="0.05792" units="cm"/>
      <inkml:brushProperty name="height" value="0.05792" units="cm"/>
      <inkml:brushProperty name="color" value="#F2395B"/>
    </inkml:brush>
  </inkml:definitions>
  <inkml:trace contextRef="#ctx0" brushRef="#br0">62154 46858 379,'-8'-22'4,"2"1"9,1 2 7,0 3 9,1 1 6,0 2 6,0 3 6,0 1 4,-1 3 3,-1 4-4,-3 4-4,-2 4-2,-1 4-4,-2 5-6,0 5-6,-1 5-5,0 3-4,1 1-3,1 1-4,1 1-3,1-2-4,4-2-4,2-3-5,4-3-5,3-2-4,6-1-6,4 0-5,5-2-6,3-4-4,-1-7-5,1-6-4,0-7-5,-2-5 0,0-2 5,0-1 5,-2-3 4,-2-2 5,-1-1 5,-2-2 4,-2-3 4,-2 1 3,-2 1 4,-3 3 1,0 1 4,-2 3 4,0 3 5,0 3 7,0 2 5,1 3 7,3 1 6,4 0 8,2 2 6,2 1-1,2 0-10,0 1-11,1 2-10,1 0-5,-1 2-2,1 1-1,0 0-1,-2 2-1,-3 3 3,-3 4 1,-2 2 1,-2 2 3,0 1 3,-1 1 4,2 2 3,-4-1 0,-2 1-5,-5-1-4,-4 1-4,-2-1-4,0 1-4,0-1-3,1 1-3,-1-2-6,0-3-6,0-2-5,1-4-8,2-3-3,6-4-4,6-4-4,6-4-2,4-2 3,3 0 8,3 0 10,3 1 9,1-1 6,-1 2 3,-1 1 3,0 0 2,-3 1 3,0 0-1,0 0 1,-2 0 0,-2 1-2,-1 1-3,-2 0-5,-2 2-3,-2-2-2,-2 0-2,-3-3 0,0-2-2,-2-1 0,2-2-1,0 0 0,2-1 0,-1-2 1,1 0 4,0-1 3,0-1 5,0-1 1,0 1 1,0-1 2,0 0-1,-1 1 8,-1 1 11,0 1 12,-1 1 13,-2 5 12,-1 11 12,0 12 14,-1 10 12,-2 6-1,-2 2-18,-2 2-18,-1 3-16,-2 0-14,2 0-7,0 0-7,2 0-9,1-1-7,1-2-8,0-1-9,2-3-8,0-1-4,0-1 0,0-2-1,0 1 0,0-3-2,0-2-4,0-1-3,1-2-4,-2-5 0,-1-3 0,0-6 1,-1-4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0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41300 13000 491,'-49'-46'90,"4"10"-18,3 10-16,3 9-16,-1 9-11,-2 9-3,-3 10-2,-3 10-4,-2 7-2,0 6-3,0 7-2,0 6-2,1 4-1,4 4-1,3 3 0,3 3 1,4-1-1,7-2-1,6-3-2,7-3 0,2 1-1,1 6-2,-1 7-2,1 6 0,7-1-2,16-5-1,15-7 0,17-5-1,11-6 1,10-3 0,10-3 2,9-2 0,2-5 0,-2-2-1,-3-3-2,-3-3-1,-6-2-1,-5 0 1,-7 0 1,-5 0 0,-9 3 0,-9 6 3,-10 7 0,-8 6 2,-11 3 1,-8 0 2,-10 0 1,-9 0 2,-10 0 0,-9 0-2,-10 0 0,-8 0-2,-9-2 0,-6-3-2,-6-3-1,-6-2 0,-2-5-3,3-2 0,3-3-1,4-3-2,-1-2-1,-3 0 1,-3 0 1,-2 0-1,3-4-2,14-5-7,11-7-6,14-5-7,14-12-8,20-16-12,18-15-11,20-15-12,8-4-1,1 9 11,-1 10 11,1 10 11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3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64269 46041 403,'9'-16'2,"3"2"3,4 1 3,2 1 4,1 2 6,-1 4 9,-1 4 10,-1 4 8,0 4 4,0 6-5,-1 4-3,1 5-5,-1 4-2,-1 5-1,-1 3-2,0 4-2,-3 2-2,-1 2-3,-2 1-2,-2 0-4,-2-1-2,-2-4-2,-2-4-2,-2-3-3,-5 0-5,-8 4-10,-7 6-8,-8 4-9,-7 2-9,-3-2-9,-4-2-10,-3-2-9,-1-4-2,7-5 5,6-7 5,6-5 5,4-5 5,3-1 2,3-2 3,3-2 3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3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65800 46967 508,'5'-16'8,"9"1"15,11-1 15,9 1 15,2 1 3,-7 5-10,-8 3-12,-5 4-9,-1 1-5,9 0 2,7-2 2,8 0 3,2 0-1,-2 2-3,-3 2-3,-3 2-2,-4 1-4,-4 2-5,-3 0-4,-5 1-5,-3 2-11,-4 2-22,-4 1-19,-4 3-21,-4-1-6,0-1 10,-3-3 9,-2-1 9,-1-1 8,0-2 7,1-1 7,-1 0 7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3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65872 47850 546,'-24'0'12,"13"0"24,14 0 24,14 0 25,9 0 3,6 0-20,6 0-17,6 0-19,2 0-16,-2 0-11,-2 0-11,-2 0-12,-2 0-6,-1 0-3,-3 0-2,-2 0-2,-3 0-6,-3 0-9,-5 0-8,-3 0-10,-3 0 2,-1 2 11,-1 0 11,0 1 12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44"/>
    </inkml:context>
    <inkml:brush xml:id="br0">
      <inkml:brushProperty name="width" value="0.06174" units="cm"/>
      <inkml:brushProperty name="height" value="0.06174" units="cm"/>
      <inkml:brushProperty name="color" value="#F2395B"/>
    </inkml:brush>
  </inkml:definitions>
  <inkml:trace contextRef="#ctx0" brushRef="#br0">69022 45821 356,'9'-8'1,"3"0"1,3 0 1,3 1 2,1-1 7,-1 2 11,-1 0 13,0 2 12,-2 1 3,-1 2-3,-1 2-4,-1 2-4,0 3-3,0 4-1,-1 3-2,1 5-2,-1 2-1,0 3-4,-2 1-4,-1 3-3,-2 2-3,-4 2-3,-4 4-3,-4 3-4,-4 0 0,-3 0-1,-5-1 0,-3-1 1,-5-1-3,-5 0-6,-5 0-6,-4 0-6,-2-1-5,2-5-4,1-4-2,3-3-4,2-4-2,0-1-1,1-2-1,1-2-1,3-3 1,4-3 2,3-2 3,5-4 1,2-3 2,4-6-2,3-4-1,3-5-2,2-6 1,3-5 0,4-6 2,2-6 1,3-3 1,2 3 4,2 2 2,1 2 4,1 3 6,-1 4 8,-1 3 9,0 5 8,-2 3 4,-1 2-4,0 4-2,-2 3-4,0 2 8,2 2 15,0 2 16,1 2 16,1 3 5,2 6-7,0 4-6,1 5-7,2 4-6,1 3-7,3 3-7,1 3-5,3 2-6,3 2-1,3 3-4,3 1-2,2 1-8,2 0-14,2 0-12,2 0-13,-1 1-12,-2-1-12,-3 0-11,-3 0-11,-5-3-1,-4-8 10,-5-6 10,-4-6 11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57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31380 39659 453,'0'-14'7,"-2"3"12,0 3 14,-2 2 13,0 4 4,-2 4-6,0 4-6,-1 4-5,-2 4-4,-2 7-1,-2 5-3,-1 7-1,-1 0-1,3-4-1,1-3-1,2-5-1,2 0-2,0 3-4,2 3-3,1 3-3,0 1-2,0 2 0,0 1 1,0 1 0,1 0-2,2 2-3,2 1-3,2 0-3,2 0-5,2-3-5,1-4-7,3-2-6,2-3-5,3-3-7,3-3-5,4-3-6,1-3-1,2-4 4,3-5 5,1-2 3,-1-5 5,-3 0 5,-5-3 6,-3-2 4,-3-1 3,-1 0-2,-1 1 0,0-1-1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57"/>
    </inkml:context>
    <inkml:brush xml:id="br0">
      <inkml:brushProperty name="width" value="0.05146" units="cm"/>
      <inkml:brushProperty name="height" value="0.05146" units="cm"/>
      <inkml:brushProperty name="color" value="#00BFF3"/>
    </inkml:brush>
  </inkml:definitions>
  <inkml:trace contextRef="#ctx0" brushRef="#br0">33012 39944 427,'-8'-18'13,"2"10"25,1 11 25,1 12 26,0 5 4,2 1-18,0 1-19,2 1-17,-1 1-13,0 2-5,-2 3-5,0 1-6,-1 2-2,0 2 0,0 3-1,1 1 1,-1 1-6,2 0-10,0 0-12,2 0-11,0-1-9,0-2-4,0-2-7,0-1-4,0-5-1,0-4 3,0-5 4,0-4 5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58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33644 40796 539,'-8'-8'0,"2"2"0,1 1 0,0 1 0,3 1 8,4 0 16,4 2 16,4 0 17,3 1 3,5-2-7,3 0-7,5-1-8,1-1-6,1 2-6,-1 0-6,0 2-5,1 0-4,-1 0-1,0 0-1,1 0-1,-1 0-5,-2 0-6,1 0-8,-2 0-7,-2 0-10,-2 0-14,-1 0-14,-2 0-14,-3 0-1,-1 0 11,-2 0 12,-2 0 10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58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36292 39413 487,'0'-15'2,"0"2"1,0 2 4,0 3 2,1 1 7,3 2 9,4 2 11,2 2 10,1 2 2,-3 2-8,-1 2-7,-2 2-7,-1 1-5,0 3-1,0 2 0,0 2-2,-1 1-1,0 3 0,-2 1-2,0 3-1,-2 1-1,-2 1 0,-2 1 0,-2 1 0,-2 2-2,-2 4-2,-1 4-4,-3 5-3,0 0-2,-1-1-5,0 0-2,1-1-5,-1-3-2,0-2-1,1-3-2,-1-3-2,0-4 0,-2-3-1,0-5-1,-1-3-1,0-4 0,-1-2 2,1-4 0,-1-2 1,1-5-1,1-6-2,1-6-3,1-5-2,1-6-1,2-5 2,2-5 1,3-4 2,1-3 2,2 3 4,2 2 2,2 2 4,1 3 4,0 5 6,0 5 5,0 5 6,1 4 9,2 1 11,2 2 12,2 2 11,1 3 2,3 2-9,2 4-8,2 3-10,1 1-4,3 3-1,1 2 0,3 2 0,1 1-3,1 3-3,1 2-5,1 2-3,0-1-5,1 0-6,-1 0-5,0-2-6,-1-1-5,-3-1-5,-3-1-6,-2 0-5,-3-2-6,-1 1-9,-1 0-9,-1 0-7,-1-1 1,-2-1 13,-2-1 10,-2 0 13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4:59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38200 39074 520,'1'-21'2,"4"5"4,2 5 4,3 5 4,3 3 4,2 3 4,1 4 4,3 2 4,1 4 1,1 4-1,1 3 0,1 5-2,0 1-1,1 1-4,-1-1-2,1 1-3,-1 0-1,0 1 2,1 1 1,-1 1 3,0 1-2,-3 2-4,-1 2-4,-3 3-4,-2 2-4,-4 4-8,-5 4-5,-2 4-7,-7 1-6,-6-1-7,-7 0-6,-7-1-7,-2-6 0,5-6 5,3-9 5,5-7 5,-2-2 3,-5 7 1,-7 5 0,-5 6 1,-2 1-1,3-5-5,4-6-5,2-3-5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1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5056 33959 476,'-30'-8'10,"3"0"19,3 0 20,3 1 19,12-1 6,20 2-7,21 1-7,20 0-9,11 1-8,0-2-10,-1 0-10,1-1-11,-2 0-7,-3 0-8,-3 2-6,-2 1-6,-5 0-4,-5 2-1,-4 0-2,-5 2 0,-5 0-4,-3 0-7,-5 0-7,-3 0-8,-5 2-1,-5 4 1,-4 3 2,-6 5 1,-2 0 4,-2-1 6,0-2 5,-1-2 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1"/>
    </inkml:context>
    <inkml:brush xml:id="br0">
      <inkml:brushProperty name="width" value="0.05133" units="cm"/>
      <inkml:brushProperty name="height" value="0.05133" units="cm"/>
    </inkml:brush>
  </inkml:definitions>
  <inkml:trace contextRef="#ctx0" brushRef="#br0">42300 13800 428,'0'-69'35,"0"13"2,0 12 1,0 13 2,0 16-1,0 23-1,0 22-1,0 22-1,-4 15-2,-5 9 0,-7 10-1,-5 10-2,-4 2-2,0-3-4,0-3-4,0-2-5,1-5-3,4-2-2,3-3-3,3-3-2,4-4-2,7-3-1,6-3-1,7-2-1,13-11-3,22-15-6,22-15-7,23-16-5,10-19-2,0-22 4,0-22 1,0-21 4,-2-17 1,-3-8-1,-3-10 0,-2-9-1,-11-4-1,-15 4 2,-15 3 0,-16 3 0,-13 1 1,-9 1 0,-10-1 1,-8 1-1,-11 8 2,-8 20 1,-10 18 2,-9 20 3,-7 13 1,-3 9 0,-3 10 1,-2 10 1,-9 11-3,-12 17-4,-13 15-6,-12 16-4,1 10-5,16 7-4,15 6-5,17 7-4,11-6-1,10-15 4,10-15 2,9-16 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2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5967 34698 475,'-15'-7'7,"1"1"15,1 0 16,0 2 14,3 4 8,3 10-1,2 8 0,4 9-1,1 5-5,0 4-10,0 3-10,0 2-9,0 4-11,-2 4-10,0 4-9,-1 4-9,-2-1-9,2-5-5,-1-5-5,0-4-5,1-6-5,2-6-4,2-5-3,2-7-5,1-4 2,2-4 4,0-4 6,1-4 6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2"/>
    </inkml:context>
    <inkml:brush xml:id="br0">
      <inkml:brushProperty name="width" value="0.0502" units="cm"/>
      <inkml:brushProperty name="height" value="0.0502" units="cm"/>
      <inkml:brushProperty name="color" value="#00BFF3"/>
    </inkml:brush>
  </inkml:definitions>
  <inkml:trace contextRef="#ctx0" brushRef="#br0">6906 34891 438,'-22'-7'7,"3"2"14,3 2 15,3 2 15,3 3 5,2 4-1,4 3-2,3 5-3,0 1-2,-1-1-4,0-1-4,-1 0-4,-1-1-7,0 1-8,0 1-9,0 2-9,0-1-6,0 1-1,0-1-2,0 1-2,1 1 0,1 1 2,0 3 0,2 1 1,0 0 0,2-3-2,0-3-2,1-2-2,2-3-1,2-1 0,2-1 0,2 0 0,1-3 1,1-3-1,1-2-1,1-3 1,0-4 0,0 0 2,-2-3 1,-1-2 1,0-3 1,1-3 0,2-5-2,0-3 1,0-2-1,-1 1 0,-1 1 1,0 1 0,-3 2 1,-1 1 3,-2 3 1,-2 1 2,-2 2 2,0-1 1,-2 0 1,0 1 1,-3-1 0,-4 1 1,-4-1 1,-4 0 1,-1 2 0,-1 3-2,1 3 0,-1 2-2,-1 4-4,-1 4-5,-3 4-6,-1 4-7,-1 2-1,1 1 0,1 1 1,1 2 2,2-1-5,2-1-10,4-1-9,3-1-10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3"/>
    </inkml:context>
    <inkml:brush xml:id="br0">
      <inkml:brushProperty name="width" value="0.05312" units="cm"/>
      <inkml:brushProperty name="height" value="0.05312" units="cm"/>
      <inkml:brushProperty name="color" value="#00BFF3"/>
    </inkml:brush>
  </inkml:definitions>
  <inkml:trace contextRef="#ctx0" brushRef="#br0">6212 30431 414,'-14'-22'8,"1"3"16,2 3 16,3 3 15,1 6 7,2 11-6,2 12-4,2 10-6,1 6-4,2 2-4,0 2-5,2 3-4,-1 0-4,-1 2-3,0 0-3,-1 2-2,-1 1-5,0 2-7,0 2-5,0 2-7,0 3-10,1 3-14,2 5-15,0 4-14,2-1-4,2-3 5,2-4 7,2-4 5,-1-7 3,-1-8 1,-2-10-1,-2-7 1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4"/>
    </inkml:context>
    <inkml:brush xml:id="br0">
      <inkml:brushProperty name="width" value="0.05195" units="cm"/>
      <inkml:brushProperty name="height" value="0.05195" units="cm"/>
      <inkml:brushProperty name="color" value="#00BFF3"/>
    </inkml:brush>
  </inkml:definitions>
  <inkml:trace contextRef="#ctx0" brushRef="#br0">7913 31328 423,'0'-15'6,"0"1"12,0 1 12,0 0 12,2 3 4,4 3-3,4 2-4,4 4-3,0 2-3,-1 4-2,-3 2-3,-1 3-3,-1 3-2,-2 0 0,-1 1-2,0 1 0,-2 2-2,0 1-4,-2 3-4,0 1-2,-2 2-3,-2 1 1,-2 1-2,-2 1 1,-2 1 0,-3 1 0,-4 0 3,-2 2 0,-1-1-6,-1-1-11,0-3-12,1-1-12,0-3-5,1-3 3,1-3 3,1-3 2,0-2 2,2-2 1,1-3-1,1-1 1,-1-3 1,0-4 1,-1-3 2,-1-5 2,0-4 1,1-2 0,0-3 1,2-3 0,1-1 2,2 1 1,3 1 1,1 1 1,1 2 4,2 1 6,0 2 7,2 3 6,1 2 8,2 2 9,2 4 10,2 2 9,2 3 2,3 0-6,3 2-6,3 0-6,3 2-5,3 2-4,3 2-5,3 2-4,3 1-5,1 1-6,2 1-6,2 1-6,2 1-7,0 1-6,2 2-7,1 0-7,-2 1-2,-2 3 1,-3 1 3,-4 2 0,-3 0 2,-7-5-1,-5-3-1,-6-4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5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5304 47975 518,'-16'0'1,"2"0"4,1 0 3,1 0 3,3 0 7,6 0 12,6 0 13,6 0 11,5-1 3,5 0-9,5-2-9,5 0-8,5-2-5,6 0-4,6-1-2,6-1-2,5-2-3,6 0-2,4-2-3,5 1-1,0-2-5,-3 2-8,-5 1-6,-3 1-8,-6 1-6,-6 2-4,-7 2-5,-8 2-4,-5 2-3,-3 2-1,-5 2 0,-3 2-1,-4 1 2,-4 1 5,-5 1 3,-2 2 4,-4-2 3,-1-1 1,0-2 2,-1-2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6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6062 48664 548,'-14'-14'3,"2"2"8,4 4 7,3 3 8,2 5 7,0 8 8,2 7 9,0 9 9,1 5-2,0 4-9,0 4-11,0 5-10,0 2-8,0 6-5,0 2-7,0 5-6,0 0-5,-2-4-6,0-5-5,-1-3-6,-1-3-8,2-3-10,0-4-9,2-2-10,0-5 0,2-5 10,0-7 8,2-5 9,-1-4 6,1 0-2,0-2 1,0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6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7128 49274 510,'-1'-21'6,"-2"5"13,-2 5 12,-2 5 13,0 4 4,1 7-3,0 6-3,2 6-3,0 4-3,0 5-5,0 3-5,0 4-5,0 2-3,1 1 0,-1-1-2,0 0-1,0-1-3,2-2-2,0-1-3,2-3-3,1-3-3,4-3-1,2-5-3,3-3-1,3-4-3,0-2-3,1-4-2,1-2-3,1-5 0,3-4 2,1-6 1,3-3 3,0-6 0,-1-3 0,-2-5-1,1-3-2,-4-3 2,-5 0 3,-5-2 2,-4 0 3,-5 0 2,0 3 2,-3 3 1,-2 4 1,-2 3 1,-2 5-3,-1 4-2,-3 6-2,-2 4 0,-1 2 0,-3 4 1,-1 3 1,0 1-7,1 1-12,3 1-14,1 2-12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7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6357 44729 453,'-8'-23'2,"0"1"3,0 1 4,0 1 3,1 1 3,-1 0 3,0 2 2,0 1 2,1 1 1,0-1-2,2 0-2,1 1-2,-1-1-1,-2 2-1,-2 1-3,-2 1 0,-1 1-1,1 0-1,-1 2 1,0 1 0,0 1-1,-3 2-2,-2 2 0,-1 2-1,-2 4 0,1 6 0,-1 5 1,1 7 1,0 3 1,0 3 1,2 1 0,1 3 3,3 0-1,3 0-1,4 1 0,4-1-1,3-2-2,2-3-2,2-5-4,2-3-2,2-4-3,5-3-2,4-3-2,3-2-3,3-3-3,1-2-4,1-2-3,1-2-3,-1-3-1,-1-4 2,-3-4 2,-1-3 2,-3-3 3,-1 1 5,-3-1 4,-1 1 5,-3 0 3,-2 2 2,-4 3 2,-2 1 2,-3 8 6,-2 14 10,-2 13 11,-2 15 10,-2 10 1,-3 9-10,-4 9-9,-2 9-9,0 6-10,1 5-14,2 3-13,3 4-12,2-1-6,4-6-1,4-6 0,4-5-1,3-9 4,0-7 4,1-10 7,2-8 4,-1-8-3,-1-4-12,-1-4-11,0-6-13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7"/>
    </inkml:context>
    <inkml:brush xml:id="br0">
      <inkml:brushProperty name="width" value="0.05075" units="cm"/>
      <inkml:brushProperty name="height" value="0.05075" units="cm"/>
      <inkml:brushProperty name="color" value="#00BFF3"/>
    </inkml:brush>
  </inkml:definitions>
  <inkml:trace contextRef="#ctx0" brushRef="#br0">7791 44640 433,'2'-22'6,"2"5"11,4 3 12,2 4 12,1 4 3,-1 2-4,0 4-4,-2 3-3,0 1-5,2 3-1,0 2-3,1 2-2,0 1-2,-2 3 1,-3 2 1,-1 1 0,-2 4-1,-4 3 0,-2 4-2,-3 5-1,-4 2-2,-2 2-3,-3 2-2,-3 2-3,-2 2-2,-1 0-5,-1 2-2,-1 0-3,-1 0-3,1-4-1,-1-2-1,1-3-2,-1-4-1,1-2-5,-1-3-2,1-3-5,0-5-2,3-5-4,1-6-2,3-6-4,0-5 0,0-6 5,1-4 4,-1-5 5,2-6 2,2-5-1,4-6 0,3-6-1,1-3 3,2 3 3,0 2 5,2 2 4,0 3 2,2 6-2,0 3-1,2 7-2,1 2 8,1 4 15,3 3 16,2 2 15,3 4 6,3 2-5,5 4-4,3 2-4,4 5-5,3 5-6,3 7-4,3 5-7,3 6-7,5 3-10,6 4-10,4 4-9,0-1-6,-6-4 1,-6-5-1,-6-5 1,-5-5-5,-3-2-9,-5-3-10,-3-2-9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08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8072 48028 639,'-19'-1'-4,"7"0"18,8-2 18,8 0 17,6-2 5,5 0-8,6-1-7,4-1-7,6-1-7,10 0-6,8 0-4,10 1-6,4 0-2,1 2 0,1 2 0,1 2 1,1 2-6,-1 2-13,1 2-10,0 2-13,-6 0-9,-11-1-10,-10-1-8,-11 0-9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1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43700 14250 447,'71'1'63,"-5"4"-8,-7 3-8,-5 3-8,-6 6-6,-3 9-4,-3 10-4,-2 10-4,-5 4-4,-2 0 0,-3 0-3,-3 0-2,-7 1-1,-9 4-4,-10 3-1,-8 3-4,-12 3-1,-12 3-1,-13 3-1,-12 4-2,-7-1-2,1-3-1,-1-3-2,1-2-2,-1-5 0,1-2-1,-1-3 1,1-3-1,13-6 6,29-5 11,28-7 11,28-5 11,21-12 4,17-16-3,15-15-2,16-15-4,5-6-2,-2 7-3,-3 6-3,-3 7-4,-6 4-4,-5 3-10,-7 3-7,-5 4-9,-12 7-11,-16 13-12,-15 12-13,-15 13-13,-14 1-4,-8-9 4,-10-10 4,-9-8 5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27"/>
    </inkml:context>
    <inkml:brush xml:id="br0">
      <inkml:brushProperty name="width" value="0.04189" units="cm"/>
      <inkml:brushProperty name="height" value="0.04189" units="cm"/>
    </inkml:brush>
  </inkml:definitions>
  <inkml:trace contextRef="#ctx0" brushRef="#br0">14328 53556 525,'-13'-9'109,"5"14"-24,4 13-22,6 15-23,1 5-15,-1 0-6,0-2-5,-1 0-6,-2 1-4,-1 2 0,0 4-2,-1 3 0,-1-2-2,0-2-1,0-5 0,0-4-2,-1 0-1,0 2-2,-1 4-3,-1 3-3,0-2-1,2-6 0,2-6 1,2-5-1,1-10-1,2-12-3,0-14-3,2-11-1,0-7-3,2 1 1,0 1 1,1 1 0,1 1 0,-2 1 3,-1 1 2,0 1 1,-1 2 1,0 1 0,-1 3 0,2 1-1,-2 0 3,1-1 5,0-3 5,0-1 6,1-2 4,2-1 7,2-1 5,2-1 5,1-1 2,3-1-6,1-1-3,3 0-5,1-2-2,-1 1 0,1 0-2,0 0 1,-2 1-1,0 5 0,0 3 0,-2 5 0,-2 2 2,-1 4 0,-2 3 3,-2 3 1,0 2 2,1 3 1,3 4 2,2 2 1,-1 3-1,-3 2-2,-2 2-3,-4 1-1,-1 2-2,0 1 0,0 2 1,0 0-1,-1 2 0,-1 2-2,0 4-1,-1 3-2,-1 3 0,0 1 1,0 2 1,0 2 1,0 1-3,2 1-5,0-1-6,2 0-6,-1-1-3,-1-2-3,0-2-3,-2-1-2,1-3-3,2-2-3,2-1-2,2-3-3,1-1-2,0-3-1,0-1-2,-1-2-1,1-3 0,0-3 1,0-3 2,0-2 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28"/>
    </inkml:context>
    <inkml:brush xml:id="br0">
      <inkml:brushProperty name="width" value="0.02824" units="cm"/>
      <inkml:brushProperty name="height" value="0.02824" units="cm"/>
    </inkml:brush>
  </inkml:definitions>
  <inkml:trace contextRef="#ctx0" brushRef="#br0">17655 52927 778,'-13'-33'34,"6"15"1,6 13 0,6 14 1,2 6-4,-1-1-8,0-1-8,-2-1-8,1 0-7,0 0-3,1-1-4,2 1-5,0 0-3,-1-1-2,1 1-2,0 0-3,1-2-4,1-1-8,3-2-6,2-2-7,-1-3 1,-1-4 8,-3-4 8,0-4 9,-3-1 6,1 1 3,0 0 3,0 2 3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28"/>
    </inkml:context>
    <inkml:brush xml:id="br0">
      <inkml:brushProperty name="width" value="0.03022" units="cm"/>
      <inkml:brushProperty name="height" value="0.03022" units="cm"/>
    </inkml:brush>
  </inkml:definitions>
  <inkml:trace contextRef="#ctx0" brushRef="#br0">17518 52960 728,'28'-36'-49,"-7"7"26,-7 8 24,-6 6 25,-7 7 16,-6 10 7,-6 8 7,-6 9 6,-4 6-6,-4 3-21,-5 3-18,-3 2-21,0 0-12,3-3-3,5-5-3,3-3-5,3-3 0,-1 1-1,1-1 1,-1 1 0,2-2 1,3-3 0,3-3 2,3-2 1,3-2 5,4-1 8,4 1 10,4 0 8,0 0 6,-1 0 3,-2 0 3,-2-1 3,-1 2 2,2 2 0,1 2 2,0 1 0,0 1-1,-2-1-1,-2 0-3,-2-2-2,3-4-7,8-6-14,7-8-13,9-6-14,3-5-5,1-1 1,-1-3 4,0-1 1,0 0 6,-3 3 10,-1 3 9,-3 3 9,-4 4 8,-6 8 5,-8 6 5,-6 7 6,-5 5-4,-2 3-11,-2 4-12,-1 2-11,-2 0-6,-2 0-1,0-1 0,-1-1-1,-1 0 2,-1 1 5,-1 1 5,-1 1 4,0-1 5,1-1 2,1-3 3,1-1 2,2-3 1,1-1-1,2-2 0,3-3 0,1-1 0,2 0 0,2-2 0,3-1 0,1 0-11,3-2-20,4-1-21,2 0-22,2-2-3,2-2 13,0-2 13,1-2 14,0-2 8,0 0 1,-2-1 3,0-2 2,-1 1 1,1-1 0,1 0-1,2 0 0,-2 1 0,-1 0 3,-2 2 0,-2 1 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17725 55425 333,'49'20'167,"16"14"-1,16 14 1,15 16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29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18116 54906 598,'-7'14'16,"2"-1"3,2-2 4,2-2 3,1-1 1,2-1-4,0 1-2,2 0-3,1 1-1,1 3-2,3 4 1,2 2-2,0 0 0,-1 0-2,0 0 0,-2-2-1,0-1-3,2-1-1,0-1-2,1-1-3,0 0 0,0 0-1,-2-1 0,-1 1-1,1-1 0,0-2 0,1-2-1,2-2-1,-2-3 2,-1-3 2,-2-2 4,-2-3 3,-1-3 1,2-2-1,0-2 0,1-1 0,1-3-1,-2-1 1,-1-3 0,0-1 0,-1-2-3,0 1-8,-1 0-6,2-1-8,-2 2-3,1 1 0,0 3-1,0 1-1,0 2 1,0 1 2,0 1 1,0 1 3,0 0 2,1 2 5,2 1 4,0 1 5,2 0 3,2 2 3,2 1 2,1 0 2,2 3 1,0 4-5,-1 4-3,1 4-3,-2 1-4,-3 1-2,-3 0-3,-2 0-3,-3 0-2,-2 3-5,-2 1-5,-2 3-3,-2 0-1,-2-1 3,-2-1 2,-1-1 2,-2-2-1,2-2-5,1-4-6,1-3-5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29"/>
    </inkml:context>
    <inkml:brush xml:id="br0">
      <inkml:brushProperty name="width" value="0.03081" units="cm"/>
      <inkml:brushProperty name="height" value="0.03081" units="cm"/>
    </inkml:brush>
  </inkml:definitions>
  <inkml:trace contextRef="#ctx0" brushRef="#br0">18416 55050 714,'-12'0'84,"8"2"-13,8 0-16,8 2-14,5 0-16,6 3-15,5 1-17,5 3-15,-2 0-13,-6-3-12,-7-1-10,-6-2-12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0"/>
    </inkml:context>
    <inkml:brush xml:id="br0">
      <inkml:brushProperty name="width" value="0.03347" units="cm"/>
      <inkml:brushProperty name="height" value="0.03347" units="cm"/>
    </inkml:brush>
  </inkml:definitions>
  <inkml:trace contextRef="#ctx0" brushRef="#br0">20927 53746 657,'-6'-8'7,"2"2"14,4 1 14,3 1 15,4 0 3,7 0-6,7 0-6,7 1-7,3-1-8,2 2-8,1 0-8,1 2-10,-2 0-5,-2 0-4,-3 0-4,-3 0-4,-3 1-4,-1 2-5,-2 2-5,-3 1-5,-2 2-3,-4 0 1,-4-1-1,-4 1 1,-3-1 2,0-1 3,-2-1 5,0 0 3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0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20752 54950 579,'-22'7'7,"4"-1"12,5-1 14,3-1 12,5-1 4,6 0-4,6-2-6,6 0-4,4-2-4,5 0-5,3-2-4,5 0-4,1-1-2,0 1-3,0-1-2,1 0-1,-1 1-9,2 1-11,1 0-14,1 2-13,1 0-9,2 2-2,2 0-5,2 1-4,-3 1 2,-7 0 6,-9-1 6,-7 1 6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0"/>
    </inkml:context>
    <inkml:brush xml:id="br0">
      <inkml:brushProperty name="width" value="0.05093" units="cm"/>
      <inkml:brushProperty name="height" value="0.05093" units="cm"/>
    </inkml:brush>
  </inkml:definitions>
  <inkml:trace contextRef="#ctx0" brushRef="#br0">23515 52910 431,'0'-36'7,"0"7"13,0 7 13,0 7 13,1 7 9,0 8 1,2 8 4,0 7 2,0 8-4,0 5-9,-2 6-10,0 7-10,-2 4-7,0 6-5,-2 4-7,0 5-4,-1 5-8,0 5-7,0 5-8,1 5-8,-1-1-9,2-4-10,0-5-10,2-5-10,0-7-1,0-8 12,0-10 11,0-8 10,0-6 5,2-5-3,0-3-2,2-4-3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0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24566 54343 607,'-7'-22'8,"2"5"16,2 3 15,2 5 17,2 1 3,2 2-9,2 1-10,2 1-8,2 0-7,5 2-4,4 0-4,3 2-4,4 0-6,1 0-5,2 0-8,3 0-6,0 0-5,2 2-6,1 0-4,0 2-6,-1-1 1,-5 1 6,-5 0 6,-5 0 6,-3 0-4,-1 0-12,-1 0-13,0 0-12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2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41050 19650 467,'0'-47'7,"0"6"15,0 7 14,0 6 14,1 10 4,4 17-5,3 15-7,3 16-5,1 13-5,1 14-4,-1 11-3,1 14-4,-4 8-2,-6 7 0,-6 6-1,-6 7 0,-4 2-2,1 1-2,-1-1-2,1 1-3,-1-3-5,1-2-5,-1-3-6,1-3-7,1-7-6,3-9-8,3-10-7,4-8-7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1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26328 53191 481,'16'-49'51,"0"12"-3,-1 11-4,1 13-4,-1 6-3,1 2-6,0 2-4,-1 2-6,0 2-1,-2 4 0,-3 2 2,-1 3 0,-2 3 0,-2 2-1,-2 1-2,-2 3-2,-2 1-2,0 3-2,-2 1-2,0 3-2,-3 1-3,-2 1-4,-3 0-2,-3 2-4,-2 1-3,-1 1-2,-2 0-2,1 2-2,-3-1-2,0-3 0,-1-3-1,0-3-2,-1-3 0,1-2-2,1-1-1,1-2-2,0-4 0,1-3 0,-1-4 0,1-4-1,-1-4 1,0-4-1,1-4 0,-1-3 0,2-6 1,3-7 0,3-7 2,3-7 1,2-1 0,2 2 2,2 3-1,2 4 2,2 2 4,4 5 9,2 3 10,3 5 9,1 2 6,0 2 6,-2 3 4,0 1 4,-1 2 3,1 0-2,1 2 0,2 1-2,0 0-1,3 3-1,1 2-1,3 3-1,1 1-2,1 3-1,1 3-2,1 4-1,2 2-5,1 5-7,2 3-7,3 5-8,0 3-4,2 4-2,1 4-2,0 4-3,-2-2-4,-7-8-6,-7-8-8,-7-7-6,-3-4-8,0-1-9,0 1-9,0 0-8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3"/>
    </inkml:context>
    <inkml:brush xml:id="br0">
      <inkml:brushProperty name="width" value="0.02525" units="cm"/>
      <inkml:brushProperty name="height" value="0.02525" units="cm"/>
    </inkml:brush>
  </inkml:definitions>
  <inkml:trace contextRef="#ctx0" brushRef="#br0">29500 54462 871,'0'-15'5,"0"3"11,0 1 11,0 2 10,1 3-5,2 1-21,1 2-19,3 2-22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4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29289 54309 654,'-5'-9'6,"6"-2"12,6-2 12,6-1 11,1 0 3,-1 5-9,-2 3-9,-2 4-7,1 1-5,7-2-1,5-2 0,7-1-1,2-1 1,1 2 0,-1 2 2,0 2 0,1 1-2,3 0-8,1 0-6,2 0-7,-1 0-7,-4 2-6,-3 0-6,-5 2-7,-2-1-4,-3 2-3,-1-2-2,-2 1-3,-3 0 1,-3 0 6,-3 0 4,-2 0 6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5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30280 53180 533,'-7'-15'1,"1"2"2,1 3 2,0 1 1,2 3 10,1 4 18,0 4 16,2 4 18,0 5 3,0 7-12,0 7-12,0 7-10,0 6-10,0 6-6,0 6-7,0 6-6,0 5-9,0 7-9,0 5-9,0 6-10,1 1-4,2-3 5,1-5 3,3-3 3,-1-9-5,-1-11-14,-2-12-16,-2-11-13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6"/>
    </inkml:context>
    <inkml:brush xml:id="br0">
      <inkml:brushProperty name="width" value="0.03772" units="cm"/>
      <inkml:brushProperty name="height" value="0.03772" units="cm"/>
    </inkml:brush>
  </inkml:definitions>
  <inkml:trace contextRef="#ctx0" brushRef="#br0">32811 54227 583,'-13'-8'7,"8"2"16,7 1 14,6 1 15,7 0 4,7 0-8,7 0-8,7 0-9,5 0-5,4 1-4,4-1-3,4 0-5,1 0-2,-1 0-2,0 0-1,-2 1-1,-2-1-5,-4 2-8,-4 0-6,-3 2-7,-5 0-7,-2 2-9,-3 0-7,-3 2-7,-4-1-3,-3 1 3,-4 0 5,-4 0 3,-4 0 3,-3 0 5,-2-1 3,-4 1 3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6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33378 54780 612,'-15'-1'0,"4"0"0,3-2 0,3 0 0,2 2 10,2 6 19,2 6 20,2 6 19,0 3 2,-1 4-14,0 3-14,-1 3-15,-2 3-9,-1 5-7,0 3-4,-1 4-7,-2 0-6,0-1-9,-1-2-8,-1-1-10,0-4-6,2-4-6,2-4-5,2-3-5,2-6 1,2-5 6,2-6 7,2-6 7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6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34378 55225 545,'-1'-18'9,"0"10"20,-2 12 19,0 10 19,-1 7 4,-2 1-11,0 2-13,-1 3-12,-1-1-8,2-1-5,1-3-5,0-1-5,2-2-5,0-1-3,2-1-5,1-1-3,1-1-2,1-3-1,3-1-1,2-2-1,2-2-3,3-2-4,4-3-4,2 0-5,1-4-1,1-4 0,-1-4 0,1-4 1,-2-3 3,-1-3 2,-3-3 4,-1-3 4,-3-2 2,-2 0 0,-4-2 1,-2-1 1,-4 1 2,0 3 5,-3 4 3,-2 2 4,-2 2 2,-3 2 0,-4 3-2,-2 1 0,-2 2-3,-1 2-7,-1 3-6,0 1-6,0 1-4,5 2-2,3 0 0,4 2-2,2 0 0,1 2-2,-1 0 0,0 2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7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34147 51829 600,'-8'-15'0,"2"-1"0,1 0 0,0 1 0,2-1 5,0 2 11,2 1 9,1 1 11,-1 6 7,-1 12 3,0 11 5,-1 13 3,-1 8-5,2 6-12,0 6-12,2 6-13,0 2-12,0 1-11,0 0-13,0-1-11,0-3-8,0-8-5,0-8-3,0-7-4,0-7 1,2-2 6,0-3 6,2-2 6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7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36044 52731 550,'9'-13'7,"4"3"14,2 4 14,3 4 14,0 3 3,-5 2-10,-3 2-8,-4 2-10,-2 2-5,0 3 1,0 3-1,0 3-1,-1 3 0,-3 1-2,0 3-2,-3 1-1,-2 2-2,-2 1-1,-2 0-3,-2 2-1,-2 0-2,-5 1 0,-3-1-1,-5 0-1,-1-1-1,1-1 0,1-3-2,1-1 1,1-3-6,1-2-10,1-1-10,1-2-10,1-4-4,-1-3 1,0-4 2,1-4 2,0-5 2,3-6 3,1-6 2,2-5 2,3-5 3,3-3 2,2-3 1,4-2 1,2-1 4,2 3 2,2 3 5,2 4 2,0 2 6,1 5 7,0 3 8,0 4 8,0 3 3,0 1 0,-1 0 0,1 2 0,1 0 0,2 0 1,1 0 1,3 0 0,2 3 0,1 4-2,3 5-3,1 6-1,4 2-3,3 4-3,4 4-4,5 2-2,0 2-2,0 4 2,-2 3 1,0 2 1,-2 0-8,-5-3-20,-4-5-19,-3-4-19,-4-3-9,-3-3-2,-3-3 0,-2-2-1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8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38570 53930 564,'-12'-1'10,"10"0"21,8-2 21,10 0 20,5 0 3,5 1-13,3 0-14,4 2-14,4-1-10,2 0-7,4-2-8,2 0-8,0 0-7,-3 1-11,-6 0-10,-2 2-10,-4 1-7,-3 2-1,-4 1-3,-1 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2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31937 1747 469,'-13'-21'22,"8"7"15,6 5 13,8 6 14,3 3 0,-1 2-10,1 0-11,0 2-12,-1 0-6,1 0-3,0-1-4,0 1-2,-1 1-2,1 0-2,0 1-2,0 2-2,-1 0-2,-1 1-2,0 2-2,-2 0-2,-1 2-3,0 1-3,-2 3-3,0 2-2,-3 0-2,-3 1 0,-2-1 1,-3 1 1,-3-1 1,-2 1 1,-2-1 1,-1 1 1,-3 0 1,-2-1 0,-1 1 0,-3-1 0,-1 0 0,-1-1 2,-1 0 0,0-2 0,-1-1 3,3-1 1,1-1 2,3 0 3,1-3 1,2-1 1,2-2 1,3-2 1,1-1 1,0 2 0,2 0 0,1 1 1,-1 1-1,0-2 1,-1-1 0,-1 0 0,5-2 0,14-2 0,12-2-2,12-2 0,8-2-1,1-2-2,0-2-2,2-1-1,-2-1-1,-2 2-3,-3 2 0,-3 2-3,-3 1 0,0 0-2,-1 0 0,-1 1-2,-1-1 1,-3 0-1,-1 0 1,-3 0 0,-1 0 0,-1 0 0,-1 0-1,0 0-1,-2 1-1,-1 0 2,-1 2-1,-1 1 0,-4-2-4,-10-1-11,-8-2-10,-9-1-11,-3-2-6,5 0-3,3 0-2,4 1-4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0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48978 1650 445,'-22'8'46,"2"2"-1,4 0-3,3 1-2,1 2-2,1 3-5,-1 3-3,0 4-5,1 0-1,1-2 1,0 0 1,2 0 0,1-2 0,2 1-3,2-1-3,2 1-3,3-1-1,2-1-1,4-1-1,2 0-2,3-2-3,3 1-7,3 0-6,3-1-8,1 1-4,-3 0 0,-1-1 0,-2 1-2,-3-1 1,-1-1 1,-2-1 0,-2 0 0,-2-2 3,-1 1 4,0 0 4,-2 0 3,-1-1 3,-4-1 1,-2 0-1,-3-2 0,-4 0 3,-4 2 5,-4 0 4,-3 1 4,-5 1-1,-3 0-8,-5-1-7,-3 1-6,-1-1-11,4-1-12,2 0-11,3-2-12,2 0-7,3 0-1,1 0 0,3 0-2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2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41100 20700 593,'25'-47'4,"0"6"9,0 7 8,0 6 9,1 3 2,4 0-2,3 0-3,3 0-3,4 3 1,7 6 4,6 7 4,7 6 5,0 3-3,-2 0-7,-3 0-8,-3 0-7,-2 0-9,0 0-7,0 0-8,0 0-8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8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39109 53063 513,'-9'-15'5,"0"1"8,-1 1 10,-1 1 8,1 4 10,2 10 7,4 8 10,3 9 8,1 6-3,0 5-11,0 3-14,0 4-12,-2 5-11,0 6-8,-3 6-8,-2 6-8,0 4-9,0 5-7,2 3-8,1 4-8,0-3-2,2-11 2,0-11 3,2-10 2,0-8-1,2-3-4,0-5-4,2-3-4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9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40433 54090 617,'-6'-10'6,"4"-4"13,4-3 14,4-4 11,4-1 5,3 7-4,5 3-5,3 6-5,8 2-4,9 1-5,10-2-4,10 2-5,3-1-6,-1 2-6,-2 0-9,-2 2-6,-4 1-6,-5 4-2,-4 2-3,-5 3-2,-6 2-7,-6 1-8,-5 1-8,-6 2-10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9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40906 54748 570,'-16'0'0,"2"-2"0,1 0 0,1-1 0,1-1 4,3 0 10,1 0 10,2 0 9,1 4 5,0 8 4,0 7 2,0 9 3,1 4-2,1 2-7,0 3-7,2 1-6,-1 2-6,0 0-6,-2 2-4,0 0-6,-2 1-8,0 1-15,-1-1-14,-1 0-14,0-2-5,2-4 4,2-4 3,2-3 3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39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41863 55308 536,'0'-16'4,"0"2"8,0 1 9,0 1 8,0 4 8,0 6 7,0 7 7,0 8 7,-1 4-1,-1 3-12,0 3-10,-1 3-11,-1 1-7,0 0-4,0 0-4,0 1-4,1-2-2,0-3-4,2-3-3,0-3-2,3-3-4,2-3-4,3-3-4,4-2-3,2-3-4,3 0-2,3-2-4,3 0-2,2-4 0,-1-4 2,0-5 3,1-5 2,-2-4 4,-3-1 5,-3-3 5,-3-1 4,-3-1 4,-2 3 2,-4 2 3,-2 1 2,-5 3 2,-6 1 0,-6 2 0,-5 3 1,-4 1-3,-1 2-5,-1 2-5,-1 3-6,0 0-3,1 2 0,1 0-1,2 2-1,1 0-1,4 2-2,5 0-2,3 2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0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41593 50885 537,'-21'-38'5,"3"3"7,5 3 8,3 4 9,3 3 2,0 5-4,2 4-4,1 6-4,-1 3-2,0 1 1,-2 0-1,0 2 1,-1 0-1,-2 2-3,0 0-1,-1 2-3,-1 1-1,1 4-2,-1 2 0,0 3-3,0 3 0,1 2 0,-1 1-1,0 3 0,1 0-1,3-1 0,1-1 0,2-1-1,3-1-2,4-2-4,4-3-5,4-1-3,3-1-5,5-2-4,3-1-5,5 0-5,1-2-2,1-2 3,-1-2 2,0-2 2,-2-2 3,-3 0 5,-4-1 4,-5-2 5,-4 5 13,-4 10 22,-6 10 22,-4 9 23,-3 7 4,0 5-13,1 3-13,-1 4-12,-1 3-11,0 3-7,-1 4-7,-1 2-8,0 1-3,4 1 1,3 0 1,2 0 1,2-6 1,0-11-1,0-10 1,0-11 0,0-5-16,0-1-31,0 1-31,0 0-30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0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43540 52586 470,'9'-28'5,"0"7"11,1 7 10,2 7 10,0 4 5,1 2-3,1 2-2,1 2-3,0 2-2,-2 4-4,-3 2-3,-1 3-4,-2 3-1,0 1 1,-2 3 1,0 1 0,-3 2 0,-2 1-4,-4 1-2,-2 1-3,-4 1-2,-6 2 1,-4 3 0,-5 1 0,-3 1-4,0 0-8,-2 0-8,-1 1-10,1-3-2,1-4 1,3-4 3,2-3 3,0-4-4,1-1-9,-1-2-9,1-2-10,1-4-2,4-5 4,5-4 3,3-6 3,2-5 3,2-7 3,1-7 1,1-7 2,1-4 4,3 0 3,4-2 4,2 0 3,2 1 4,2 5 2,0 6 3,1 4 2,0 4 6,0 2 7,-2 4 7,0 3 8,-2 1 7,1 2 7,0 1 5,0 1 7,0 1 0,1 3-6,2 4-6,0 2-6,1 3-3,1 4 0,1 2 1,2 3 0,-2 0-2,-1-3-6,-2-3-6,-2-2-5,2 1-6,7 7-9,7 7-9,7 7-7,3 5-7,0 4-3,0 4-5,1 4-4,-4-4-5,-6-8-7,-5-11-6,-6-9-6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1"/>
    </inkml:context>
    <inkml:brush xml:id="br0">
      <inkml:brushProperty name="width" value="0.03541" units="cm"/>
      <inkml:brushProperty name="height" value="0.03541" units="cm"/>
    </inkml:brush>
  </inkml:definitions>
  <inkml:trace contextRef="#ctx0" brushRef="#br0">47050 54062 621,'3'-15'6,"7"3"14,8 1 13,6 2 13,3 3 5,0 1-4,1 2-4,-1 2-4,3 1-6,7 0-7,4 0-7,8 0-8,0 0-6,-3 0-8,-2 0-6,-4 0-7,-3 0-9,-5 2-9,-5 0-9,-5 2-11,-5 0-3,-3 1 3,-4 1 4,-4 2 3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2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47870 53144 551,'-15'-8'0,"2"-2"0,3 0 0,1-1 0,1 0 7,2 2 14,1 2 14,1 3 13,0 3 6,2 7-3,0 7-4,2 8-1,-1 4-7,0 4-7,-2 5-8,0 3-8,-2 4-5,-2 6-3,-2 4-2,-1 5-3,-2 4-6,1 1-10,-1 3-10,0 1-10,2-2-2,2-8 4,4-8 6,3-8 4,0-8-3,0-6-15,-2-7-12,0-6-15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2"/>
    </inkml:context>
    <inkml:brush xml:id="br0">
      <inkml:brushProperty name="width" value="0.04609" units="cm"/>
      <inkml:brushProperty name="height" value="0.04609" units="cm"/>
    </inkml:brush>
  </inkml:definitions>
  <inkml:trace contextRef="#ctx0" brushRef="#br0">50198 53131 477,'8'-13'6,"0"3"12,0 4 12,0 4 12,-1 3 4,1 2-5,0 2-4,0 2-4,0 1-4,0 3-2,-1 2-3,1 2-2,-1 1-3,0 3-1,-2 1-1,0 3-3,-3 1 0,-4 1-2,-4 1-1,-4 1-2,-3 1 1,-3 2 0,-4 2 0,-1 3 1,-5 1-2,-1 0-6,-4 2-3,-3 1-6,-1-2-4,0-2-5,-1-3-5,1-3-4,1-4-3,3-3 2,3-5 1,4-3 0,-1-5-2,-1-7-7,-3-4-7,-1-7-7,1-5 0,7-3 5,5-5 5,7-3 6,3-5 3,2-5 2,2-5 2,2-4 3,2-1 3,4 6 4,2 4 3,3 5 5,1 5 3,0 3 0,-2 4 1,0 5 1,-2 2 5,-1 2 10,-1 2 11,0 3 9,0 0 6,2 2 1,2 0 1,1 2 2,4 2-1,2 6-2,3 4 0,3 5-2,1 2-4,-1-1-5,-1-1-5,-1-1-5,-2-1-4,-3-2-2,-2-3-3,-4-1-1,2 2-4,5 6-2,7 5-3,5 7-3,4 2-5,1 2-9,1 1-9,0 1-8,0-2-5,-3-2-3,-3-3-2,-3-3-3,-4-4 0,-5-3-2,-5-4 1,-4-4-1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3"/>
    </inkml:context>
    <inkml:brush xml:id="br0">
      <inkml:brushProperty name="width" value="0.03408" units="cm"/>
      <inkml:brushProperty name="height" value="0.03408" units="cm"/>
    </inkml:brush>
  </inkml:definitions>
  <inkml:trace contextRef="#ctx0" brushRef="#br0">53345 53662 645,'-2'-8'6,"12"-2"13,11 0 12,13-1 13,6 1 5,4 3-2,2 2 0,4 4-2,-2 2-8,-2 2-15,-6 2-14,-2 1-16,-6 3-5,-4 2 1,-5 1 3,-5 3 1,-4 0-9,-4 1-21,-4-1-21,-4 1-20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3"/>
    </inkml:context>
    <inkml:brush xml:id="br0">
      <inkml:brushProperty name="width" value="0.05614" units="cm"/>
      <inkml:brushProperty name="height" value="0.05614" units="cm"/>
    </inkml:brush>
  </inkml:definitions>
  <inkml:trace contextRef="#ctx0" brushRef="#br0">42200 19500 391,'0'-74'0,"0"4"0,0 3 0,0 3 0,0 6 5,0 9 9,0 10 9,0 10 9,1 13 9,4 19 7,3 19 8,3 19 7,-1 15 0,-2 13-11,-3 12-10,-3 13-10,-4 12-7,-3 13-3,-3 12-4,-2 13-3,-3 2-2,1-5-3,-1-7-2,1-5-2,1-6-3,3-3-5,3-3-5,4-2-5,1-5-4,0-2-5,0-3-5,0-3-4,0-9-1,0-11 2,0-14 2,0-11 2,3-29-4,6-44-13,7-43-11,6-44-12,7-18 1,10 10 13,10 10 14,9 9 14,2 9 7,-2 9 2,-3 10 2,-3 10 1,-6 7 9,-5 6 14,-7 7 14,-5 6 14,-4 6 6,0 6-2,0 7-2,0 6-2,-4 7-3,-5 10-7,-7 10-5,-5 9-6,-6 7-3,-3 7-2,-3 6-1,-2 7-1,-3 0-2,1-2-2,-1-3-3,1-3-2,5-7-4,14-9-6,11-10-6,14-8-5,8-11-3,7-8 1,6-10 0,7-9 0,13-16 0,22-22-1,22-22 0,23-21-1,2-12 1,-16 1 2,-15-1 2,-15 1 2,-11-1 2,-2 1 1,-3-1 2,-3 1 0,-9 4 3,-11 9 3,-14 10 3,-11 10 4,-11 10 7,-5 13 13,-7 12 13,-5 13 12,-8 12 5,-5 13 0,-7 12-2,-5 13-1,-3 13-5,4 17-8,3 15-8,3 16-8,1 7-4,1 1-4,-1-1-1,1 1-3,2-1-1,7 1 0,6-1 0,7 1 0,5-4-2,7-6-2,6-6-3,7-6-2,5-4-1,7 1-1,6-1 2,7 1 0,2-4-1,1-6-2,-1-6-2,1-6-2,-4-4-2,-6 1 0,-6-1-1,-6 1-1,-13 1 0,-19 3-1,-18 3 0,-19 4-1,-27 10-3,-34 19-5,-35 19-7,-33 19-6,-23 13-3,-9 10-2,-10 10-2,-8 9-2,13-10-1,38-28 0,37-28 0,38-27 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3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53219 54731 624,'-28'-1'8,"5"-2"14,7-2 17,5-2 14,7 1 4,8 1-6,8 2-7,7 2-7,8 2-8,5 2-9,6 2-8,6 1-8,3 3-9,0 0-7,0 1-7,0 1-8,-1 1-6,-2-1-6,-2 1-6,-2 0-6,-4-2-1,-8-1 4,-6-2 4,-6-2 5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3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56112 53069 442,'-7'-28'2,"2"5"4,2 7 5,2 5 5,2 7 10,0 8 19,2 8 19,0 7 17,0 6 3,0 3-16,-2 3-15,0 3-15,-3 4-11,0 6-7,-3 5-8,-2 7-7,0 5-8,-1 3-8,0 5-6,0 3-8,2 1-9,1-3-10,2-3-11,2-3-11,1-8-2,0-14 3,0-14 5,0-13 4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3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56955 53759 605,'-13'-29'0,"6"7"0,6 6 0,6 5 0,5 4 10,3 0 19,5 2 19,4 1 20,3 0 3,6 2-13,5 0-11,4 2-13,2 0-13,-2 2-13,-2 0-12,-1 2-12,-4-1-10,-4 2-3,-4-2-5,-3 1-5,-4 0-4,-3 0-6,-3 0-5,-2 0-6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3"/>
    </inkml:context>
    <inkml:brush xml:id="br0">
      <inkml:brushProperty name="width" value="0.04699" units="cm"/>
      <inkml:brushProperty name="height" value="0.04699" units="cm"/>
    </inkml:brush>
  </inkml:definitions>
  <inkml:trace contextRef="#ctx0" brushRef="#br0">57722 52834 468,'-23'-17'4,"3"0"11,1-1 8,3-1 10,1 3 8,4 7 8,3 6 7,3 8 7,1 6-2,0 7-11,0 7-11,0 7-11,0 4-8,0 4-2,0 2-4,0 4-3,0 3-5,1 6-6,-1 4-8,0 5-7,0 2-10,2-1-11,0-1-12,2-1-13,0-6-5,0-12 1,0-12 0,0-11 1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4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59357 52911 478,'8'-13'39,"1"8"9,1 7 9,2 6 8,-2 5-1,-3 3-10,-2 3-12,-4 3-10,-1 2-7,-2-1-2,0 1-2,-2-1-2,-2 1-3,-3 3-6,-5 1-4,-4 2-5,-2 2-5,-3-1-3,-1 0-2,-3 0-4,0 0-2,0-1 0,-1-1-2,1-1 0,-1-3-3,-1-2-4,-1-3-5,-1-2-4,0-5-2,2-3 2,0-4 0,1-4 1,1-5 1,3-4 1,1-5 1,3-5 2,2-4 1,3-3 2,2-3 2,4-3 2,3-1 3,2 2 3,4 0 5,3 1 2,2 2 6,3 5 6,3 3 6,4 5 6,0 2 5,1 2 3,0 2 3,-1 3 4,2 0 0,3 2-1,3 0 0,3 2-2,2 2-1,1 6-2,1 4-2,1 5-1,1 5-5,2 5-7,3 4-6,1 6-6,1 2-8,2 0-9,1 0-8,0 0-9,-3-3-6,-7-5-4,-9-7-4,-7-5-5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49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22300 56204 637,'29'-7'59,"-3"3"-9,-5 1-10,-3 2-10,1 2-4,9 3 0,7 4 1,8 2 1,1 0-2,-7-3-6,-8-3-5,-5-2-7,-2-2-3,6 0-2,6 0-4,7 0-1,2-2-3,0 0 0,0-3-1,0-2-1,5 0 0,8-1 1,9 1 1,9-1 1,2 1 2,-5 0 0,-5 2 1,-5 1 2,-4 1 0,-2 2-2,-4 2 1,-2 2-2,-3 1-2,-2 1-4,-2 2-3,-2 0-4,-1 0-2,-2-1-1,0-1 0,-1 0 0,0-2-3,1-1-4,0 0-5,2-2-5,-3 0 1,-6 0 4,-5 0 4,-6 0 5,-5 0 3,-1-2-1,-2 0 0,-2-1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0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22765 57831 570,'-16'-1'5,"2"-1"9,1 0 10,1-1 9,5 0 6,10 0 2,10 2 2,9 0 1,6 1-1,3 0-6,1 0-6,2 0-5,1 0-6,1-2-5,-1 0-5,0-1-5,-1-1-8,-3 2-9,-4 0-10,-2 2-10,-3 0-7,-4 2-4,-5 0-5,-3 2-4,-3 0-1,-2 3 4,-3 1 2,0 3 4,-3 0 6,-1-3 7,0-1 10,-1-2 7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23459 58150 584,'-35'0'16,"8"0"8,7 0 8,9 0 9,4 2 3,2 4 2,2 4 0,2 3 2,1 6-6,0 5-9,0 6-10,0 7-10,0 1-7,0 0-4,0-2-5,0 0-4,1-1-9,2 0-15,2 0-15,2 1-15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0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24285 57870 539,'-8'-12'124,"0"10"-27,0 8-28,0 10-27,0 5-15,-1 2-3,-2 4-4,0 3-3,-2 2-3,-1-1-3,-3 0-2,-1 1-3,-1-1-5,2 0-8,3 0-6,1 1-7,2-3-5,1-3-5,0-5-3,2-3-4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0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24700 58024 504,'1'-11'41,"4"10"10,2 10 9,3 9 10,0 6-2,-1 1-11,-2 1-13,-2 1-13,-2 0-8,1 1-6,0-1-6,0 0-5,-1 0-3,0-1 1,-2-1 0,0-1 1,-1-1-10,0 1-21,0-1-21,0 1-22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3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41600 25300 489,'1'-63'97,"4"26"-18,3 24-18,3 26-17,1 18-10,1 13-2,-1 12-1,1 13-1,-3 10-4,-2 10-3,-3 10-4,-3 9-5,-2 2-3,0-2-4,0-3-5,0-3-3,-4 7-3,-5 19-4,-7 19-4,-5 19-2,-1 1-5,6-16-8,7-15-6,6-15-7,3-17-4,0-15 1,0-15 0,0-16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0"/>
    </inkml:context>
    <inkml:brush xml:id="br0">
      <inkml:brushProperty name="width" value="0.0312" units="cm"/>
      <inkml:brushProperty name="height" value="0.0312" units="cm"/>
      <inkml:brushProperty name="color" value="#F2395B"/>
    </inkml:brush>
  </inkml:definitions>
  <inkml:trace contextRef="#ctx0" brushRef="#br0">24266 58977 705,'-12'-15'45,"8"3"4,8 1 3,8 3 5,5 0-8,5 2-19,3 1-18,4 1-18,0 0-14,-3 2-10,-5 0-10,-3 2-9,-4 0-4,-1 2 3,-2 0 3,-2 2 3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1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25586 57650 510,'-1'16'8,"0"1"19,-2 1 16,0 1 18,-3 2 4,-2 3-7,-3 3-8,-3 3-8,-2 1-7,-2-2-8,0 0-6,0-1-8,-1-1-3,2 1-1,3-1 1,1 1-1,2-3-8,3-2-13,1-3-15,2-2-15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1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26000 58015 442,'1'-19'46,"2"12"4,2 10 4,2 12 5,0 4-4,-1-1-9,-1-1-11,0-1-9,-1-1-9,0-1-4,0-1-5,0 0-5,1-5-9,5-7-13,4-6-13,3-7-13,3-6-3,-1-3 3,1-5 4,-1-3 5,0 0 6,-3 4 9,-1 3 8,-2 5 9,-3 2 3,-3 2 0,-2 2-1,-4 3-1,-1 3 11,0 8 21,0 6 21,0 7 22,0 3 4,0 1-12,0 0-11,0-1-13,0 1-9,0 3-7,0 1-7,0 3-6,0-1-4,0 0-2,0-1-2,0-1 0,0-1-8,0-1-11,0-1-11,0-1-11,1-1-13,2-3-13,2-1-14,2-2-13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2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27650 57158 607,'0'-15'8,"2"-1"13,0 1 15,2-1 13,2 2 6,5 3-6,5 3-6,6 3-5,1 1-6,0 2-6,1 0-8,-1 2-6,-1 0-6,-3 2-8,-3 0-6,-2 2-6,-3 0-8,-1 1-7,-1 1-7,0 2-8,-3 0-1,-3 1 5,-2 1 5,-3 1 5,-3 1 2,2 0-3,-1-1-2,0 1-2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2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27540 57890 448,'-13'-5'104,"3"8"-17,4 6-18,4 7-18,2 5-10,0 5-4,0 3-3,0 5-3,-1 2-4,-2 2-5,-2 2-4,-1 2-4,-2-2-5,2-4-3,1-5-4,0-5-5,3-4-3,4-3-5,4-3-3,4-3-5,4-4-3,5-4-3,5-6-3,5-4-3,1-3-3,0 0-4,-1 1-4,-1-1-4,-2 0 1,-1 2 3,-3 1 3,-1 0 4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2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27731 58647 594,'-13'-8'7,"3"0"15,4 0 15,4 1 15,4 0 5,4 2-2,4 2-2,3 2-4,6 1-8,5 0-17,7 0-16,5 0-15,0 0-8,-4 2 2,-5 0 1,-5 2 1,-3-1-9,-1-1-21,-1 0-22,0-1-21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3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32646 56793 521,'-8'-8'8,"2"2"15,1 1 16,0 1 16,4 0 2,6 2-9,6 0-10,6 2-9,5 0-5,6 0-1,6 0 0,7 0 0,4 0-1,6 0-3,4 0-2,5 0-2,4-1-4,3-2-7,3-2-5,3-2-6,4 0-6,3 1-7,4 1-7,4 0-8,0 1-4,-3 0-4,-5 0-5,-4 1-3,-8-1 3,-15 2 7,-12 0 10,-15 2 7,-7 0 4,-1 2-2,-1 0-2,0 2-3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4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34363 57942 484,'-9'-3'135,"0"8"-30,-1 9-30,-1 10-29,-2 3-18,0 2-3,-1 1-4,-1 1-3,-1 0-3,-2 2-1,0 1 0,0 1 0,-2 0-9,2 0-14,1 0-15,1 0-15,1-1-9,1-1-3,1-3-4,0-2-4,3-3 1,3-5 3,2-5 4,4-4 4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4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35100 58109 455,'0'-15'8,"2"4"15,0 3 16,2 3 16,0 2 4,0 3-8,-1 4-7,1 2-7,1 3-5,0 4-1,1 2-1,2 3 0,-1 3-3,-1 3-3,-1 3-4,0 3-2,-2 1-6,0 2-8,-2 1-6,0 1-8,-1 1-7,0 0-7,0 2-7,0 1-7,0-2-5,0-4-4,0-4-4,0-3-4,-1-5 2,0-3 8,-2-5 9,0-3 7,-1-2 5,0 0-1,0 0 0,0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5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34344 59078 605,'-18'-16'13,"10"2"25,11 1 26,12 1 26,9 2-2,8 3-27,10 2-27,8 4-28,1 1-13,-10 0 0,-8 0-1,-9 0 0,-5 0-12,-3 2-22,-1 0-23,-2 2-22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4"/>
    </inkml:context>
    <inkml:brush xml:id="br0">
      <inkml:brushProperty name="width" value="0.03606" units="cm"/>
      <inkml:brushProperty name="height" value="0.03606" units="cm"/>
    </inkml:brush>
  </inkml:definitions>
  <inkml:trace contextRef="#ctx0" brushRef="#br0">41800 26400 610,'9'-71'34,"19"10"12,19 10 11,19 9 10,9 9-1,0 9-16,0 10-15,0 10-15,0 4-10,0 0-6,0 0-4,0 0-6,-5 0-6,-9 0-10,-10 0-8,-8 0-10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5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40141 56762 521,'-15'-1'0,"2"0"0,2-2 0,3 0 0,0-1 6,2 0 12,1 0 12,0 1 12,3-1 5,4 2-1,4 0-2,4 2-2,6-1-3,11 0-5,9-2-5,10 0-5,7-1-3,4 0-4,3 0-2,5 1-3,2-1-3,3 2-5,1 0-6,3 2-5,-2 0-6,-3 2-11,-5 0-8,-3 2-10,-6-1-4,-6-1-2,-7 0-1,-8-2-2,-5 1 2,-7 0 3,-5 2 3,-6 0 4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6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41275 57961 471,'-15'-15'7,"2"4"14,3 3 15,1 3 14,2 3 6,2 5-1,2 6-1,2 4 0,1 5-6,-2 3-6,0 5-8,-1 3-8,-2 4-6,2 2-6,-1 4-5,0 3-6,-1 1-6,0 0-2,-1 0-5,-1 0-3,0-1-7,2 0-8,2-1-10,2-2-10,1-2 0,0-5 6,0-6 6,0-3 7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6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41951 57610 495,'2'-23'8,"2"2"16,4 3 16,2 1 15,2 4 5,1 3-9,1 4-8,1 4-8,0 4-7,-2 6-5,-3 4-7,-1 5-4,-4 4-6,-6 5-3,-6 3-4,-5 5-4,-5 0-4,-2 0-3,-1-1-3,-2-1-2,-1-4-3,3-4-2,1-5-1,3-4-2,3-4 3,6-1 7,6-1 7,6 0 7,6-3 6,7-1 3,7-2 4,7-2 5,2-1 1,-2 0 2,-2 0 0,-1 0 0,-4 1 1,-2 2 0,-3 2-2,-3 2 0,-3 1-1,-2 2-2,-4 0-1,-3 1-3,-3 2-1,-6 1-3,-4 3 0,-5 2-3,-4 2-2,-3 2-7,-3 4-4,-3 3-5,-1 2-4,0-1-1,-1 0-1,1 1-1,1-4 1,5-4 3,3-5 3,5-4 2,2-4-8,0-1-21,2-1-19,1 0-21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7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49798 56212 519,'-7'-8'7,"1"2"16,0 1 14,2 1 16,5 0 3,10 0-9,9 0-9,11 0-9,7 1-5,6 0 0,5 2 0,7 0 0,4 1-2,2-2-5,1 0-3,3-1-4,-1-1-2,-3 2-1,-3 0 1,-2 2-1,-5 0-5,-5 2-11,-4 0-8,-5 2-11,-5 0-8,-2 1-5,-3 1-4,-3 2-7,-4-1 1,-3-1 5,-4-1 5,-4 0 5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8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49475 58180 431,'0'-15'32,"0"2"-5,0 3-5,0 1-4,1 1-1,0-2 0,2 0 1,0-1 1,1-1-1,0 1-4,0-1-3,0 0-4,-2 1-2,-2 3-2,-4 1-3,-2 2 0,-3 2-2,-2 2 1,-1 2 1,-3 2 1,-2 2 0,-1 3 0,-3 4 1,-1 2 1,-1 3 1,1 3 4,1 3 2,1 3 4,1 2 0,1 0-1,0 2-1,2 1-2,2-1-1,3-4-2,3-2-1,2-3-1,4-2 0,4-3-1,4-1 2,4-2-1,4-5-1,5-8-2,5-8-3,5-8-3,4-4-1,2-1 1,4-1 0,3-1 1,-1 0-4,-2 1-9,-3 2-9,-4 0-8,-3 1-4,-5 0 4,-5 2 3,-4 1 3,-5 2 4,-1 1 5,-2 2 5,-2 3 6,-2 0 9,-1 0 14,0 0 14,-1 0 14,-2 3 8,-1 4-1,0 6 0,-1 4-1,-2 4-3,0 3-9,-1 3-7,-2 3-9,1 2-5,-1-1-2,0 1-3,0-1-3,0 0-9,0-1-15,1-1-17,-1-1-17,2-6-11,4-11-10,4-10-9,4-11-10,1-5 7,-1 1 23,0 1 21,-2 1 22,1 2 17,0 3 11,1 3 11,2 3 10,0 1 5,-1 2-1,1 1-1,0 0-1,1 1-2,3 0-4,4 0-4,2 1-3,1-1-4,1 2 0,-1 0-3,1 2-1,-1 0-7,-3 0-10,-1 0-10,-2 0-11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9"/>
    </inkml:context>
    <inkml:brush xml:id="br0">
      <inkml:brushProperty name="width" value="0.05132" units="cm"/>
      <inkml:brushProperty name="height" value="0.05132" units="cm"/>
      <inkml:brushProperty name="color" value="#F2395B"/>
    </inkml:brush>
  </inkml:definitions>
  <inkml:trace contextRef="#ctx0" brushRef="#br0">51126 57870 428,'0'-57'8,"0"12"4,0 12 4,0 11 4,1 7 3,0 1 1,2 1 2,0 1 2,0 4 5,0 10 9,-2 8 10,0 9 10,-2 6-1,0 5-11,-2 3-11,0 4-11,-3 4-8,-3 4-5,-5 4-6,-3 4-5,-4 2-8,0 0-8,0-1-9,-2 1-8,1-3-8,5-6-5,3-6-6,5-6-6,4-10-3,7-14-2,8-16-1,6-14 0,4-9 4,3-3 13,1-2 11,2-4 12,1 1 8,-1 6 2,-1 4 4,-1 5 2,-3 4 6,-3 2 6,-5 4 9,-3 3 6,-4 4 9,-4 6 10,-4 6 10,-4 6 10,-2 2-2,0 1-13,1 0-13,-1-1-13,0 0-10,2-1-7,1-1-8,0 0-6,3-2-6,4-1-4,4 0-5,4-2-5,0 1 0,-3 2 3,-2 1 4,-4 3 4,-3 2 5,-3 1 7,-5 3 9,-4 1 7,-1 1 3,-1-1-3,0-1-2,1-1-2,2-5-9,4-8-13,6-10-13,5-8-13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9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52683 58547 452,'7'-8'0,"-2"0"0,-2 0 0,-2 1 0,-2 0 9,-2 4 19,-2 2 18,-2 4 19,-2 2 3,-2 5-12,-1 4-12,-3 4-12,0 0-7,1 0-1,1 0-2,1-2 0,0-1-1,2 1-1,1 0-2,0-1-1,6-1-7,8-3-12,9-2-12,10-4-13,2-4-7,0-4-3,-1-5-3,-1-5-3,-2-3 2,-3 1 4,-3-1 4,-3 0 5,-3 1 4,-2 1 4,-4 1 5,-2 1 3,-3 1 5,-2 0 6,-2 2 5,-2 1 6,2 0 9,6 2 11,6 1 13,6 0 13,4 1-1,1 1-12,3-1-13,1 0-11,0 0-8,-1 2 0,-3 0-2,-1 2-1,-3 3 0,-4 7 4,-5 8 3,-2 6 2,-6 2 0,-2 0-6,-5-1-5,-4-1-5,-1-2-5,1-3-7,1-3-6,1-3-6,5-3-6,9-4-5,11-4-6,10-4-4,3-3-1,-2 0 4,-1-1 2,-2-2 4,-3 1 2,1-1-1,-2 0 1,-1 0-1,-2 1 3,-3 0 6,-3 2 4,-2 1 7,-2 0 2,0 0 2,0 0-1,0 0 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5:59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54476 58060 409,'0'-36'6,"0"7"13,0 8 12,0 6 13,0 7 11,0 10 7,0 8 9,0 9 7,0 8-3,0 9-16,0 6-14,0 9-16,-2 9-14,-2 11-13,-4 11-14,-2 10-12,-1 10-11,-1 10-12,0 7-10,1 10-11,0-10-3,2-25 2,3-27 4,1-26 3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1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81466 32774 543,'-7'-8'2,"2"0"5,2 1 5,2-1 4,4 0 6,6 0 8,5 1 7,7-1 7,4 0 1,5 0-3,3 1-5,4-1-5,3 1-4,2 0-3,2 2-4,2 1-5,-2 0-2,-8 2-3,-6 0-2,-7 2-3,-4 0-6,-3 2-14,-1 0-11,-2 2-12,-5 0-11,-6 1-9,-8 2-10,-6 0-8,-5 0 2,-1-1 16,-3-1 14,-1 0 14,0-2 10,5 0 5,3-2 3,4 0 5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19"/>
    </inkml:context>
    <inkml:brush xml:id="br0">
      <inkml:brushProperty name="width" value="0.04392" units="cm"/>
      <inkml:brushProperty name="height" value="0.04392" units="cm"/>
    </inkml:brush>
  </inkml:definitions>
  <inkml:trace contextRef="#ctx0" brushRef="#br0">81753 32900 500,'-29'0'1,"7"2"3,5 0 1,7 2 2,2 1 6,2 1 10,1 3 10,0 2 10,1 2 2,1 3-5,-1 3-3,0 3-5,0 3-4,2 1-1,0 3-3,2 1-3,-1 1-1,0 2-1,-2 1-2,0 1-2,-1 0-1,0 2-2,0 1-3,1 0-2,-2 1-4,0 0-4,-2 1-4,0-1-6,0-2-5,0-2-5,2-4-6,1-1-6,0-5-3,2-4-1,0-3 0,2-4-1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4"/>
    </inkml:context>
    <inkml:brush xml:id="br0">
      <inkml:brushProperty name="width" value="0.06161" units="cm"/>
      <inkml:brushProperty name="height" value="0.06161" units="cm"/>
    </inkml:brush>
  </inkml:definitions>
  <inkml:trace contextRef="#ctx0" brushRef="#br0">43150 24850 357,'-22'-71'3,"6"10"7,7 10 8,6 9 6,1 13 12,-3 20 14,-3 18 17,-2 20 14,-1 16 1,3 16-15,3 15-14,4 17-15,1 14-8,0 17-5,0 15-4,0 16-4,0 9-5,0 3-5,0 3-6,0 4-4,0 7-7,0 13-8,0 12-6,0 13-7,-2 7-6,-3 4-3,-3 3-4,-2 3-4,-1-8-1,3-19 0,3-18 1,4-19 0,-1-26 2,-3-30 2,-3-32 3,-2-30 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19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81766 33925 561,'7'-15'3,"1"1"6,0 1 6,0 0 7,2 2 3,3 1 2,5 0 2,4 2 2,2 1-1,2 1-4,3 0-3,1 2-5,0 0-1,-1 2-2,-3 0 0,-1 2-1,-3 1-2,-3 4-1,-3 2-1,-3 3-1,-3 2-1,-2 0 1,-4-1-1,-2 1 2,-5 2-1,-2 1 0,-5 5-1,-4 2 0,-3 1-3,-3-2-2,-3 0-3,-3 0-2,-1-2-2,1-1 1,1-1 2,2-1 0,-1-1-3,2-3-11,1-1-9,1-2-10,1-2-3,1-2 2,1-3 4,1 0 2,2-4-1,2-2-6,4-4-6,3-2-7,1-4 2,2-3 7,0-5 9,2-3 8,0-1 6,2 3 4,0 3 4,2 3 3,0 2 3,0 1 0,-1 0 1,1 2 1,1 1 5,2 3 11,2 1 9,2 2 11,1 2 5,3 2 1,2 2 1,1 2 1,3 2 0,1 3-2,3 4-3,1 2-2,1 2-4,-3-1-5,-1 1-6,-3 0-5,-1-1-3,-3-1-1,-1-1 0,-2-1 0,-2-1-11,1 0-21,0-2-21,0-1-20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0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83129 31797 516,'7'-8'3,"-1"0"6,0 0 6,-2 1 6,1 0 5,0 2 5,1 2 4,2 2 5,0 2-1,0 4-8,-1 2-9,1 3-6,-2 4-9,-2 4-8,-4 3-8,-2 5-8,-4 2-7,-4 0-3,-3 2-5,-5 1-4,-2-1-1,1-1 3,-1-3 3,1-1 2,0-3 5,1-1 5,0-3 6,2-1 5,2-3 6,1-1 5,2-2 6,2-2 5,4-3 5,6-2 7,6-4 7,6-2 6,5-4 0,3-4-8,5-4-7,3-3-8,2-2-5,-2 1-6,0 0-3,-1 2-6,-2 2-2,-3 3-1,-3 3 0,-3 2 0,-3 4 2,-4 2 7,-5 4 6,-2 2 7,-6 3 4,-2 3 2,-5 4 4,-4 2 1,-3 3 1,-1 5-3,-3 3-3,-1 4-2,-2 3-3,-1 3-2,-1 1-3,-1 2-3,-1 2 0,-2 2 0,-3 2 1,-1 2 0,-2 2-2,0 5-9,-2 4-7,0 4-7,-1 0-3,3-3 3,2-3 2,2-3 3,2-4-2,5-6-3,3-6-5,5-5-5,3-7-2,2-6-3,4-5-1,3-6-3,1-6-2,2-2-4,0-6-3,2-2-4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0"/>
    </inkml:context>
    <inkml:brush xml:id="br0">
      <inkml:brushProperty name="width" value="0.04282" units="cm"/>
      <inkml:brushProperty name="height" value="0.04282" units="cm"/>
    </inkml:brush>
  </inkml:definitions>
  <inkml:trace contextRef="#ctx0" brushRef="#br0">83650 33972 513,'14'-29'6,"-1"5"12,-2 5 11,-2 5 12,-1 4 6,0 4-1,-1 4 2,1 4-1,-1 4-2,0 4-5,-2 3-5,0 5-5,-1 1-6,1 1-7,2-1-7,0 1-7,1-2-6,0-3-6,0-3-5,0-2-7,0-4-2,1-1 1,1-2 2,2-2 1,0-3-4,1-6-11,1-4-11,2-5-10,-1-2-3,1-1 5,0 1 5,-1-1 6,0 2 6,-3 5 9,-1 3 9,-2 4 9,-2 4 16,-2 4 25,-2 4 25,-2 4 25,-2 1 2,0-1-19,-2 0-20,0-2-19,2-1-18,6-1-15,5 0-15,7-2-15,4-2-7,1-4 1,3-3 2,1-5 0,1-1 5,-3 0 8,-2 2 8,-1 1 7,-3 0 4,-3 2-1,-2 1 0,-4 0-1,-4 4 10,-6 4 23,-6 5 22,-6 6 23,-5 2 4,-3 3-13,-5 1-14,-3 3-13,-2 0-9,0-1-5,-1-2-3,1 1-5,0-2-3,-1 1-2,1-1-1,0 1-3,0-2-1,3-1-1,2-3 0,1-1-1,10-2 2,15-2 5,15-2 5,17-2 5,9-3-2,6-3-7,4-2-7,5-3-9,1-2-5,-2 0-4,-4 0-5,-2 0-4,-5 1-3,-4 1-3,-6 0-4,-4 2-3,-4 0 0,-5 0 2,-3 0 2,-4 0 2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1"/>
    </inkml:context>
    <inkml:brush xml:id="br0">
      <inkml:brushProperty name="width" value="0.04977" units="cm"/>
      <inkml:brushProperty name="height" value="0.04977" units="cm"/>
    </inkml:brush>
  </inkml:definitions>
  <inkml:trace contextRef="#ctx0" brushRef="#br0">86741 33037 442,'-4'-21'61,"8"6"-7,8 6-6,7 7-6,6 2-7,3 0-7,3 0-6,3 0-7,0-1-6,-2-1-3,-1 0-5,-3-1-3,-2-1-6,-3 0-6,-3 0-6,-3 0-6,-6 1-8,-10 2-6,-10 2-9,-10 2-7,-3 0 4,3 0 14,3-2 16,3 0 14,2-1 8,0 0 0,2 0 1,1 0-1,0 0 7,2 2 11,1 0 12,0 2 13,1 0 4,1 3 1,-2 2-1,2 2-1,-1 2-1,2 1-4,0 3-2,2 2-4,0 1-4,0 1-3,0 1-4,0 1-4,0 1-3,0 1-3,0 1-2,0 0-2,0 2-8,0 1-10,0 1-12,0 1-11,0 0-8,0 1-6,0-1-5,0 0-4,-1-3-1,0-5 7,-2-7 5,0-5 6,0-3 3,0 0 0,2 0 1,0 0-1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1"/>
    </inkml:context>
    <inkml:brush xml:id="br0">
      <inkml:brushProperty name="width" value="0.03824" units="cm"/>
      <inkml:brushProperty name="height" value="0.03824" units="cm"/>
    </inkml:brush>
  </inkml:definitions>
  <inkml:trace contextRef="#ctx0" brushRef="#br0">86590 35150 575,'-19'0'97,"10"2"-14,10 0-15,10 1-14,7 1-12,5 0-9,5-1-9,5 1-9,4-1-8,6 0-6,4-2-5,6 0-8,1-2-1,1 0 2,0-2 1,0 0 3,-5-1-11,-10 1-23,-10-1-23,-9 0-23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8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80909 39383 472,'-7'-6'10,"2"4"19,2 4 20,2 4 20,1 4 4,0 3-13,0 5-13,0 3-13,0 4-7,0 3-3,0 3-3,0 3-1,-1 6-4,-2 10-1,-2 9-3,-1 11-3,-2 3-2,0-3-3,0-3-2,1-3-4,-1 0-5,0 3-9,0 3-7,1 3-8,0-2-5,2-7-1,2-7-1,2-6-1,2-7 2,2-5 4,2-4 6,2-5 3,0-5 2,1-5-4,0-5-3,0-4-4,-1-5 0,-1-3 3,-1-2 3,0-4 2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9"/>
    </inkml:context>
    <inkml:brush xml:id="br0">
      <inkml:brushProperty name="width" value="0.0397" units="cm"/>
      <inkml:brushProperty name="height" value="0.0397" units="cm"/>
    </inkml:brush>
  </inkml:definitions>
  <inkml:trace contextRef="#ctx0" brushRef="#br0">81621 40894 554,'-1'-18'8,"0"10"19,-2 11 17,0 12 17,-3 6 3,-4 3-13,-3 2-13,-5 4-13,-2 0-9,1-1-3,-1-3-5,1-1-4,-1-3-3,-1-1-1,-1-3-2,-1-1-3,1-3 0,1-1 1,2-2 0,3-2 1,5 0 4,10 3 9,10 4 9,10 2 7,4 0 1,2-3-10,1-3-9,1-3-8,0 0-5,1 0 0,-1 1 0,1 2 1,-2-1-8,0 1-14,-1 0-13,-1-1-16,-3 0-6,-3-2 0,-4-2 0,-4-2-1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9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82983 41840 456,'-6'-22'86,"4"1"-19,4 3-21,4 1-19,2 2-10,1 2-1,2 3-2,0 1 0,0 1-2,-1-2 0,-1 0-1,0-1-1,0 0 0,1 0 1,3 2 0,2 1 1,0 2 0,-1 6-2,-1 4-2,-1 6-2,-1 2 1,-1 1 1,0 1 2,-2 1 2,-1 1 1,0 2 0,-2 0 0,0 1 0,-2 1-1,1 1-2,0 1-2,0 1-3,0 0-1,0 1-2,0-1-1,0 1-1,-1-1-5,0 0-12,-2 1-10,0-1-11,-1-5-9,0-10-9,0-12-7,0-10-9,0-5 1,0 3 10,0 1 10,0 3 11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29"/>
    </inkml:context>
    <inkml:brush xml:id="br0">
      <inkml:brushProperty name="width" value="0.04982" units="cm"/>
      <inkml:brushProperty name="height" value="0.04982" units="cm"/>
    </inkml:brush>
  </inkml:definitions>
  <inkml:trace contextRef="#ctx0" brushRef="#br0">83489 41234 441,'0'-15'12,"0"2"2,0 3 2,0 1 2,-2 3 8,-2 6 13,-4 4 14,-2 6 14,-2 3 1,-1 3-11,-1 3-11,-1 3-11,-2 2-7,0 1-4,-1 1-3,-1 1-3,-1 1-6,-1 0-8,-1 2-6,0 1-8,-2-1-4,3-1 0,0-3 0,1-1 0,1-2-8,2 2-15,3 1-15,1 1-15,2-2-5,3-5 5,1-5 5,2-4 6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30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84683 41809 507,'-6'-7'10,"4"2"22,4 2 20,4 2 21,2 1 4,1 0-16,2 0-14,0 0-15,1-1-13,3 0-11,2-2-13,2 0-11,-1-1-10,-1 0-11,-3 0-10,-1 1-9,-3 0-1,-4 3 8,-4 4 10,-4 2 8,-2 2 6,0 0 5,0 0 4,0 0 4,-1-2 5,0-1 4,-1-2 6,-1-2 4,-1 0 10,2 2 13,1 2 14,0 2 14,1 1 3,0 0-8,0-1-7,1 1-8,-1 1-5,2 2-2,0 1-2,2 3-3,0 0-3,0-1-7,0-1-7,0 0-6,0-2-4,0 1-4,0 0-2,0 0-4,0-1-10,0 1-20,0 0-18,0 0-20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4"/>
    </inkml:context>
    <inkml:brush xml:id="br0">
      <inkml:brushProperty name="width" value="0.03773" units="cm"/>
      <inkml:brushProperty name="height" value="0.03773" units="cm"/>
    </inkml:brush>
  </inkml:definitions>
  <inkml:trace contextRef="#ctx0" brushRef="#br0">43500 26550 583,'28'-25'1,"6"0"4,7 0 2,6 0 4,3 3 1,0 6 0,0 7-1,0 6 0,3 3 1,6 0 1,7 0 2,6 0 2,-4 6 0,-11 13 1,-14 12 1,-11 13 0,-11 7-1,-5 4-2,-7 3-2,-5 3-3,-11 3-1,-11 3-3,-14 3-2,-11 4-1,-9 2-2,-3 4 0,-3 3-1,-2 3-1,0-5 0,7-12 0,6-13 0,7-12 0,16-9 4,29-2 5,28-3 5,28-3 7,20-9 1,13-11-3,12-14-2,13-11-3,6-6-7,0 4-14,0 3-12,0 3-14,-10 3-3,-18 3 6,-19 3 4,-18 4 6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30"/>
    </inkml:context>
    <inkml:brush xml:id="br0">
      <inkml:brushProperty name="width" value="0.03576" units="cm"/>
      <inkml:brushProperty name="height" value="0.03576" units="cm"/>
    </inkml:brush>
  </inkml:definitions>
  <inkml:trace contextRef="#ctx0" brushRef="#br0">84472 42930 615,'-19'-1'49,"7"0"3,8-2 2,8 0 3,5-1-4,3 1-12,4-1-12,2 0-12,2 1-6,1 1-2,1 0-2,1 2-2,1 0-5,1 0-8,1 0-9,0 0-8,0 0-5,-5 0-3,-3 0-2,-4 0-3,-3 0-2,-1 0-5,-1 0-3,0 0-4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39"/>
    </inkml:context>
    <inkml:brush xml:id="br0">
      <inkml:brushProperty name="width" value="0.03772" units="cm"/>
      <inkml:brushProperty name="height" value="0.03772" units="cm"/>
    </inkml:brush>
  </inkml:definitions>
  <inkml:trace contextRef="#ctx0" brushRef="#br0">86840 40915 583,'-5'-7'10,"8"3"21,6 1 21,7 2 21,4 1 4,3 2-14,1 0-14,3 1-14,1 0-14,1-2-16,0-2-15,2-2-16,0 0-11,-1 1-7,-2 0-8,1 2-7,-4 0-2,-4 0 7,-3 0 5,-4 0 5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39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86516 42030 577,'-12'-7'40,"8"1"8,8 1 8,8 1 8,4 0-3,3 2-10,1 0-12,3 2-12,1 0-8,3 0-7,1 0-7,2 0-5,3 0-8,3 2-10,3 0-10,2 2-9,0-1-5,-6 1-1,-4 0-2,-5 0-1,-4-1 0,-3 1 2,-3 0 1,-2 0 2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0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90237 41293 488,'-6'-14'67,"6"5"-8,4 3-10,6 4-8,1 1-7,1 0-5,0-2-4,0 0-6,2 0-1,5 0 0,5 2 1,5 0 2,3 1-2,1-2-3,0 0-2,2-1-3,0-1-3,-1 0 0,-1 0-1,-1 0-1,-1 1-1,0 0-1,1 2-2,-1 0-1,0 1-2,-2 0-1,0 0-1,0 0-1,-3 1-2,0 0 2,-1 2-1,-1 0 1,-1 0 0,-1 0 0,-1-2 0,0 0 1,-1-1 0,3 0 0,1 0 1,3 0 1,1-1 2,0 0 0,2-2 2,1 0 1,1-1 1,-1 0-1,0 0-1,1 1-1,-1-1 1,0 2 0,1 0 2,-1 2 1,1 0 0,1 0-1,1 0-1,0 0 0,1 0-2,-1 0 0,-1 0-1,-1 0 0,-1 0-2,2 2-2,1 0-1,1 2-1,-1-1-1,0-1 1,-1 0 1,-1-2 2,-2 0 0,-1 0-1,-3 0 0,-1 0-1,-1 0 0,1 0 1,1 0 0,1 0 0,0 0 1,1 0 1,-1 0 0,0 0 0,2 0 1,1 0-1,2 0 1,3 0-1,1 0 0,0 0 0,2 0 1,1 0-1,0 0 0,0 0 0,0 0 0,0 0-2,0 0 1,-1 0 0,-2 0 1,0 0 0,0 0 0,-1 0 0,0 0 0,1 0-1,-2 0 1,0 0 1,-1 0 0,-1 0 1,0 0 0,2 0 1,3 0-1,1 0 1,1 0 0,2 0 0,1 0-1,0 0 0,1 0-1,-2-2-1,0 0-2,-1-1 0,-2-1-1,-2 2 0,-1 0 1,-3 2 1,-1 0 0,1 2 0,-1 0 0,1 2 0,-1-1-1,0 1-1,1 0-2,-1 0 0,2 1-1,2 0 1,4 1 0,3 1 2,1 0-2,2-2-4,0-2-4,2-2-4,0-1-4,-2 2-5,-1 0-4,0 2-5,-2-1 0,-3 1 2,-4 0 2,-2 0 4,-4 0 0,-7 0 1,-5 0-1,-6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2"/>
    </inkml:context>
    <inkml:brush xml:id="br0">
      <inkml:brushProperty name="width" value="0.04658" units="cm"/>
      <inkml:brushProperty name="height" value="0.04658" units="cm"/>
    </inkml:brush>
  </inkml:definitions>
  <inkml:trace contextRef="#ctx0" brushRef="#br0">92916 37581 472,'-3'-13'8,"-4"3"18,-6 4 17,-3 4 17,-3 3 2,2 4-13,3 2-13,1 3-12,1 1-11,1-2-6,-1-2-6,0-2-7,0-1-2,1 1 1,-1 2 1,0 0 1,2 3 5,3 4 7,2 3 7,4 5 8,1 2 3,0 2-2,0 3-1,0 1-2,-1 1-2,0 1-2,-2-1-2,0 0-3,-2 0-2,0-1 0,-1-2-2,-1 1 0,0-3-3,2 0-2,2-1-2,2-1-3,1-1-4,0-1-3,0-1-6,0-1-3,2-2-10,4-3-16,4-3-15,3-2-16,2-5-2,-3-2 10,-1-6 10,-2-2 11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3"/>
    </inkml:context>
    <inkml:brush xml:id="br0">
      <inkml:brushProperty name="width" value="0.03321" units="cm"/>
      <inkml:brushProperty name="height" value="0.03321" units="cm"/>
    </inkml:brush>
  </inkml:definitions>
  <inkml:trace contextRef="#ctx0" brushRef="#br0">94066 37547 662,'-12'-8'7,"8"2"15,8 1 14,8 0 15,5 2 4,5 0-7,3 2-6,5 1-7,2-1-10,2-1-11,2 0-12,3-1-11,-2-1-10,-2 2-7,-3 0-6,-3 2-8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3"/>
    </inkml:context>
    <inkml:brush xml:id="br0">
      <inkml:brushProperty name="width" value="0.0392" units="cm"/>
      <inkml:brushProperty name="height" value="0.0392" units="cm"/>
    </inkml:brush>
  </inkml:definitions>
  <inkml:trace contextRef="#ctx0" brushRef="#br0">94459 37850 561,'-21'2'41,"7"4"5,5 4 7,6 3 5,3 4-2,0 3-8,0 3-11,0 3-8,0 3-7,0 5-4,0 3-3,0 4-4,-1 2-6,-2 0-11,-2 0-8,-1 0-11,-2-2-7,0-2-9,0-3-7,1-3-7,0-5-3,2-6 3,2-5 4,2-6 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3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95270 37884 460,'0'-15'3,"0"2"6,0 3 5,0 1 6,0 3 8,0 6 10,0 4 10,0 6 10,-2 4 1,-2 5-7,-4 5-7,-2 5-6,-2 4-8,-3 4-5,-2 4-6,-1 4-5,-1 0-5,1-2-1,1-4-1,1-2-2,2-4-4,2-6-7,4-3-6,3-6-7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3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95900 37714 467,'7'-8'6,"-2"0"12,-3 1 13,0-1 11,-2 2 5,1 4-3,2 4-3,0 4-3,2 4-4,0 3-2,1 5-4,2 3-2,-1 4-3,-1 3-3,0 3-1,-2 3-3,0 2-2,0 0-3,0 2-2,0 1-3,-1-2 0,0-2 0,-2-3 1,0-3 1,-2-3-9,0-2-20,-2-1-19,0-2-20,-2-5-10,-2-3-2,-2-6-2,-1-4-2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4"/>
    </inkml:context>
    <inkml:brush xml:id="br0">
      <inkml:brushProperty name="width" value="0.03226" units="cm"/>
      <inkml:brushProperty name="height" value="0.03226" units="cm"/>
    </inkml:brush>
  </inkml:definitions>
  <inkml:trace contextRef="#ctx0" brushRef="#br0">95424 38826 681,'-7'-7'2,"-1"2"3,0 2 2,0 2 4,5 0 10,10-4 18,9-2 18,11-3 17,5-1-7,2 1-33,2 0-32,2 2-34,-2 1-19,-7 1-6,-8 0-5,-5 2-6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39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36000 26700 539,'23'73'74,"-3"-3"-15,-3-3-12,-2-2-15,-5-5-7,-2-2-5,-3-3-4,-3-3-4,-2-2-1,0 0-1,0 0 0,0 0-1,0 9 1,0 19-1,0 19 1,0 19 0,0 9-1,0 0 0,0 0 0,0 0-1,1 0-1,4 0-1,3 0-1,3 0-1,-1-2-1,-2-3 1,-3-3-1,-3-2 0,-2-3 0,0 1 0,0-1 0,0 1 1,1 5-1,4 14-1,3 11 0,3 14-1,-1 5 0,-2 1 0,-3-1 0,-3 1 1,-2-3-2,0-2 0,0-3-1,0-3-2,1-6 0,4-5 1,3-7-1,3-5 0,-1-6 0,-2-3-3,-3-3-2,-3-2-2,-1-5-2,4-2-1,3-3-1,3-3-2,-1-4 0,-2-3-2,-3-3 0,-3-2-2,-2-5 0,0-2 2,0-3 1,0-3 2,0-7-2,0-9-3,0-10-5,0-8-4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4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96935 37511 502,'0'-13'59,"0"8"0,0 7 1,0 6 1,-2 6-4,-2 5-10,-4 5-8,-2 5-9,-3 3-7,-1 2-3,-3 3-3,-1 1-3,-2 1-5,1 2-6,-1 0-8,0 2-6,1-2-2,1-4 1,1-4 1,1-3 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4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97400 37829 434,'7'-15'4,"-2"3"7,-3 1 9,0 2 7,-2 3 6,0 4 4,0 4 4,0 4 4,0 4-1,1 5-5,2 5-6,0 5-6,1 2-4,0-1-5,0-1-3,0-1-4,0-2-3,2-3-4,0-3-2,1-3-4,3-4-2,2-6 2,3-6 1,3-6 1,2-6-8,-1-7-16,1-7-17,-1-6-16,0-3-4,-3 5 7,-1 4 9,-2 4 7,-2 2 9,-1 3 8,-1 1 8,0 3 9,-2 4 17,-1 10 25,0 8 26,-2 10 25,-1 4 4,0 2-19,-2 3-17,0 1-18,-1 2-13,2 3-7,0 1-8,2 2-6,-1 0-9,0-2-8,-2-2-8,0-1-8,-1-4-3,0-1 6,0-4 3,0-3 5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4"/>
    </inkml:context>
    <inkml:brush xml:id="br0">
      <inkml:brushProperty name="width" value="0.03117" units="cm"/>
      <inkml:brushProperty name="height" value="0.03117" units="cm"/>
    </inkml:brush>
  </inkml:definitions>
  <inkml:trace contextRef="#ctx0" brushRef="#br0">99291 37146 705,'-4'-14'10,"8"3"17,8 3 19,7 3 19,6 1 0,1 2-19,2 0-19,2 2-19,0 0-9,-3 2-1,-3 0-2,-3 2-1,-4 0-11,-3 1-20,-4 1-21,-4 1-21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5"/>
    </inkml:context>
    <inkml:brush xml:id="br0">
      <inkml:brushProperty name="width" value="0.04953" units="cm"/>
      <inkml:brushProperty name="height" value="0.04953" units="cm"/>
    </inkml:brush>
  </inkml:definitions>
  <inkml:trace contextRef="#ctx0" brushRef="#br0">99394 37500 444,'-14'1'10,"2"2"21,4 2 21,3 2 21,1 3 3,2 5-13,0 5-15,2 5-13,-1 3-8,0 3-2,-2 1-3,0 2-1,-2 1-4,0 1-2,-1-1-3,-1 0-3,0-1-2,2-3-2,2-4-1,2-2-1,2-3-2,4-4-5,2-5-4,3-3-3,4-3-4,2-2-4,3-3-3,3 0-4,1-3 0,-1-1 4,-1 0 4,-1-1 3,-1-1-3,-1 0-8,-1 0-9,-1 0-9,-2 0-5,-4-2 0,-5 0-2,-2-1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5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99597 38193 617,'-8'-8'2,"0"2"3,0 1 5,1 1 4,0-1 5,2-2 10,2-2 8,2-1 9,4-1 2,6 2-4,5 2-4,7 3-4,3 0-7,3 2-12,1 0-10,2 2-13,2 0-11,-1 2-11,0 0-12,1 2-11,-4-1-2,-6 1 10,-5 0 8,-6 0 10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5"/>
    </inkml:context>
    <inkml:brush xml:id="br0">
      <inkml:brushProperty name="width" value="0.04922" units="cm"/>
      <inkml:brushProperty name="height" value="0.04922" units="cm"/>
    </inkml:brush>
  </inkml:definitions>
  <inkml:trace contextRef="#ctx0" brushRef="#br0">101262 36766 446,'24'-7'1,"1"2"9,1 2 9,1 2 10,-2 2 0,-3 2-8,-5 2-9,-3 2-7,-3 0-5,-1-1 1,0-1 1,-2 0 0,-1 0 4,-2 4 11,-3 2 8,0 3 10,-3 2 3,-1 1-3,0 2-2,-1 0-3,-1 1-3,0 2-3,0 3-2,0 1-3,1 2-2,0 1-1,2 1-1,0 1-2,1 1-1,0 2-2,0 2-3,0 3-1,0-1-2,0 0 0,0-2-1,0 0 0,1-2-1,0-3-3,2-4-2,0-2-2,0-2-3,-2-1 0,-2-1-2,-2 0-1,-2-2-3,-3 1-4,-4-1-4,-2 1-5,-5-1-6,-5 1-8,-6-1-9,-6 1-7,-1-2-3,4-3 4,3-3 4,5-2 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7"/>
    </inkml:context>
    <inkml:brush xml:id="br0">
      <inkml:brushProperty name="width" value="0.05062" units="cm"/>
      <inkml:brushProperty name="height" value="0.05062" units="cm"/>
    </inkml:brush>
  </inkml:definitions>
  <inkml:trace contextRef="#ctx0" brushRef="#br0">92800 42595 434,'-2'-13'88,"-2"4"-20,-4 6-21,-2 5-19,-2 1-13,-1 1-4,-1 0-4,-1 0-4,-1-1-2,2 0-1,1-2 0,1 0 0,1 2 5,2 7 10,3 8 10,1 6 11,1 4 2,0 0-5,0 2-7,0 1-5,-1 1-4,-2 0-1,-1 2-1,-3 1-2,0 0-1,2 0-3,2 0-2,3 1-2,0-3-1,2-4-3,0-4-3,2-3-1,0-3-6,2-1-8,0-1-9,2-1-8,0-2-5,3-4-1,2-4 0,2-4-1,2-4-1,1 0 0,3-3-2,1-2 0,0-1 1,-2 0 4,-4 1 2,-3-1 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7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94231 42598 465,'-2'-17'12,"-4"11"23,-4 12 24,-4 11 24,-2 8 4,-3 3-16,-1 3-16,-3 3-17,-1 2-9,-1 2-6,-1 2-5,0 2-5,0 1-5,3 0-5,3 0-4,3 0-6,2-2-1,2-6 2,3-4 2,1-5 2,3-8-14,6-10-31,4-12-31,6-10-30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7"/>
    </inkml:context>
    <inkml:brush xml:id="br0">
      <inkml:brushProperty name="width" value="0.04968" units="cm"/>
      <inkml:brushProperty name="height" value="0.04968" units="cm"/>
    </inkml:brush>
  </inkml:definitions>
  <inkml:trace contextRef="#ctx0" brushRef="#br0">94900 42661 442,'6'-13'62,"-1"8"0,-2 7-1,-2 6 0,-1 6-3,2 5-8,0 5-6,1 5-7,0 3-6,0 0-4,-2 2-5,0 1-4,-1-2-4,0-2-6,0-3-5,0-3-6,0 0-6,0 3-7,0 2-6,0 4-8,0-1-6,0-5-6,0-5-6,0-5-5,-1-4-4,0-1-1,-2-2 1,0-2-2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8"/>
    </inkml:context>
    <inkml:brush xml:id="br0">
      <inkml:brushProperty name="width" value="0.02968" units="cm"/>
      <inkml:brushProperty name="height" value="0.02968" units="cm"/>
    </inkml:brush>
  </inkml:definitions>
  <inkml:trace contextRef="#ctx0" brushRef="#br0">94167 43689 741,'-15'-15'17,"1"2"-1,1 3-2,1 1-2,6 1 5,14 0 13,12 1 11,12-1 13,7-1-10,1 0-31,-1-1-31,0-1-31,-4 0-11,-8 2 10,-7 2 10,-8 3 10,-4 0 5,1 0-1,1 0-1,2 0-1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40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41350 31350 425,'21'28'151,"-5"6"-31,-7 7-32,-5 6-31,-3 7-19,4 10-6,3 10-6,3 9-5,-1 7-6,-2 7-3,-3 6-3,-3 7-4,-4 7-5,-3 9-4,-3 10-7,-2 10-4,-3 2-3,1-3 2,-1-3 2,1-2 1,-1-9-4,1-12-9,-1-13-10,1-12-10,2-23-7,7-30-6,6-32-5,7-30-5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8"/>
    </inkml:context>
    <inkml:brush xml:id="br0">
      <inkml:brushProperty name="width" value="0.05093" units="cm"/>
      <inkml:brushProperty name="height" value="0.05093" units="cm"/>
    </inkml:brush>
  </inkml:definitions>
  <inkml:trace contextRef="#ctx0" brushRef="#br0">95895 42413 431,'2'-22'43,"4"6"-2,4 5-3,4 5-3,3 2-4,3 2-6,3 0-6,3 2-5,0 0-5,-2 0-4,-1 0-2,-2 0-4,-3 0-4,-1 2-5,-3 0-5,-1 2-5,-3 1 1,-4 1 7,-4 3 7,-4 2 7,-2 1 7,0 1 6,0 1 7,0 2 5,0 0 4,0 3 2,0 1 0,1 3 2,-1 1-2,2 1-3,0 1-5,2 1-3,0 1-4,0 4-2,0 3-4,0 3-2,0 0-3,2 0-1,0-2-2,2 0-2,-1-2-2,-1-3 0,0-4-1,-2-2 0,0-2-2,0-1 0,0-1-2,0-1-1,-1-1-1,-4-3-2,-2-1-1,-3-2-2,-5-2-4,-5-1-5,-7 0-7,-5-2-5,-3-1-3,2-2 1,0-3 0,1 0 2,3-2-4,5 0-7,5 0-8,5 0-6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49"/>
    </inkml:context>
    <inkml:brush xml:id="br0">
      <inkml:brushProperty name="width" value="0.05252" units="cm"/>
      <inkml:brushProperty name="height" value="0.05252" units="cm"/>
    </inkml:brush>
  </inkml:definitions>
  <inkml:trace contextRef="#ctx0" brushRef="#br0">98797 42574 418,'0'-14'7,"0"1"12,0 2 13,0 2 13,-3 3 4,-4 2-7,-5 4-7,-5 3-7,-2 0-5,2 1-5,3 0-6,1 0-4,1 0-5,-1 0-2,-1 0-2,-1 0-2,-1 0-3,2 1-1,1 2-1,1 0-2,2 1 2,2 2 4,4 0 4,2 1 5,2 2 3,0 0 4,0 1 3,0 1 2,0 2 2,0 1-1,0 3-1,0 1-2,-1 3 0,-2 1 0,-2 2 2,-1 3-1,-2 0 1,0 0-2,0 1 0,1-1-2,0-1 0,2-2-2,2-1-1,2-3-2,2-2-1,2-1-2,2-2-2,2-3-3,2-1-3,3 0-6,3-2-6,3-1-5,1-2-15,-1-4-23,-1-4-25,0-4-23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1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99985 42818 533,'-2'-15'7,"-6"4"13,-4 3 15,-5 3 13,-1 2 1,2 4-9,4 2-11,3 4-9,0 1-6,-2 3-1,-2 2 0,-1 1 0,-1 3-1,2 2 0,3 1 1,1 3-1,1 1 0,0 2-2,1 3-1,-1 1-3,1 0 0,2-3-3,2-4 0,2-1-2,2-4-2,2-1-3,2-3-2,2-1-3,2-3-2,5-2-1,4-4 0,3-2-2,4-5 0,1-4-2,3-6 0,1-3-2,1-7-1,1-3-2,-1-6-3,0-5-2,-1-1 0,-5 0-1,-3 1 1,-5 2 0,-2 1 2,-2 5 6,-3 4 6,-1 3 4,-2 4 6,-2 3 7,-2 3 5,-2 3 7,-1 4 10,0 8 13,0 6 13,0 7 14,0 4 1,0 3-14,0 1-12,0 3-13,-1 1-9,-4 1-6,-2 0-5,-3 2-6,-2-1-4,2-1-6,1-3-4,0-1-5,2-3-5,1-3-4,0-3-5,2-3-3,0-6-6,2-8-6,0-10-7,2-7-6,1-7 2,4 0 10,2-1 12,4 0 9,1 0 10,1 5 5,1 3 7,1 5 7,1 2 4,-2 2 6,-1 2 4,-1 2 4,1 2 3,0 1 1,1 0 0,1 2 1,0 0-2,-3 0-5,-1 0-5,-2 0-6,-1-1-3,0-1-3,0 0-2,0-1-4,-1-2-6,-1 0-10,-1-1-11,0-2-10,-1 0-3,0-1 5,0-2 6,0 0 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1"/>
    </inkml:context>
    <inkml:brush xml:id="br0">
      <inkml:brushProperty name="width" value="0.05115" units="cm"/>
      <inkml:brushProperty name="height" value="0.05115" units="cm"/>
    </inkml:brush>
  </inkml:definitions>
  <inkml:trace contextRef="#ctx0" brushRef="#br0">101399 42199 430,'-1'-15'0,"-1"-1"3,0 0 0,-1 1 2,-1 0 3,0 2 2,0 2 3,0 3 3,0 3 7,0 8 11,0 6 10,1 7 10,-1 4 2,0 1-8,0 1-9,0 1-9,-1 2-4,0 3-3,-1 3-3,-2 3-1,1 1-3,-1 2-1,0 1-2,0 0-2,-1 5-1,-1 8 0,-3 8-1,-2 8 0,0 0-7,1-7-11,1-7-12,1-6-11,0-7-8,2-4-2,1-5-3,0-5-2,2-7-4,1-7-5,0-8-5,2-8-4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1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101803 43063 616,'21'-28'5,"-3"9"10,-4 7 10,-4 8 10,-5 7 5,-3 7 2,-4 8 1,-3 6 1,-5 3-3,-4 0-9,-4 1-8,-3-1-8,0-2-6,3-3-3,5-4-3,3-5-3,6-3-11,8-2-15,8-4-18,7-2-17,4-3-1,1 0 13,-1-2 14,1 0 13,-3 0 7,-4 2 3,-3 2 1,-4 2 2,-4 2 5,-3 2 9,-2 1 7,-3 3 9,-4 2 5,-4 3 3,-4 3 1,-3 4 3,-3-2 0,1-1-4,-1-5-2,1-1-4,1-3-4,3-1-6,3 0-8,3-2-7,4-3-10,6-6-15,5-6-16,7-6-14,1-2-6,-1 1 4,-2 1 4,-2 1 4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2"/>
    </inkml:context>
    <inkml:brush xml:id="br0">
      <inkml:brushProperty name="width" value="0.04737" units="cm"/>
      <inkml:brushProperty name="height" value="0.04737" units="cm"/>
    </inkml:brush>
  </inkml:definitions>
  <inkml:trace contextRef="#ctx0" brushRef="#br0">102675 43055 464,'-15'-6'92,"3"6"-16,1 4-19,2 5-16,1 5-11,1 1-4,-1 5-5,0 2-4,0 2-4,0 1-2,0 0-3,1 2-2,0-1-2,2-3 2,2-3-1,2-3 2,3-4-5,6-6-12,4-6-10,5-6-10,3-6-8,1-6-1,1-5-3,1-6-3,-1-3 4,-3 1 6,-3 1 8,-2 2 7,-3 1 5,-1 2 3,-1 4 4,0 4 3,-1 1 11,1 2 19,2 2 19,0 3 20,0 2 1,1 6-16,0 4-16,0 6-15,-2 1-11,-1 1-2,-2 0-5,-2-1-3,-3 3-2,-4 1-2,-4 5-1,-4 2-1,-1 1-1,1-2 0,0 0-1,2 0 0,3-5-3,4-5-8,6-6-7,4-6-7,4-4-1,1-2 4,3-2 5,2-1 5,-1-2 4,-3 2 0,-3 1 3,-3 1 1,-1-1 1,-2 0 1,-1-1 0,0-1 1,-1-2 1,0 0 2,0-1 1,0-1 3,-1-1 1,1-2 1,0 0 0,0 0 2,0-1 2,0 2 2,0 3 3,0 1 2,-1 5 15,-1 6 27,0 7 27,-1 8 26,-3 5 3,0 7-22,-3 5-21,-2 6-21,-1 5-15,0 2-4,1 4-7,-1 2-5,0 2-9,0 0-9,0-1-10,0 1-10,1-2-9,-1-2-9,0-4-9,0-2-9,1-6-2,0-8 3,2-7 4,1-8 3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3"/>
    </inkml:context>
    <inkml:brush xml:id="br0">
      <inkml:brushProperty name="width" value="0.05049" units="cm"/>
      <inkml:brushProperty name="height" value="0.05049" units="cm"/>
    </inkml:brush>
  </inkml:definitions>
  <inkml:trace contextRef="#ctx0" brushRef="#br0">104436 42516 435,'29'-7'68,"-4"2"-16,-4 2-15,-3 2-15,-3 2-11,-3 2-5,-1 2-5,-2 2-6,-2 0 1,-2 1 6,-3 0 6,0 0 6,-3 1 5,0 1 3,-2 3 3,0 2 3,-1 1 1,2 3-2,0 1-3,2 3-2,0 1-2,0 1-1,0 1-2,0 1-1,0 0-2,0 2-3,0 1-1,0 1-2,0-1-1,0-2 1,0-1 0,0-3 0,-1-1-1,-2-3-3,-2-1-5,-2-2-3,-2-2-4,-3-1-3,-3-1-3,-3-1-3,-3-1-5,-3 0-5,-3-2-7,-3-1-5,0 0-3,4-2-2,2-1 0,3 0-2,1-2 1,1 0-1,-1-2 0,1 0 1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4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77761 49739 565,'-15'-1'6,"4"0"10,3-2 12,3 0 11,3-1 6,5 0 2,6 0 1,4 1 3,5-2-4,5 0-9,5-1-10,5-1-8,2-1-8,0 2-4,0 1-6,0 0-6,0 3-4,-2 2-4,0 4-4,-1 2-5,-2 3-6,-3 1-9,-4 3-10,-1 1-10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4"/>
    </inkml:context>
    <inkml:brush xml:id="br0">
      <inkml:brushProperty name="width" value="0.03815" units="cm"/>
      <inkml:brushProperty name="height" value="0.03815" units="cm"/>
    </inkml:brush>
  </inkml:definitions>
  <inkml:trace contextRef="#ctx0" brushRef="#br0">77755 50881 576,'-36'0'4,"7"0"7,7 0 8,7 0 8,7-2 5,6 0 6,7-3 5,8-2 5,5 1-1,5 1-9,5 2-8,5 2-8,3 1-5,2 0-1,2 0-2,2 0-1,2 0-8,2 0-18,2 0-15,2 0-16,-2 0-8,-6 0 3,-6 0 1,-5 0 3,-5 0 2,-2 0 1,-1 0 0,-2 0 2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5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83345 50629 452,'-13'0'9,"4"-2"21,6 0 19,5-2 19,2 1 4,3 2-12,2 2-12,2 2-12,1 1-9,3-2-4,2 0-4,2-2-4,0 0-3,1 0 0,-1 0-2,1 0 0,0 0-1,3 0-1,1 0-2,3 0-1,0 0-2,-1-2 1,-1 0 0,-1-2 1,0 1-2,1 1-2,1 0-3,1 2-1,1 0-2,1 2-1,0 0-1,2 1 0,1 1-1,1 0 1,1 0 0,1 0 0,1-1 0,2 0 1,2-2 1,3 0 0,-1-1 1,2 0 0,-1 0 0,0 0 1,0 0 0,0 0 0,0 0 1,0 0 0,1-1 0,0 0 1,2-2-1,1 0 0,-1-1 1,0 0-1,-2 0 0,0 0 0,-2 1-1,0 1 1,-1 0-1,-1 2-1,-1 0 1,2 0 0,1 0 0,0 0 1,3 0 0,2 0 0,4 0 0,2 0 0,4 0-1,4 0 1,3 0 0,5 0-1,1-1 1,-1 0 0,-1-2 1,-1 0 0,-1 0 0,-2 0 0,-3 2-1,-1 0-1,-1 1-1,0 0-2,-1 0-1,1 0-2,-1 0-1,0 0 0,-2 0 1,0 0-1,-2 0 0,-1 0-2,0 0-1,-2 0-2,1 0 1,2 0 1,2 0 0,2 0 3,-1 0-1,-1-2-1,-2 0-1,-2-2-1,-3 1 0,-2 1 0,-3 0 0,-3 2 1,-4 0 0,-4 0-4,-4 0-1,-3 0-3,-5-1-1,-3 0 1,-4-2 0,-4 0 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40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41650 32550 531,'3'-46'9,"6"10"20,7 10 19,6 9 20,7 4 3,10 1-12,10-1-12,9 1-12,6-1-9,3 1-5,3-1-6,4 1-6,-3 1-2,-5 3 1,-7 3 0,-5 4 0,-6 1-12,-3 0-29,-3 0-26,-2 0-29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6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87681 45555 548,'0'-13'9,"0"6"17,0 6 18,0 6 18,0 6 4,0 5-9,0 7-8,0 5-8,0 5-8,0 3-7,0 2-7,0 4-6,-2 2-7,0 0-6,-3 1-8,-2 2-6,1-2-5,1-4-1,2-4-1,2-3-2,1-6-5,0-4-9,0-5-10,0-4-9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6"/>
    </inkml:context>
    <inkml:brush xml:id="br0">
      <inkml:brushProperty name="width" value="0.03371" units="cm"/>
      <inkml:brushProperty name="height" value="0.03371" units="cm"/>
    </inkml:brush>
  </inkml:definitions>
  <inkml:trace contextRef="#ctx0" brushRef="#br0">88000 46546 652,'8'-20'82,"1"5"-14,2 7-14,0 5-14,2 3-9,3 0-5,3 0-5,3 0-5,1 0-7,-1 2-8,-1 0-9,-1 2-8,-1 0-2,-3 1 3,-1 1 5,-2 1 3,-2 0-1,-1-2-6,-1-3-6,0 0-7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7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89831 45194 506,'15'-29'3,"-2"7"5,-3 5 7,-1 7 5,0 3 5,2 2 5,2 2 6,1 2 4,0 2 1,-2 4-6,-4 2-5,-3 3-6,-1 3-3,0 2-2,0 1-2,0 3-1,-2 1-1,-4 1 1,-4 1 0,-4 1 2,-2 2-2,-3 1-3,-2 2-4,-1 3-3,-3 0-2,-1 2-3,-3 1-3,-1 1-2,-1-1-2,3-2-5,2-2-3,1-1-4,2-4-4,1-3-4,1-5-3,1-3-4,0-4-1,2-2 2,1-4 2,1-3 2,1-4 2,2-5 0,3-7 0,1-5 1,1-5 0,2-1-1,0-3-1,2-1 0,0 0 2,0 3 6,0 3 6,0 3 7,0 3 4,0 3 2,0 3 2,0 3 3,1 2 7,2 2 11,2 2 12,2 2 11,1 1 5,1 0-3,1 0-3,2 0-2,1 2-5,3 4-4,3 3-6,3 5-5,3 3-6,1 1-5,2 3-5,3 1-5,0 3-3,0 1 3,0 3 0,1 1 3,-2 1-10,-2-2-21,-2 0-20,-1-1-20,-4-3-7,-3-5 7,-4-5 8,-4-4 7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7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85037 47909 537,'-49'-8'5,"14"2"10,12 1 10,13 0 10,7 2 4,3 1-4,4 0-2,2 2-3,8 0-2,9 0 0,12 0-2,11 0 0,7-1-2,7-1-3,6 0-3,6-1-3,4-2-1,6 0-1,5-1-1,5-1-1,3 0-4,5 2-5,4 2-5,4 2-6,0 1-6,-1 0-4,-2 0-5,-2 0-5,-2-1-1,-2 0 0,-2-2 1,-2 0 1,-6-1 0,-8 1 0,-9-2 0,-8 2 0,-10-1 1,-9 2 2,-8 0 2,-9 2 3,-7 0 1,-5 2 0,-5 0 1,-4 2 0,-4 0 1,-2 1 2,-2 2 1,-2 0 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7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87460 48640 542,'-7'-5'87,"2"8"-10,2 6-12,2 7-11,1 5-8,-2 5-7,0 3-7,-1 5-7,-1 3-7,0 6-7,0 4-8,0 5-6,0 2-4,-2-4-3,0-3-1,-1-2-2,0-4-10,1-4-15,0-4-17,2-3-17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8"/>
    </inkml:context>
    <inkml:brush xml:id="br0">
      <inkml:brushProperty name="width" value="0.03077" units="cm"/>
      <inkml:brushProperty name="height" value="0.03077" units="cm"/>
    </inkml:brush>
  </inkml:definitions>
  <inkml:trace contextRef="#ctx0" brushRef="#br0">87700 49609 714,'1'-22'5,"2"3"10,2 3 11,2 3 9,2 2 3,3 2-5,3 2-5,3 3-5,4 0-3,5 2-2,4 0-1,6 2-2,1 0-4,-4 0-10,-2 0-7,-3 0-9,-3 0-7,-1 2-8,-3 0-5,-1 2-8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8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88644 48731 536,'-29'-13'7,"7"3"13,5 4 14,7 4 13,3 5 6,2 7-3,2 8-1,2 6-3,1 5-4,2 2-6,0 4-7,2 3-6,-1 1-6,-1 2-8,0 1-8,-1 0-6,-1 1-11,0-2-12,0 0-12,0-1-13,0-5-6,0-6 2,0-7 1,0-7 0,0-4 6,1-2 7,2-2 8,0-2 8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6:59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90971 48366 489,'8'-7'95,"1"2"-20,2 2-20,0 2-18,0 2-11,-1 2-3,0 2-2,-2 2-3,-1 1-1,0 3-1,-2 2 1,0 2-1,-4 2 1,-2 5-2,-5 3 0,-4 4-1,-3 3-2,-3 1-4,-4 0-5,-1 2-3,-3 0-3,-1 0 2,-1 1 1,-1-1 0,0-3-5,3-4-12,1-5-13,3-5-13,1-4-4,3-4 4,1-5 4,3-2 4,0-6 3,2-2 1,1-5 2,1-4 2,0-4 3,2-7 2,0-5 3,2-6 3,1-2 1,2 3 0,2 4 0,2 2 0,1 4 3,0 3 6,0 4 6,0 5 6,-1 2 5,2 2 6,-2 2 5,1 3 5,1 0 4,2 2 4,2 0 3,2 2 5,1 1 0,1 2-2,1 2-4,1 2-2,2 1-3,3 3-3,3 2-4,3 1-3,2 2-4,1 2-2,1 0-3,1 1-3,-1 2-10,-2 2-14,-2 4-15,-1 3-16,-3-1-3,-3-5 8,-3-5 8,-3-5 8,-2-3-3,-2 0-12,-2-2-13,-2-1-13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1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85718 52545 510,'15'-30'5,"-1"7"9,-1 4 9,-1 5 9,-1 6 6,0 10 2,-2 8 2,0 9 2,-4 5-1,-3 1-5,-4 1-5,-3 1-5,-5 0-4,0 2-3,-3 1-2,-1 1-4,-3 0-3,-2-2-3,-1 0-3,-3-1-3,0-1-3,0-1-5,-1-1-5,1-1-4,0-2-4,1-3-4,1-3-4,1-3-3,1-3-5,1-4-3,0-4-3,2-4-5,2-5 1,1-4 5,2-5 4,3-5 5,0-2 4,2-1 6,0 1 5,2-1 5,1 1 5,2-1 2,2 1 3,2-1 3,1 3 4,2 3 7,0 5 6,2 3 7,0 3 6,3 2 3,2 2 4,1 2 3,3 3 0,3 6-4,3 4-4,3 5-5,1 2-4,-3-3-3,-1-1-4,-3-2-5,-1-2-3,-3-1-4,-1 0-5,-2-2-4,0 1-1,5 3 1,3 4 1,5 2 2,-1 0-3,-1 1-7,-4-2-6,-3-1-6,-3-2-13,-1-1-17,-2-2-17,-2-2-18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1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82211 55112 534,'-35'-14'6,"9"2"14,9 4 13,9 3 13,9 2 3,11 0-7,12 2-6,10 0-7,8 1-4,7 0-2,8 0-1,6 0-2,6 0-1,7 0-3,5 0-2,7 0-3,5 0-2,7-2 2,7 0 0,8-1 1,0-1-3,-3 2-7,-4 0-6,-4 2-7,-7 1-11,-8 4-12,-10 2-13,-7 3-14,-11 1-4,-9-1 3,-10-1 5,-9 0 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40"/>
    </inkml:context>
    <inkml:brush xml:id="br0">
      <inkml:brushProperty name="width" value="0.06741" units="cm"/>
      <inkml:brushProperty name="height" value="0.06741" units="cm"/>
    </inkml:brush>
  </inkml:definitions>
  <inkml:trace contextRef="#ctx0" brushRef="#br0">42750 31350 326,'-22'-69'7,"6"13"4,7 12 6,6 13 5,1 20 13,-3 28 20,-3 28 20,-2 29 20,-1 13 1,3 1-18,3-1-18,4 1-18,-1 2-13,-3 7-7,-3 6-6,-2 7-7,-3 10-4,1 16-6,-1 15-3,1 17-4,1 8-4,3 4-1,3 3-2,4 3-2,-1-2-2,-3-6 1,-3-6 0,-2-6 0,-3-10-6,1-12-11,-1-13-11,1-12-12,1-15-3,3-15 4,3-15 3,4-16 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1"/>
    </inkml:context>
    <inkml:brush xml:id="br0">
      <inkml:brushProperty name="width" value="0.04233" units="cm"/>
      <inkml:brushProperty name="height" value="0.04233" units="cm"/>
    </inkml:brush>
  </inkml:definitions>
  <inkml:trace contextRef="#ctx0" brushRef="#br0">83847 55859 519,'-8'-15'0,"0"4"0,0 3 0,1 3 0,0 2 12,2 3 24,2 4 24,2 2 23,1 5 4,0 7-18,0 7-16,0 7-17,0 4-13,0 1-8,0 0-9,0 2-7,0 1-9,0 0-10,0 2-10,0 0-11,0-2-4,0-7-1,0-7 0,0-7-1,0-4 0,0-1 1,0-1 0,0 0 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1"/>
    </inkml:context>
    <inkml:brush xml:id="br0">
      <inkml:brushProperty name="width" value="0.03237" units="cm"/>
      <inkml:brushProperty name="height" value="0.03237" units="cm"/>
    </inkml:brush>
  </inkml:definitions>
  <inkml:trace contextRef="#ctx0" brushRef="#br0">84150 56512 679,'7'-8'5,"-1"2"8,0 1 9,-2 1 9,2 0 6,4 0 0,4 0 1,3 0 1,5 0-3,5 0-9,5 0-9,5 1-7,0-1-7,-2 2-1,-4 0-4,-1 2-2,-5 0-6,-4 2-10,-3 0-9,-4 2-9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2"/>
    </inkml:context>
    <inkml:brush xml:id="br0">
      <inkml:brushProperty name="width" value="0.04245" units="cm"/>
      <inkml:brushProperty name="height" value="0.04245" units="cm"/>
    </inkml:brush>
  </inkml:definitions>
  <inkml:trace contextRef="#ctx0" brushRef="#br0">84912 55909 518,'-15'-14'7,"3"3"17,1 2 14,2 4 16,3 3 4,1 4-5,2 4-5,2 4-6,1 3-6,0 3-4,0 3-5,0 3-4,0 2-6,0 1-4,0 1-6,0 0-5,0 3-3,0 3-5,0 2-3,0 4-4,0-1-7,0-4-9,0-4-11,0-3-10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2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86310 55781 475,'7'-13'9,"1"3"20,0 4 18,0 4 19,-1 4 4,-1 6-11,0 4-12,-2 5-11,-1 3-8,0 1-3,-2 1-4,0 1-3,-2 1-4,-4 1-2,-2 1-2,-3 1-2,-3-1-1,0-2 0,-1-1-1,-1-2-1,-3-1-6,-3 1-15,-5 1-13,-3 1-15,-1-2-6,1-5 3,3-5 3,2-5 3,1-4 2,3-6 4,1-4 1,3-5 4,1-4 3,2-1 2,2-3 3,3-1 2,1 0 4,2 2 4,2 5 4,2 1 4,2 3 5,2 1 5,2 0 5,2 2 5,1 1 5,3 1 5,2 0 4,2 2 4,1 1 2,4 2-3,4 2-1,2 2-2,1 2-4,2 3-5,1 4-4,1 2-6,1 2-8,2 1-11,2 1-13,2 1-12,-1 0-4,-3-3 6,-5-1 5,-3-2 5,-4-2 0,-2-3-9,-1-1-6,-2-2-8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3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89900 54996 519,'1'-14'53,"4"3"-2,2 3-1,3 3-3,4 1-2,2 2-3,3 0-4,3 2-3,1 0-4,1 2-4,-1 0-6,1 2-4,-2-1-5,-2-1-4,-1 0-4,-2-2-5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4"/>
    </inkml:context>
    <inkml:brush xml:id="br0">
      <inkml:brushProperty name="width" value="0.045" units="cm"/>
      <inkml:brushProperty name="height" value="0.045" units="cm"/>
    </inkml:brush>
  </inkml:definitions>
  <inkml:trace contextRef="#ctx0" brushRef="#br0">90718 53887 488,'-9'-6'113,"0"6"-23,-1 4-24,-1 6-23,-2 3-13,0 3-1,-1 3-3,-1 3 0,-2 2-3,-3 3-4,-4 1-2,-1 2-4,-3 3-4,-1 2-3,-1 4-5,0 3-3,-1-1-1,1-2 0,1-4 3,1-2 0,3-3-4,3-3-13,4-4-11,5-1-13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4"/>
    </inkml:context>
    <inkml:brush xml:id="br0">
      <inkml:brushProperty name="width" value="0.04583" units="cm"/>
      <inkml:brushProperty name="height" value="0.04583" units="cm"/>
    </inkml:brush>
  </inkml:definitions>
  <inkml:trace contextRef="#ctx0" brushRef="#br0">90050 54291 479,'0'-16'5,"0"2"10,0 1 9,0 1 10,1 2 5,2 4 0,2 4 0,2 4-1,1 4 0,3 2-3,2 3-2,2 3-2,1 3-2,1 3-2,1 3-3,1 3-1,1 3-3,1 3-6,1 2-5,1 4-4,1 0-11,-1-2-13,1-2-13,-1-1-15,-1-4-10,-3-3-9,-3-5-7,-2-3-8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5"/>
    </inkml:context>
    <inkml:brush xml:id="br0">
      <inkml:brushProperty name="width" value="0.04393" units="cm"/>
      <inkml:brushProperty name="height" value="0.04393" units="cm"/>
    </inkml:brush>
  </inkml:definitions>
  <inkml:trace contextRef="#ctx0" brushRef="#br0">92492 54677 500,'-3'-7'9,"8"2"18,9 2 17,10 2 18,2 1 3,0 0-11,-1 0-12,-1 0-11,7 0-8,13 0-1,13 0-2,15 0-2,7-1-2,3-2-2,1-2-2,2-1-1,3-2-3,2 1 0,4-1-1,2 0-1,-1 2-8,-6 1-17,-5 2-18,-7 2-15,-8 1-9,-9 0 3,-10 0 1,-10 0 2,-8 0 4,-7 2 4,-7 0 6,-6 2 4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5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93945 52946 585,'-13'-8'8,"4"2"18,6 1 15,5 1 18,5 1 3,9 0-8,7 2-9,9 0-8,4 1-8,4-2-7,2 0-8,4-1-5,0-1-6,0 2 0,-2 0-1,0 2-1,-4 0-7,-6 0-9,-5 0-11,-7 0-10,-4 1-8,-3 2-4,-3 2-4,-2 1-6,-4 2 2,-4-1 8,-4 1 6,-4 0 8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6"/>
    </inkml:context>
    <inkml:brush xml:id="br0">
      <inkml:brushProperty name="width" value="0.04012" units="cm"/>
      <inkml:brushProperty name="height" value="0.04012" units="cm"/>
    </inkml:brush>
  </inkml:definitions>
  <inkml:trace contextRef="#ctx0" brushRef="#br0">94276 53350 548,'-15'2'75,"4"6"-7,3 4-6,3 5-7,1 3-7,0 1-7,0 1-8,0 1-8,0 0-6,1 1-6,-1-1-4,0 1-6,0 0-7,0 1-10,0 0-10,0 2-10,0-2-8,1-5-4,-1-5-5,0-4-4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1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51213 1550 515,'0'18'147,"0"3"-33,0 4-32,0 5-32,-1 2-20,-1 4-7,0 3-7,-1 3-7,-2 1-4,0 0-1,-1 0-1,-2 0-2,1-1-4,2-2-11,3-2-9,1-2-10,0-3-5,-1-5-2,0-5-1,-1-5-2,-1-6 0,2-6-1,0-8-1,2-6 0,0-5 2,0-2 7,0-1 5,0-3 7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41"/>
    </inkml:context>
    <inkml:brush xml:id="br0">
      <inkml:brushProperty name="width" value="0.06848" units="cm"/>
      <inkml:brushProperty name="height" value="0.06848" units="cm"/>
    </inkml:brush>
  </inkml:definitions>
  <inkml:trace contextRef="#ctx0" brushRef="#br0">43000 32900 321,'7'-49'5,"17"4"13,15 3 10,16 3 12,5 4 3,-2 7-6,-3 6-7,-3 7-5,-4 7-5,-3 9-2,-3 10-2,-2 10-4,-8 11-1,-8 17-3,-10 15-2,-9 16-2,-9 7-1,-5 1 0,-7-1 2,-5 1 0,-6-3 0,-3-2 0,-3-3-1,-2-3-1,10-13-2,25-22-5,25-22-5,25-21-5,21-26-2,20-28 1,18-28 0,20-27 0,10-14 0,3 4-1,3 3-1,4 3-1,-7 9 2,-16 16 2,-15 15 4,-15 17 2,-17 11 4,-15 10 3,-15 10 3,-16 9 4,-15 17 12,-11 25 22,-14 25 22,-11 25 21,-4 12 3,6 1-19,7-1-17,6 1-19,3-1-10,0 1-3,0-1-4,0 1-4,0-4-2,0-6-1,0-6-3,0-6-1,10-7-3,23-6-7,22-6-5,22-6-7,8-15-2,-2-21 1,-3-22 2,-3-22 0,-2-16 1,0-9 1,0-10-1,0-8 1,-2-8 1,-3-2 4,-3-3 2,-2-3 4,-11-1 1,-15 4 1,-15 3 1,-16 3 0,-13 6 0,-9 9 1,-10 10 0,-8 10 0,-11 7 1,-8 6 0,-10 7 1,-9 6 1,-12 10-4,-11 17-5,-14 15-7,-11 16-6,0 9-6,17 3-6,15 3-5,16 4-7,10-1-2,7-3-2,6-3 0,7-2-1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6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94940 53564 541,'-7'-6'112,"-1"6"-24,0 4-22,0 6-23,1 2-14,0 3-3,2 2-4,1 1-3,0 1-3,0-1-2,0-1-3,0 0-3,2-2-4,4-1-4,4-1-5,4-1-5,3-3-4,3-4-3,3-6-3,3-4-3,0-3-2,-1-2 0,-3 0-1,-1-1-1,-3-1 0,-3 1 2,-3-1 2,-2 0 1,-3 0 4,-2 1 5,-2-1 5,-2 0 5,-3 0 3,-4 1-1,-3-1 0,-5 0 0,-2 1-3,1 1-4,0 1-6,-1 0-5,2 2-4,3 1-3,3 0-3,3 2-3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7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94610 50982 489,'1'-19'12,"1"9"22,3 8 23,2 9 22,0 6 4,-2 2-16,-2 1-16,-2 3-17,-2 1-9,-2 1-4,-2 1-4,-2 1-3,-2 1-5,-3 1-3,-4 1-4,-1 0-5,-4 2-6,-2-1-8,-1 0-9,-2 1-8,-1-3-5,3-3-1,1-5 0,3-3-1,1-4 2,1-2 4,0-4 3,3-3 3,0-3 3,2-6 2,2-4 1,3-5 0,1-4 3,2-4 0,2-5 2,2-3 2,2-1 2,2 3 4,2 3 4,2 4 4,0 2 3,1 5 1,0 3 2,0 4 2,0 3 5,0 2 10,-1 3 9,1 1 9,1 1 6,2 2 3,1 0 2,3 2 2,2 1-1,1 5-7,3 4-7,1 3-7,2 4-7,1 3-7,1 3-8,1 3-8,0 2-4,1 0 2,-1 2 1,0 1 1,-2-4-14,-5-6-27,-5-7-28,-4-6-28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8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94124 56329 490,'-1'-9'15,"0"12"29,-2 13 30,0 13 29,-2 7 2,-2 1-26,-1 0-25,-3 2-27,-1 0-18,1 2-15,-1 1-13,1 0-14,0-1-8,2-6-5,2-4-5,3-5-4,0-5-1,2-3 0,0-4 2,2-4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8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94600 56539 601,'8'-7'68,"0"2"-10,-1 2-9,1 3-10,1-1-6,4-1-3,2 0-2,3-1-3,2 0-3,1 2-4,1 2-4,1 2-4,0 1-6,-1 0-7,-1-1-7,-1 1-8,-1-1-7,-1 0-8,-1-2-9,0 0-7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9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95142 56000 520,'-15'4'85,"2"10"-6,3 7-5,1 10-6,1 5-8,0 1-13,1 0-12,-1 2-13,0-1-13,2 0-13,1-2-13,1 0-15,0-2-4,0-3 5,0-3 5,0-3 4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09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96160 55909 470,'8'-15'3,"0"4"5,0 3 6,0 3 5,1 2 8,3 3 11,3 4 10,4 2 11,-2 3 0,-1 4-8,-4 2-10,-3 3-9,-2 2-6,-4 1-4,-3 1-2,-2 1-5,-3 2-1,-4 3-3,-2 3-2,-3 3-2,-3 1-2,-3 0-4,-3 0-2,-3 0-4,-2 0-5,-1-3-4,-1-2-7,-1-1-5,1-4-3,1-3-1,3-5 0,2-3 0,1-6-2,2-6-5,3-8-4,1-6-4,2-6-1,1-5 5,1-5 5,1-5 3,1-1 6,4 0 4,2 1 6,4 1 4,1 3 4,2 4 0,0 3 0,2 4 2,1 4 7,3 3 17,4 3 15,2 2 16,3 3 7,3 2 0,3 2-1,3 2-1,2 4-5,3 4-6,1 5-8,3 5-7,0 3-7,2 1-5,0 1-5,2 1-6,-2-1-8,-5 0-9,-5-1-9,-5 0-10,-4-4-10,-3-3-10,-3-5-11,-2-3-10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1"/>
    </inkml:context>
    <inkml:brush xml:id="br0">
      <inkml:brushProperty name="width" value="0.03813" units="cm"/>
      <inkml:brushProperty name="height" value="0.03813" units="cm"/>
    </inkml:brush>
  </inkml:definitions>
  <inkml:trace contextRef="#ctx0" brushRef="#br0">98600 50265 576,'23'-6'109,"-1"1"-23,-1 2-22,-1 2-23,2 1-13,7 0-3,5 0-3,6 0-2,1 0-4,-3 0-7,-5 0-5,-4 0-7,-3 0-5,-1 2-6,-3 0-6,-1 2-6,-3 0-6,-5 3-7,-3 2-6,-4 1-8,-3 2-2,-2 0 5,-2-1 2,-2 1 4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1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98587 51100 536,'-15'7'3,"2"-3"4,2-1 6,3-2 4,3-1 9,8 0 9,6 0 12,7 0 9,5 0 2,3 0-9,3 0-8,3 0-8,1 0-7,2 0-5,1 0-5,0 0-5,1 2-7,-2 2-6,0 4-8,-1 2-8,-3 1-8,-3-1-8,-5-1-8,-3-1-9,-4 0-5,-1-2-1,-2-1-1,-2 0-2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2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101982 51150 460,'-19'0'41,"9"0"6,8 0 7,10 0 6,4 0-1,3 0-10,1 0-11,3 0-9,2 0-7,3 2-2,3 0-3,3 2-3,2 0-2,2 0-1,3-1-1,1 1 0,1 0-1,2 0 0,1 0-2,0 0 1,2 0-2,0 0-2,2-1-2,1 2-1,0-1-2,0 3-2,0 2-4,0 2-2,1 0 0,5-1 1,4-1 2,4 0 2,2-1-3,1 1-5,1 1-6,1 2-6,2-2-3,1 1 0,3-2-1,1 0 1,-4-2 1,-11 1 2,-10 0 1,-11 0 3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3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102311 47911 597,'0'-13'8,"0"8"16,0 7 17,0 6 15,0 7 5,0 7-7,0 7-8,0 7-6,-2 5-9,-2 4-8,-4 4-10,-2 3-8,-1 2-10,1-2-13,0-2-13,2-2-13,1-4-5,1-6 3,0-6 1,2-5 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4:44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36300 32650 485,'-41'-16'37,"19"19"-2,19 19-3,19 19-3,7 7-3,-3-3-2,-3-3-3,-2-2-3,-3-1-3,1 3 0,-1 3-2,1 4-1,-1 1 0,1 0 0,-1 0 0,1 0 0,-3 1 0,-2 4-4,-3 3-1,-3 3-4,-1 1-1,4 1 0,3-1-1,3 1 0,1-4 0,1-6 0,-1-6 0,1-6 0,1-2 0,3 3 1,3 3 2,4 4 0,1 1 2,0 0 1,0 0 1,0 0 2,0-2 0,0-3-1,0-3-1,0-2-1,0-3-1,0 1 0,0-1-2,0 1 0,1 1-1,4 3-1,3 3-1,3 4-1,4-3 1,7-5 3,6-7 2,7-5 2,0-4 2,-2 0-3,-3 0-2,-3 0-1,-1 0-2,4 0-2,3 0-1,3 0-1,4-4-4,7-5-6,6-7-5,7-5-5,5-9-5,7-9-3,6-10-4,7-8-3,-6-3 1,-15 7 5,-15 6 4,-16 7 6,-10 0-2,-3-2-11,-3-3-9,-2-3-10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3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102825 48640 595,'-9'-5'36,"-3"8"5,-4 6 6,-2 7 5,0 5-2,3 5-8,3 3-8,3 5-8,2-1-6,2-4-3,2-4-3,2-3-3,2-4-3,4-1-3,2-2-3,4-2-4,1-3-3,1-1-4,1-2-2,1-2-3,2-3-3,3-4-2,3-4 0,3-4-3,1-3 1,-3-3 0,-1-3 2,-3-3 1,-2-2 1,-4-1 2,-4-1 2,-4-1 3,-4 2 1,-3 3 2,-2 4 1,-3 5 2,-3 2 2,-2 2 3,-2 2 3,-1 3 3,-2 0-1,0 2-2,1 0-4,-1 2-3,1 1-5,2 2-4,3 2-6,1 2-4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4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103938 48309 483,'14'-15'2,"-3"4"4,-3 3 5,-2 3 4,-4 2 8,-3 3 10,-2 4 10,-3 2 11,-4 3 2,-4 4-8,-3 2-6,-5 3-8,-1 2-5,1 3-2,1 1-3,1 3-3,2 1-4,3 0-3,3 2-4,3 1-4,2 0-4,2-2-5,2 0-5,2-1-3,3-2-2,6-5 2,4-3 2,5-4 3,4-4-8,5-1-17,3-2-18,4-2-16,-1-2-4,-7 0 11,-7-2 10,-7 0 11,-3-1 6,0 0 0,0 0 2,0 0 1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4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104926 48508 527,'-8'-16'4,"2"2"10,1 1 8,0 1 9,2 4 8,1 6 7,0 7 7,2 8 7,-1 3-1,0 3-11,-2 1-10,0 3-11,-1 1-9,0 2-7,0 3-9,0 1-6,0 1-9,-1 1-9,-2-1-7,0 0-9,0-2-7,1-3-3,0-5-5,2-3-4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4"/>
    </inkml:context>
    <inkml:brush xml:id="br0">
      <inkml:brushProperty name="width" value="0.03247" units="cm"/>
      <inkml:brushProperty name="height" value="0.03247" units="cm"/>
    </inkml:brush>
  </inkml:definitions>
  <inkml:trace contextRef="#ctx0" brushRef="#br0">105050 49146 677,'9'-20'57,"1"5"-4,3 7-3,2 5-4,0 3-5,1 0-10,0 0-9,-1 0-9,1 0-6,0 0-4,-1 0-4,1 0-3,-2 0-8,-1 2-12,-2 0-12,-2 2-12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5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105806 48397 509,'16'-14'6,"-1"2"11,1 4 11,-1 3 12,0 1 3,-1 2-2,-1 0-3,0 2-3,-2 2-2,-1 6 0,-1 4-1,0 5 0,-4 3-3,-4 3-5,-6 1-4,-4 3-4,-4 1-5,-3 1-3,-3 0-4,-3 2-4,-1 0-2,1-1-2,1-2-2,1 0-2,1-2-3,1-5-2,1-3-3,1-4-2,1-5-7,1-3-11,1-4-9,0-4-11,3-5 0,3-5 6,2-7 8,4-5 8,1-4 5,2-1 5,0-1 5,2-1 3,0 2 6,1 4 4,2 3 6,0 5 5,1 3 6,0 4 8,0 4 8,-1 4 7,1 3 5,2 0 0,0 2 1,1 0 0,1 3-3,0 4-4,-1 3-4,1 5-6,0 1-5,1 1-6,1 0-6,2-1-6,-1 1-4,-1 1 0,-1 1-2,-1 1-1,-1-1-3,0-3-7,-2-3-6,-1-2-7,-1-3-7,0-1-8,-2-1-9,0 0-9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5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106953 48013 523,'15'-21'13,"-1"8"9,-1 7 11,0 7 9,-1 4 3,1 5-3,1 4-3,2 4-4,-1 3-3,-1 2-3,-1 4-3,-1 3-3,-2 2-2,-2 1-1,-4 0-1,-2 2-1,-2 1-5,0 2-9,0 2-8,0 3-9,-5-2-6,-8-1-3,-9-1-3,-9-3-4,-6-1-3,-6 0-5,-4 0-4,-5 1-5,2-5-2,10-6 0,9-7 0,11-6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7"/>
    </inkml:context>
    <inkml:brush xml:id="br0">
      <inkml:brushProperty name="width" value="0.03851" units="cm"/>
      <inkml:brushProperty name="height" value="0.03851" units="cm"/>
    </inkml:brush>
  </inkml:definitions>
  <inkml:trace contextRef="#ctx0" brushRef="#br0">103941 45961 571,'-2'-15'8,"0"4"17,-3 3 17,-2 3 17,-1 3 3,-2 5-9,0 6-9,-1 4-9,-1 5-7,1 3-5,-1 4-5,0 5-4,1 1-5,2 0-3,3 1-3,1-1-4,1-1-4,2-3-7,0-4-6,2-1-6,0-4-2,2-1 3,0-3 3,2-1 3,1-3-4,5-2-10,4-4-11,4-2-10,0-3-2,-3 0 6,-3-2 6,-3 0 7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7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104629 46170 609,'-7'-12'38,"2"10"7,2 8 5,2 10 7,1 4-1,-2 4-9,0 3-10,-1 3-8,-1 1-9,0-2-10,0 0-9,0-1-8,0-2-12,1-1-13,-1-3-13,0-1-13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7"/>
    </inkml:context>
    <inkml:brush xml:id="br0">
      <inkml:brushProperty name="width" value="0.02886" units="cm"/>
      <inkml:brushProperty name="height" value="0.02886" units="cm"/>
    </inkml:brush>
  </inkml:definitions>
  <inkml:trace contextRef="#ctx0" brushRef="#br0">104650 46461 762,'8'-15'-1,"2"2"-3,0 3-1,1 1-3,1 1-1,1 2-3,2 1-2,0 1-3,1 0 12,3 2 23,2 0 24,1 2 24,1 0 4,-1 0-17,-1 0-16,-1 0-17,-2 0-14,-3 0-11,-3 0-13,-2 0-12,-5-1-9,-2 0-6,-6-2-5,-2 0-7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7"/>
    </inkml:context>
    <inkml:brush xml:id="br0">
      <inkml:brushProperty name="width" value="0.03773" units="cm"/>
      <inkml:brushProperty name="height" value="0.03773" units="cm"/>
    </inkml:brush>
  </inkml:definitions>
  <inkml:trace contextRef="#ctx0" brushRef="#br0">105245 45786 583,'-1'-15'3,"0"2"8,-2 3 6,0 1 7,-1 4 7,0 6 5,0 6 4,0 6 6,1 3 0,1 4-7,0 4-5,2 2-7,-1 1-5,0 2-4,-2 1-5,0 1-5,-1-1-7,0 0-8,0-1-9,0-1-10,0-3-7,1-1-8,-1-4-7,0-3-6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0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66575 12250 333,'157'63'167,"51"46"-1,49 47 1,51 47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8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105822 45697 533,'29'-21'39,"-5"7"-2,-5 5 0,-5 6 0,-3 3-3,-1 2-3,0 0-3,-2 2-4,-1 1-1,-1 3 0,0 3-1,-2 4 0,-1 1-1,-4 1-3,-2 1-1,-3 1-2,-4 1-2,-4 1-3,-4 1-3,-3 1-2,-2 0-3,-1-1-1,1-2-1,-1 1-1,2-3-3,3-3-3,3-3-3,3-3-3,1-1-8,1-2-13,-1-1-13,0 0-12,1-4-3,2-6 10,3-6 10,1-5 9,1-5 6,2 0 4,0-1 4,2 0 3,1 0 3,2 3-1,2 3 1,2 2 0,0 4 8,1 3 16,0 2 17,0 4 17,1 2 6,1 2-1,3 2-4,2 2-1,0 1-5,1 3-6,0 2-6,-1 1-5,0 2-7,-1 0-4,0-1-6,-2 1-5,-1-2-8,-1-1-10,0-2-11,-2-2-10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18"/>
    </inkml:context>
    <inkml:brush xml:id="br0">
      <inkml:brushProperty name="width" value="0.04162" units="cm"/>
      <inkml:brushProperty name="height" value="0.04162" units="cm"/>
    </inkml:brush>
  </inkml:definitions>
  <inkml:trace contextRef="#ctx0" brushRef="#br0">106928 45461 528,'42'-13'79,"-8"8"-15,-9 7-15,-9 6-16,-3 5-7,0 3 1,1 3-1,1 3 2,-1 3-3,-1 1-3,-2 2-4,-2 3-4,-4 2-2,-2 6 1,-6 4 0,-2 6-1,-8 2-3,-9 3-8,-11 2-7,-8 2-8,-3-5-3,9-11 3,8-10 2,7-11 2,5-6-10,-1-1-23,1-1-24,-1 0-23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20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104103 52611 493,'8'-13'8,"1"8"17,1 7 16,2 6 17,-2 4 3,-1-1-10,-2 1-11,-2 0-10,-2 2-5,-1 7-1,0 5 1,-1 7-1,-4 1 0,-2-2-4,-5-2-1,-4-1-4,-2-3-3,-3 0-7,-2-1-7,-1-1-6,-1-1-2,1-1 0,1-1 0,1-1 1,0-2-3,-1-3-4,-1-2-5,-1-4-5,0-3-3,1-2 0,1-4 0,1-2-1,2-4 1,1-2-1,2-3 1,3-3-1,1-3 1,2-3 3,2-4 3,3-1 2,1-3 3,3 1 3,4 0 3,2-1 2,2 3 5,-2 5 5,-1 5 6,0 5 4,-1 3 6,1 0 5,2 2 6,0 1 5,2 1 2,3 3-3,4 4 0,2 2-3,1 3 0,-1 4 1,-1 2 2,-1 3 2,0 2-2,1 1-5,2 1-5,0 1-4,-1 0-6,-1-1-6,-3-1-7,-1-1-5,-2-1-9,-2-3-13,-3-1-12,-1-2-12,-1-2-3,0-1 8,0-1 7,0 0 8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20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106220 52647 555,'15'-21'2,"-1"7"5,-1 5 4,0 6 4,-2 4 8,1 2 11,0 2 11,0 2 12,-2 1-1,-1 1-12,-2 1-12,-2 2-12,-3 0-8,-4 1-4,-4 1-4,-4 1-3,-2 1-2,-3-1-1,-2 1 0,-1 0-2,-1-1 1,1-1 0,1-1 0,1-1-1,3-1 3,6-1 5,6 0 5,6-2 4,6-1 2,5-2 0,7-2-1,5-2 1,3-1-5,-2 0-9,0 0-7,-1 0-8,-1 0-8,-3 0-8,-2 0-8,-1 0-7,-3 0-6,-3 2-5,-3 0-3,-2 2-4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35"/>
    </inkml:context>
    <inkml:brush xml:id="br0">
      <inkml:brushProperty name="width" value="0.05453" units="cm"/>
      <inkml:brushProperty name="height" value="0.05453" units="cm"/>
      <inkml:brushProperty name="color" value="#F2395B"/>
    </inkml:brush>
  </inkml:definitions>
  <inkml:trace contextRef="#ctx0" brushRef="#br0">34913 28125 403,'-20'-11'2,"-9"-5"3,-8-7 3,-10-5 4,0-1 2,8 5 2,8 5 3,7 5 1,7 6 9,5 10 14,4 8 15,6 9 15,3 7 0,2 5-12,2 5-13,2 5-13,1 3-10,1 5-6,2 4-5,0 4-7,1 0-2,3-2-2,2-4 1,1-3-2,3-3 0,0-6-3,0-4-1,3-5-2,-1-4-1,3-5-1,0-3 0,0-5 0,4-5 0,3-10 1,4-8 1,4-9 1,7-14 1,8-16 0,9-19 0,9-17 1,9-15-3,8-11-2,10-13-4,8-11-4,6-2-4,3 8-6,3 8-7,3 7-6,-12 16 0,-25 24 7,-25 23 6,-25 24 8,-15 11-4,0 2-15,-1 1-15,0 1-16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10:31.0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15841 4909 0,'0'0'0,"0"0"0,0 0 16,0 0-16,0 0 0,0 0 0,30-18 16,-30 18-16,31-10 0,-11 6 15,2 1-15,2-1 0,1-3 0,4 0 16,3-1-16,9-2 0,0 2 0,0 0 16,2 1-16,9-1 15,-2 1-15,1 1 0,2-2 0,5 2 16,-4 2-16,3 2 0,4-1 15,-4 0-15,-3-1 0,15-3 16,0-2-16,-4 3 0,-3 3 16,11 0-1,2 1-15,-5-2 0,-3 2 16,33-7-16,-7-2 0,-15 3 16,-12 3-16,6 2 0,6 2 15,-3 1-15,-3 2 0,6 0 16,2-4-16,-4 0 0,-3-3 15,5 7-15,3 3 0,-4-2 16,-2-1-16,4-1 0,3 0 16,-6-1-16,-3-2 0,5 4 15,4 0-15,-12-1 0,-8-2 0,6-3 16,6-3-16,-8 1 0,-6 1 16,4 2-16,3-1 15,-3 0-15,-5-1 0,5 1 0,2-1 16,-11 1-16,-6 1 0,7 0 15,5 1-15,-3 2 0,-2 1 0,7 3 16,5 0-16,-11-3 0,-6-3 16,7 3-16,6 2 0,2 1 0,2-1 15,4-3-15,2-1 16,-11 1-16,-8 0 0,11-1 0,7 0 16,-5 2-16,-3 0 0,4-1 15,1-1-15,-6 0 0,-4 1 0,3 2 16,2 3-16,-10-3 0,-6-2 15,9 0-15,4 0 0,-4 2 16,-5 1-16,1-2 0,1 0 16,-1-1-16,-1-1 0,1 1 15,1 1-15,-7 1 0,-5-2 16,7 1-16,3 0 0,-6 0 0,-4 0 0,6 0 16,4 1-16,-7-2 0,-5 1 15,4 0-15,2 2 0,-1-1 16,-2-1-16,-3 2 0,-3-1 15,-5-1-15,-3-1 0,4 0 16,5 1-16,-9 1 0,-6 2 16,3-1-1,3 1-15,-12-2 0,2 1 0,-2-2 16,1 0-16,-1-2 0,-2-1 16,-1 0-16,0 2 0,0-1 15,1 1-15,-3-2 0,0 0 16,-4 0-16,0 0 0,-1-1 15,-2 1-15,0 1 0,-2 0 16,1 0-16,-1 0 0,-1 0 0,1-1 0,-2 1 16,0-1-16,0 1 0,-2 1 15,4-1-15,-2 1 0,0 0 16,0 0-16,0 2 0,1 1 16,-2 1-16,0 1 0,0-1 0,-1-1 15,0 0-15</inkml:trace>
  <inkml:trace contextRef="#ctx0" brushRef="#br0" timeOffset="708.5554">15708 4548 0,'0'0'0,"0"0"0,0 0 0,-27 1 15,17-1-15,3 0 0,-1 0 16,1 0 0</inkml:trace>
  <inkml:trace contextRef="#ctx0" brushRef="#br0" timeOffset="1257.1701">14915 4449 0,'0'0'0,"0"0"15,0 0-15,0 0 0,0 0 16,0 0 0,-17-11-16,17 11 0,0 0 0,0 0 15,-20-5-15,20 5 16,0 0-16,0 0 0,-26-6 16,20 3-16,-1 2 0,2 0 0,-1 0 15,1 0-15,-1-1 0,1 1 16,-1 0-16,1-1 0,-1 0 15,2 0-15,-1 1 0,1-1 0,-1 1 0,1 0 16,0-1-16,-1 0 16,1-1-16,0 0 0,1 1 15,0-1-15,-1 1 0,1 0 0,-1 1 16,-1-1-16,1 1 0,1-1 16,-1 0-16,2 1 0,0-1 15,0 1-15,0 1 0,2 0 0,-3-1 0,3 1 16,-2-1-16,2 1 0,0 0 15,0 0-15,0 0 0,0 0 16,0 0-16,0 0 0,0 0 16,0 0-16,0 0 0,0 0 15,0 0-15,0 0 0,0 0 16,8 2 0,-8-2-16,5 4 0,-5-4 0,5 5 15,-5-5-15,5 3 0,-5-3 16,5 2-16</inkml:trace>
  <inkml:trace contextRef="#ctx0" brushRef="#br0" timeOffset="1711.9516">14948 4482 0,'0'0'0,"0"0"0,0 0 0,0 0 15,0 0-15,0 0 0,0 0 16,0 0-16,0 0 0,22 14 16,-22-14-16,0 0 0,0 0 0,28 10 15,-28-10-15,20 5 16,-10-3-16,0-1 0,-1-2 15,2 2-15,2-1 0,0 1 0,1 0 0,1-1 16,-2 1-16,0-2 0,1-1 16,1 1-16,-1-2 0,1 1 15,2 0-15,-1 1 0,1 1 0,0-2 16,-1 0-16,1 0 16,-1 0-16,5-2 0,0 0 15,-2 1-15,-2 2 0,3-3 0,1 0 0,-1 0 16,-2 2-16,0 1 0,2-1 15,-1 0-15,-1-1 0,2 2 16,-1-1-16,0-1 0,0 1 16,1-1-16,2 0 0,-1 0 15,-1 2-15,-4-1 0,-2 1 16,-1 0-16</inkml:trace>
  <inkml:trace contextRef="#ctx0" brushRef="#br0" timeOffset="2175.866">17904 4114 0,'0'0'0,"0"0"0,0 0 16,28-6-16,-17 5 0,5-1 0,6-1 16,6-1-16,-2 3 0,5-1 15,3-1 1,-1-1-16,-1 1 0,11-3 15,1 1-15,-3-1 0,-2 1 0,11-1 16,4 1-16,-4 1 0,-5 1 16,-4-1-16,-10 2 0,-8 0 15</inkml:trace>
  <inkml:trace contextRef="#ctx0" brushRef="#br0" timeOffset="2329.7652">19388 3980 0,'0'0'16,"9"-1"-16,2-1 0,1-1 15,1 1-15,10 1 0,6 2 0,2-2 16,1-1-16,10 0 0,2-3 16,0 3-16,1-1 0,11 0 15,2 0-15,-13 0 0,-10 0 0,-7 2 0</inkml:trace>
  <inkml:trace contextRef="#ctx0" brushRef="#br0" timeOffset="5704.004">16249 2814 0,'0'0'0,"-11"5"0,-5 3 16,-4 2-16,-5 2 0,-15 10 0,-19 14 16,-4 2-16,-3 1 0,-25 21 15,-24 21-15,-3 10 0,13-4 16,-48 53-16,9-4 0,24-9 0,16-5 15,0 12-15,2 9 0,10-17 16,8-12-16,1 23 0,0 16 0,14-8 16,9-8-16,3 9 0,0 9 15,10-13-15,6-10 0,7 12 16,5 9-16,11-13 0,4-7 16,8-1-1,5 1-15,6-22 0,6-15 0,6 2 16,4 2-16,2-7 15,1-7-15,10-2 0,7-1 16,-2-11-16,-3-5 0,12 2 0,7 3 16,0-9-16,0-7 0,10-1 15,8 1-15,-4-4 0,0-1 16,14 4-16,11 2 0,-8-11 0,-4-7 0,9-18 16,7-11-16,-7-14 0,-7-8 15,2-25-15,2-17 16,-7-5-16,-3-4 0,4-7 0,2-6 15,-8 3-15,-6 3 0,4-16 16,1-12-16,-7-1 0,-7 1 16,-1-11-1,-2-7-15,-3 5 0,-2 4 0,1-15 16,1-12-16,-6 1 0,-4-2 16,3-13-16,2-10 0,1 13 15,-1 10-15,1-16 0,2-11 16,-10 17-16,-5 13 0,0-8 15,2-3-15,-10 11 0,-7 8 16,-4-1-16,-5-1 0,-4 18 0,-2 13 0,-11 0 16,-6-1-16,-7 9 0,-3 6 15,-13 1-15,-8 0 16,-2 15-16,1 8 0,-10 13 0,-5 8 16,-1 7-16,-1 4 0,-5 11 15,-4 7-15,7 1 0,3 2 16,-4 16-16,-3 11 0,3 3 0,4 2 0,-13 9 15,-6 5-15,8 3 0,6 0 0,-3 15 16,-2 8-16,8-3 16,8-2-16,4 7 0,5 3 15,14-23-15,8-15 0,7-10 16</inkml:trace>
  <inkml:trace contextRef="#ctx0" brushRef="#br0" timeOffset="6406.2101">15373 4990 0,'0'0'0,"0"0"15,34-3-15,-34 3 0,38-8 0,-8 2 16,7-3-16,16-3 0,4-1 0,17-3 31,2 0-31,11-1 0,-3 0 0,13-1 16,-3 1-16,10 2 0,-6 3 16,0 4-16,-1 1 15,36-2-15,-14-1 0,-2-2 0,-4-4 16,-4 6-16,-4 6 0,1-3 15,1-2-15,-5-4 0,-4-5 16,6 2-16,4 1 0,-2 4 0,-2 1 0,3 2 16,1 3-16,0 0 0,2 2 15,1-1-15,1 0 0,-3 2 16,-1 3-16,6 0 0,7 1 16,-6 2-16,-3 4 0,2-4 15,3 2-15,-4-2 0,-4 1 0,4 3 16,5 1-16,-1-2 0,-2-3 0,-2 0 15,-1 1-15,-1 2 0,2 2 16,-1-2-16,-1-1 0,-5-2 16,-4 0-16,-3 2 0,-2 3 15,0-2-15,-1-1 0,-4-1 16,0-3-16,-6 1 0,-5 2 0,2-3 16,2-1-1,-4 4-15,-2 3 0,-1 0 16,-1 3-16,-4-3 0,-5-1 15,-5-1-15,-3-1 0,-3 1 16,-3 0-16,-5-2 0,-5 0 16,-3 3-16,-3 2 0,-6-8 15,-4-6-15,-7 5 0,-5 3 0,1 1 16,-2 2-16,-3-4 0,-2-2 0,-5 1 16,-5-1-16,-3-1 0,1-1 15,2 2-15,-2-2 0,-2 2 16,-3 1-16,-7-3 0,-6-3 15,7 1-15,3 2 0,2-1 0</inkml:trace>
  <inkml:trace contextRef="#ctx0" brushRef="#br0" timeOffset="6844.9031">22458 4223 0,'0'0'16,"0"0"-16,22 2 0,-6 1 0,2-1 15,14 2-15,8 3 0,1 1 16,0 3-1,14 8-15,3 2 0,8 5 16,-3-2-16,8 10 0,-3 3 16,-8-5-16,-6-1 0,2 1 0,-3-2 15,-8-2-15,-4-4 0,-6 0 16,-4-1-16,-6-2 0,-2-1 16,-2 0-16,0-2 0,-5 0 15,-4 0-15,-4 0 0,-3 1 0,-2-2 16,1-1-16,-5-1 0,-3 2 15,-2-4-15,-4 2 0,-11 1 0,-8 5 16,-8-1-16,-8 1 0,-23 7 16,-17 3-16,-22 8 0,-4-1 0,-90 35 15,-37 17-15,12 5 16,8 3-16,68-31 0,46-21 0,34-15 0</inkml:trace>
  <inkml:trace contextRef="#ctx0" brushRef="#br0" timeOffset="9616.9949">9101 10482 0,'0'0'0,"-20"0"0,-3-1 15,-1 0-15,-2 1 0,-12 1 16,-8 1-16,-7 2 0,2 0 15,-3 4-15,-2 4 0,-4 3 16,4 1-16,-5 8 0,-5 6 16,-1 3-16,6 1 0,-6 7 15,-4 6-15,-2 6 0,7-3 0,-24 25 0,6-3 16,10-7-16,8-6 0,2 8 16,2 5-16,6-7 0,0-6 15,3 4-15,1 3 0,8-8 16,5-4-16,-1 5 0,-2 3 15,8 5-15,2 1 0,6 7 16,5 6-16,5-7 16,0-4-16,1 6 0,0 4 15,3-3-15,4-3 0,4 3 16,2 1-16,4-3 0,-1-4 0,3 8 16,1 4-16,7-7 0,2-4 15,1 2-15,4 3 16,-5-10-16,2-7 0,9 2 0,7 1 15,2-10-15,0-7 0,11 5 0,8 4 16,-7-14-16,-6-9 0,13-4 16,10-3-16,-2-1 0,-2-1 0,7-2 15,5 0-15,-6-6 16,-4-4-16,8 2 0,5 2 16,0-3-16,0-3 0,8-6 15,9-5 1,-18-4-16,-12-5 0,3-3 0,2-2 15,4-6-15,2-4 0,-1-11 16,0-7-16,-3-1 0,-2 0 0,2-7 16,-1-3-16,-4-4 0,-5-3 15,2-5-15,1-6 0,-8-4 16,-4-3-16,0-8 0,3-5 16,-7 1-16,-3 1 0,-1-10 0,0-9 15,-7 10-15,-4 6 0,2-7 16,2-5-16,-9 9 0,-5 6 15,-10 1-15,-8 3 0,-6 9 16,-5 8-16,-12 2 0,-9 0 16,-3 11-16,-2 8 0,-8-5 0,-7-4 15,4 5-15,1 2 0,-8 1 0,-6 1 16,-1 5-16,-2 3 0,-5 6 16,-4 1-16,5 8 0,2 3 0,-9 3 15,-5 2-15,2 6 0,2 5 16,-10 10-16,-6 6 0,5 2 15,4 2-15,-11 9 0,-5 7 16,7 1 0,5 3-16,0 4 0,-1 3 15,11-1-15,9-3 0,3 13 16,2 8-16,19-13 0,9-9 0,16-5 16,7-2-16,3-9 0,3-5 15,3-4-15</inkml:trace>
  <inkml:trace contextRef="#ctx0" brushRef="#br0" timeOffset="9971.0834">7792 12039 0,'0'0'0,"-14"-3"15,-4 1-15,3 0 0,-2 0 16,-9-2-16,-5 1 0,-7-3 16,1 2-16,-5-1 0,-4 2 15,2-4-15,1-2 0,-11 3 0,-4 1 0,2-1 16,1-1-16,6 0 0,14 3 16,6 0-16</inkml:trace>
  <inkml:trace contextRef="#ctx0" brushRef="#br0" timeOffset="10403.6474">2725 11643 0,'0'0'0,"-10"0"0,-2 1 0,-1-1 16,-1-2-16,-10 0 0,-6 2 15,3 0-15,0 0 0,-5 2 16,-3 2-16,3-2 0,2-1 0,0 0 16,1-2-16,2 1 0,3 1 0,-2 1 15,0 2-15,0 1 0,2 1 16,1-11-16,1-8 15,3 3-15,2 1 0,5 2 0</inkml:trace>
  <inkml:trace contextRef="#ctx0" brushRef="#br0" timeOffset="12826.9105">9568 9512 0,'0'0'0,"0"0"16,0 0-16,-12 19 0,9-8 0,-3 4 16,-1 4-16,0 3 0,0 1 15,2 15-15,0 6 16,2 0-16,1-1 0,1 20 16,2 3-16,0 9 0,1-5 0,0 18 15,1 6-15,-1-10 0,0-6 0,0 47 16,-4 13-16,4-20 0,-1-13 0,5-8 15,0-5-15,2-18 16,1-13-16,10-3 0,7-3 16,2-18-16,2-15 0,-11-5 0,-4-7 15,-6-2-15</inkml:trace>
  <inkml:trace contextRef="#ctx0" brushRef="#br0" timeOffset="13350.3868">10112 10368 0,'0'0'0,"0"0"0,0 0 0,0 0 15,0 0-15,0 0 0,0 0 16,-20 17-16,20-17 0,-12 29 0,4-4 16,0-1-16,1 2 0,-6 9 15,1 1-15,1-4 0,3-5 16,3-3-16,6-9 0,3-6 0,1-5 15,5-11-15,3-8 0,1-5 16,2-1-16,8-10 0,3-4 16,-3 4-16,-2 6 0,1 0 0,-1 6 15,-2 5-15,-3 3 0,-1 8 16,0 5-16,-4 3 0,-2 3 0,-6 10 16,-4 7-16,-1-3 0,0 2 15,0 4-15,0-2 0,1-3 16,0-5-16,5-3 0,5-2 15,1-5-15,0-6 16,4-12-16,8-8 16,1-3-16,1-2 0,9-11 0,4-4 15,-2 5-15,-1 5 0,0 2 16,-6 6-16,-5 4 0,-6 5 0,-2 9 16,-4 6-1,-4 5-15,-2 2 0,-4 6 0,-2 4 16,0 0-16,-1-2 0,0 2 0,0 2 15,1-2-15,1-3 0,1-2 0,2-3 16,-1-3-16,0-3 0,1-3 16,0-3-16,2-1 0,0-1 15,3-11-15,3-8 0,-1-5 16,0-5-16,-2 7 0,-2 3 16,-2 5-16</inkml:trace>
  <inkml:trace contextRef="#ctx0" brushRef="#br0" timeOffset="13544.5879">10802 9699 0,'0'0'0,"0"0"0,0 0 16,0 0-16,0 0 0,-18 8 15,18-8-15,-2 28 0,2-28 0,1 45 16,4-10-16,0 3 0,2 2 0,4 21 16,5 23-16,4-3 0,2-1 15,13 24-15,14 21 0,5-2 16,-1-17-16,34 30 0,0-19 15,-27-37-15,-19-24 0,-12-18 16</inkml:trace>
  <inkml:trace contextRef="#ctx0" brushRef="#br0" timeOffset="13698.3663">11877 10357 0,'0'0'0,"0"0"16,0 0-16,0 0 0,1 29 0,-1-29 15,5 19-15,-5-19 16</inkml:trace>
  <inkml:trace contextRef="#ctx0" brushRef="#br0" timeOffset="14447.7348">12794 9758 0,'0'0'0,"0"0"16,0 0-1,0 0-15,0 0 0,29 15 16,-29-15-16,33 24 0,-17-10 0,3 8 16,2 5-16,-1-1 0,-1 2 15,-2 14-15,-4 6 16,-3 9-16,-3-3 0,-10 10 0,-8 0 15,-3-8-15,-1-7 0,-13 4 16,-6-5-16,4-11 0,4-8 0,-9-1 16,-3-3-16,4-6 0,2-4 0,-2-9 15,-4-7-15,9-3 0,0-1 16,-1-11-16,3-7 16,7 4-16,2 1 0,1-3 0,-1 0 15,2 0-15,2 3 0,4 2 16,4 4-1,1 2-15,3 3 0,5 0 16,5 2-16,1 0 0,2 1 0,7 1 16,4-1-16,0 3 0,3 1 15,12-3-15,5-1 16,0 0-16,0 0 0,7 1 0,5 0 16,-5 0-16,-4 0 0,13 3 15,1 4-15,-2-1 0,-5-1 0,7 3 16,-2 2-16,-6 1 0,-6 1 0,1 0 15,2 1-15,-4-1 0,-2-1 16,1 6-16,1 2 16,-1 0-16,-2 0 0,-8-3 0,-10-4 15,-8-3-15</inkml:trace>
  <inkml:trace contextRef="#ctx0" brushRef="#br0" timeOffset="14632.37">14279 9850 0,'0'0'0,"0"0"0,0 0 16,0 0-16,0 0 0,9 28 0,-9-28 15,0 0-15</inkml:trace>
  <inkml:trace contextRef="#ctx0" brushRef="#br0" timeOffset="16560.4726">9221 13465 0,'0'0'16,"0"0"-16,0 0 0,0 0 0,0 0 0,0 0 15,0 0-15,0 0 0,23-8 16,-23 8 0,0 0-16,31-3 0,-31 3 0,31-2 15,-15 0-15,3 2 0,1 0 0,6 0 16,7 1-1,6-1-15,5-1 0,9 2 0,-2 0 16,11 1-16,-2-1 0,7-1 0,-3 0 16,0 0-1,1 0-15,-2 2 0,-1-2 16,14 2-16,2-1 16,-6 0-16,-4-1 0,8-1 15,-3 0-15,6 1 0,-4 1 0,25-2 16,-7 0-16,-7 0 15,-6 1-15,-1 0 0,1-2 0,-8 1 16,-4-2-16,8-2 16,5-1-16,-8 1 0,-6 4 0,4 0 15,3 1-15,-2 0 0,1-2 0,1 0 16,1 0-16,-2 4 16,-2 3-16,4-6 0,4-3 0,-5-2 15,-4-1-15,-6 0 0,-6 0 0,-2 3 16,-4 2-16,5 0 0,2 1 15,-6 0-15,-5 1 0,0 1 32,1 0-32,1 1 0,3-1 15,-16 3-15,-11 0 0,-1 0 16,0-1-16,-4-2 0,-3 0 0,4 6 16,3 5-16,-8-4 15,-2-3-15,-11-5 0,0-2 0,1 1 16,-2-1-16,0 2 0,1 0 15,-1 0-15,-1 1 0,-2-1 0,1 3 16,-1-3-16,3 0 0,-3 0 0,0 0 16,0 0-16,0 0 0,1-2 15,-1 2-15,0 0 0,0 0 16,0 0-16,0 0 0,0 0 16,1-3-16,-1 3 0,0 0 15,0 0-15,0 0 0,0 0 0,0 0 16,0 0-16,0 0 0,0 0 0,0 0 15,0 0-15,0 0 0,0 0 16,0 0-16,0 0 0,0 0 0,0 0 16,0 0-16,0 0 15,0 0-15,0 0 0,0 0 16,0 0-16,0 0 16,0 0-16,0 0 15,0 0-15,0 0 0,0 0 0,0 0 16,0 0-16,0 0 0,0 0 15,-5 6-15,5-6 0,-2 5 0,2-5 16,-2 11-16,2-11 16,-2 10-16,2-10 0</inkml:trace>
  <inkml:trace contextRef="#ctx0" brushRef="#br0" timeOffset="18244.0663">2858 11619 0,'0'0'0,"0"0"16,0 0-16,0 0 0,0 0 0,-25-6 16,25 6-16,0 0 15,-22-6-15,22 6 0,-15-6 16,7 4-16,1 1 0,-1 0 16,-2-2-16,0 0 0,1-2 0,-3 2 15,2-1-15,-2 3 0,2-1 0,0 0 16,1 0-16,-1-2 15,0-1-15,-1 0 0,4 2 16,-2 1-16,0 0 0,1-2 0,0 0 16,1-1-16,-3 1 0,1-2 15,0-1 1,1 1-16,0 1 0,-1 0 0,1 1 16,3 0-16,-2 1 0,0 1 15,-1-1-15,1 0 0,0 2 16,0-1-16,2-1 0,0 2 15,0-1-15,2 1 0,-3 1 16,3 0-16,1 0 0,1 0 16,-2-1-16,0 1 0,3 0 0,-1 0 15,1 0-15,0 0 0,0 0 0,4-1 16,-1 3-16,0-2 0,3 0 16,0 1-16,-1-1 0,0 1 15,1 1-15,-2 0 0,2-1 16,-3 0-16</inkml:trace>
  <inkml:trace contextRef="#ctx0" brushRef="#br0" timeOffset="18700.1671">3977 11769 0,'0'0'0,"6"0"16,6 2-16,0-2 0,3 1 0,10 1 15,6 3-15,0-1 16,1-1-16,12 4 16,3 4-1,2-2-15,0-1 0,9 0 0,-2-2 16,-2 1-16,-3 0 0,13 3 16,1 0-16,-8-2 0,-5-2 0,1 3 15,0 1-15,1-1 0,0 0 16,9 1-16,-1 0 15,1 5-15,1 2 0,-1 0 0,-1-2 16,25 7-16,-12-1 0,-6-5 16,-5-4-16,-20-4 0,-12-2 15,-12-2-15</inkml:trace>
  <inkml:trace contextRef="#ctx0" brushRef="#br0" timeOffset="22110.0002">4875 9433 0,'0'0'0,"0"0"0,-1 20 0,1-11 15,-2 1-15,1 4 0,1 5 16,1 4-16,2 0 0,4 15 16,1 5-1,2 1-15,1 0 0,7 20 16,6 19-16,-2-6 0,-1-3 0,11 24 16,4 8-16,-4 8 0,-4-8 15,15 57-15,-3-3 16,-7-23-16,-4-15 0,-1 9 0,0 7 15,-5-17-15,-6-12 0,3 15 16,0 7-16,0-14 0,-1-11 0,-1 19 16,-2 13-16,-3-15 0,-2-12 0,-4 21 15,-3 13-15,0-12 0,-2-7 16,-2 5-16,0 4 0,-1-10 16,-1-6-16,-1 7 0,2 5 15,-2-11-15,-3-8 0,-1 14 16,-2 9-16,-3-11 0,0-8 0,-5 16 0,-3 12 15,-1-13-15,-1-8 0,-1 11 16,1 7-16,-6-18 0,1-11 16,-5-7-16,-3-3 0,-1-19 15,1-13-15,-6-4 0,-6-5 16,6-11-16,4-8 0,-9-5 16,-1-7-16,-6-7 15,0-8-15,-4-7 0,-3-4 16,5-2-16,5-1 0,-10-5 15,-6-5-15,6-5 0,5-3 0,-10-14 16,-2-10-16,4 4 16,6 4-16,-6-12 0,-4-9 15,4 4-15,0 0 0,-1-7 16,-2-4-16,4 2 0,4 5 0,-5-10 16,-3-7-16,6-1 0,6-1 0,-6-7 15,-6-2-15,12 3 0,9 2 16,-8-16-16,-1-11 0,10 10 15,6 6-15,-5-11 0,-3-7 16,7 6-16,6 3 0,-3-15 16,-1-9-1,4 7-15,6 6 0,2-14 0,4-10 16,5 8-16,2 4 0,4-12 16,2-10-16,2 14 0,5 9 15,2-16-15,5-9 0,2 16 16,6 13-16,4-16 0,5-9 15,2 7-15,-3 5 0,10-9 0,3-6 16,-1 18-16,-2 13 0,12-4 0,9-4 16,-5 10-16,-3 7 0,6-3 15,3-4-15,1 11 0,2 6 0,4-3 16,1-4-16,-2 10 16,-3 8-16,6-5 0,7-5 15,-2 12-15,1 7 0,5-1 0,2 1 16,-3 7-1,-3 8-15,2 1 0,4 1 16,-8 10-16,-5 6 0,4 0 16,2 0-16,-4 10 0,-5 3 0,6 3 15,3 2-15,-8 4 0,-9 5 16,7 2-16,5 1 16,-5 2-16,-4 2 0,4 3 0,5 2 15,-11-3-15,-5 1 0,-1 1 0,3 4 16,-10-2-16,-3 1 0,0 6 15,2 4-15,-10-2 0,-7 0 0,2-2 16,1 0-16,3-1 16,2 1-16,-6 10 0,-2 9 15,-4 1-15,-2 1 0,4 3 0,3 3 16,-2 3-16,-1 2 0,-1 10 0,-1 10 16,-6-19-16,-3-12 0,-3-9 15</inkml:trace>
  <inkml:trace contextRef="#ctx0" brushRef="#br0" timeOffset="29882.4519">18468 2773 0,'0'0'0,"-13"0"16,-1-1-16,0 3 0,-3 2 0,-11 5 0,-2-1 16,-11 9-16,-2 5 0,-4 3 15,-1 4-15,-10 7 0,-1 0 16,3 4-16,2 3 15,-8 14-15,3 3 16,-9 12-16,3-1 0,8 3 16,5 1-16,-24 41 0,5-2 15,13-9-15,7-6 0,4 7 16,2 6-16,9-9 0,9-4 16,3 11-16,0 10 0,5-3 15,0 1-15,7 6 0,4 5 16,9-7-16,6-3 0,4 12 15,3 8-15,6-15 0,4-9 0,5 3 16,4 2-16,3-12 0,3-8 16,8 4-16,7 3 0,-5-13 15,-3-9-15,9 0 0,7-2 16,-4-6-16,1-3 0,3-10 16,2-6-16,-6-16 0,-3-10 0,7-10 0,4-6 15,-2-12-15,-1-7 0,-3-10 16,-1-6-1,-1-11-15,0-7 0,3-15 0,4-9 16,-5-8-16,-3-5 0,0-12 16,-3-6-16,1-7 0,0-5 15,0-17-15,1-12 0,-3 1 16,-1 4-16,2-12 0,2-7 16,-8 11-16,-5 8 0,2-16 15,1-12-15,-2 9 0,-1 4 0,3-10 16,4-8-16,-5 13 0,-3 9 0,-4-3 15,-3-2-15,-9 17 16,-5 12-16,-7 1 0,-7 0 0,-10 19 16,-7 13-16,-14 2 0,-9 0 15,-6 12-15,-3 6 0,-7 9 16,-5 3-16,2 9 0,2 5 0,-4 8 16,-3 4-16,-2 4 0,0 3 0,-2 4 15,-1 2-15,1 8 0,-1 8 16,-5 3-16,-5 1 0,0 3 15,1 4-15,-8 6 0,-3 6 16,4 4-16,4 2 0,-4 7 0,-1 5 16,-1 2-1,-2 4-15,0 4 0,2 5 16,3 0-16,3 1 0,1 6 16,2 3-16,8 1 0,6 2 15,0 7-15,-1 3 0,17-25 16,13-19-16,10-12 0</inkml:trace>
  <inkml:trace contextRef="#ctx0" brushRef="#br0" timeOffset="31950.9146">19607 4354 0,'0'0'0,"0"0"0,0 0 16,0 0-16,0 0 0,0 0 15,0 0-15,0 0 0,0 0 16,0 0 0,15 18-16,-15-18 0,0 0 0,0 0 15,14 27-15,-14-27 0,9 19 16,-4-6-16,1 2 0,-2 1 15,-1 1-15,0 3 0,-1 5 16,-2 0-16,-1 2 0,-5 13 16,-4 4-16,-1-1 15,-2 1-15,-8 11 0,-4-2 16,-3-3-16,0-5 0,-11 5 16,-4-5-16,-4 1 0,2-7 0,-3-6 15,-4-3-15,7-6 0,4-4 16,-7-2-16,-2-5 0,10-4 15,7-4-15,2-4 0,3-3 16,8-4-16,3-4 0,3-6 16,2-4-16,3 5 0,2 4 0,2 3 15</inkml:trace>
  <inkml:trace contextRef="#ctx0" brushRef="#br0" timeOffset="32111.9424">19012 4941 0,'0'0'0,"0"0"15,19-7-15,-8 3 0,0-1 0,3 0 16,3 1-16,5-1 0,2 1 15,0 3-15,1 0 0,2 2 0,1 3 0,-1 2 16,2 2-16,3 3 0,-3 1 16,2 4-16,2 5 0,-2-1 15,-2 1-15,1 2 0,-1 2 16,7 2-16,-1-2 0,4 1 16,1-2-16,-8-4 0,-6-6 0,-6-2 15</inkml:trace>
  <inkml:trace contextRef="#ctx0" brushRef="#br0" timeOffset="32312.5973">20415 4919 0,'0'0'0,"0"0"15,0 0-15,0 0 0,0 0 0,0 0 16,16 32-16,-16-32 0,16 39 16,-8-20-16,-1-3 0,-2-2 15</inkml:trace>
  <inkml:trace contextRef="#ctx0" brushRef="#br0" timeOffset="33795.3321">17992 13557 0,'0'0'0,"-10"-2"0,-2 1 15,-3-1-15,-3 1 0,-6 0 16,-2-1-16,-7 4 0,-1 2 0,-2 3 16,-3 5-16,-1 4 0,1 1 15,-9 10-15,1 6 0,1-2 16,-1-1-16,-7 10 0,1 2 16,6-3-16,4-3 0,-3 5 15,3-3-15,1-2 0,0-1 16,3 7-16,3 5 15,1-2-15,1-2 0,2 3 16,2 1-16,2 7 0,7-1 0,-4 19 16,3-3-16,6-5 0,5-4 15,0 5-15,1 6 0,4 1 16,1 2-16,5-5 0,4-3 16,3-18-16,5-10 0,1 9 15,2 8-15,0-3 0,-1-2 0,2-5 16,3-4-16,3 6 0,2 5 15,5-4-15,3-1 0,0-3 16,1-2-16,7 0 0,4 0 16,-6-2-16,-2 0 0,1-6 0,2-2 15,-1-1-15,1 2 0,5 1 16,3 0-16,-2-1 0,-4-1 0,7 0 16,2 0-16,4-7 15,4-5-15,0 3 0,3 2 16,-6-2-16,-3-2 0,6-5 15,5-4-15,-3-2 0,-2 0 0,2 3 0,0 3 16,0 2-16,-2 1 0,13-1 16,8-1-16,-10-3 0,-10-2 15,1-5-15,-1-2 0,0-1 16,-2-1-16,4 0 0,3 2 16,-1-1-16,0-1 0,2 2 0,2 2 15,-7-4 1,-4-2-16,3-3 0,-1-1 15,0-2-15,-2 0 0,0-1 16,0 0-16,-3 1 0,-3 1 0,9-7 16,6-5-1,-14 1-15,-10 1 0,-1-5 0,-1-3 16,-2 1-16,-3 3 0,2 2 16,3 2-16,-6-6 0,-4-3 0,-3-3 0,-1-2 15,3 5-15,2 4 0,-3-9 16,0-5-16,-5-3 0,-4-1 15,5-5-15,2-5 0,-10 15 16,2-3-16,2-3 0,-6 11 16,-4 9-16</inkml:trace>
  <inkml:trace contextRef="#ctx0" brushRef="#br1" timeOffset="36526.9324">18756 13627 0,'0'0'0,"-8"-5"0,-4-2 16,-1-1-16,-1-1 0,-11-3 0,-3-1 15,-2 1-15,0 2 0,-14-1 16,-5 3-16,-2 3 0,0 4 16,-16 2-1,-5 5-15,3 6 0,-1 5 16,-18 12-16,-6 5 15,14-2-15,10 0 0,-27 16 0,2 3 16,4 3-16,4 3 0,2 3 16,2 2-16,11-4 0,6-4 0,-3 6 15,0 3-15,5 1 0,4 2 16,3 6-16,1 6 0,12-6 0,7-4 16,5 4-16,4 1 0,6 7 15,4 6-15,14 3 0,7 2 16,5-13-16,1-6 0,15-5 15,6-3-15,1 0 0,0-1 0,11-8 16,7-4-16,0-8 16,2-5-16,3 3 0,3 2 0,4-5 0,2-2 15,2-1-15,1 1 0,0-1 16,-1 0-16,1-6 0,2-4 16,0 4-16,1 2 0,4-3 15,2 0-15,3-6 0,3-2 0,3-2 16,2-3-16,-1-3 0,-2-3 15,8-4 1,5-1-16,-7-2 0,-4 1 16,4-7-16,4-6 0,-6-1 15,-4-1-15,1-1 0,2 0 16,-2-1-16,0 0 0,0-14 0,1-8 16,-8 2-16,-6 1 0,3-7 15,2-5-15,-7 6 0,-5 3 16,-3-13-16,-1-9 0,0-1 0,0-2 15,-5-1-15,-3 1 0,-6-1 16,-2-1-16,-1-2 0,0-1 16,-4-4-16,-5-3 0,-5-5 15,-4-6-15,-4 6 0,-1 4 0,0-2 16,0-1-16,-7 2 0,-4 1 16,-5 0-1,-2 1-15,-5 1 16,-4 1-16,-8 0 0,-7 0 0,0 15 15,0 11-15,-2-1 0,-4-1 16,-7-1-16,-6-1 0,0 5 16,0 5-16,-3-1 0,-2 0 15,-8 1-15,-4 2 0,5 0 16,3-1-16,-7 4 0,-6 4 0,1 3 0,2 5 16,-4 0-16,-3 0 0,1 1 15,0 3-15,-7 4 0,-4 3 16,0 3-16,1 2 0,-9 3 15,-5 2-15,4 3 0,3 0 16,-2 3-16,0 1 0,1 5 16,2 4-16,-8 6 15,-3 3-15,1 2 0,3 1 16,-6 3-16,-3 4 16,-12 12-16,-8 7 0,30-5 15,21-4-15,-9 21 0,-6 13 16,9-10-16,8-7 0,0 29 15,0 19-15,20-33 0,14-24 0,10-17 16</inkml:trace>
  <inkml:trace contextRef="#ctx0" brushRef="#br1" timeOffset="39081.8079">20937 13343 0,'0'0'15,"-8"3"-15,0-1 0,3 0 16,-1 0-16,2 1 0,0 1 0,0-2 16,1-1-16,2 3 0,1 3 15,1 0-15,1 2 0,6 2 16,3 0-16,2-1 0,3-1 16,8 1-16,2-4 0,5-1 15,3 1-15,11-3 0,11-2 16,20 0-16,5-2 15,-8-1 1,-7 0-16,16-4 0,13 1 0,7-1 16,-6 2-16,7 0 0,3-1 15,-3-1-15,-16 0 0,32 1 16,-5 3-16,-8-2 0,-5-2 0,20 1 16,14-2-1,-16 1-15,-11 1 0,-8 3 0,-5 2 16,-3-4-16,-2 0 0,8 0 15,7 2-15,5 3 16,5 3-16,-27-4 0,-19-2 0,15 2 16,10 3-1,-18-3-15,-10-1 0,7-1 0,5 1 16,-2 2-16,-2 1 0,-5-5 16,-2-1-16,-16-1 0,-9 1 0,9 3 0,4 4 0,-11-5 15,-6-2-15,-2-1 0,-2-1 16,-4 4-16,-3 1 0,-1 0 15,2 0-15,-1-2 0,1-1 16,-7 2 0,-3 1-16,-3 1 0,-4-1 0,-1 0 15,-2 1-15,-5 1 0,-3-1 16,0 0-16,0 2 16,0-2-16</inkml:trace>
  <inkml:trace contextRef="#ctx0" brushRef="#br1" timeOffset="39968.2379">21998 13683 0,'0'0'0,"0"0"0,0 0 0,0 0 0,0 0 0,-16 24 16,16-24 0,-10 35-16,5-8 0,-1 6 0,-1 7 15,1 15 1,0 2-16,0 28 15,-1 9-15,-1 9 0,0 8 16,-1 8-16,2-1 0,-1 38 16,3-2-16,2-36 0,0-25 15,4-4-15,3-4 0,-1-20 16,1-12-16,4-14 0,2-9 16,-1-13-16,-1-8 0,2-5 0,2-3 15,-1-5-15,0-2 0,2-29 16,2-19-16,-6 9 15,-1-7-15,5-30 0,0-1 0,2-5 16,-1-2-16,6-1 16,3-1-16,0 6 0,0 4 0,-3-1 0,-1 0 0,2 7 15,3 5-15,6-2 16,3 0-16,-7 10 0,-2 8 0,2 2 16,4 2-16,2 4 0,2 3 15,-4 9-15,-5 4 0,-1 11 0,-2 7 16,3 8-16,0 7 0,-4 2 15,-3 1-15,-2 7 0,1 4 16,3 7-16,2 5 0,-1 10 0,-2 9 16,-11-9-16,-1 9 0,-2 15 15,1 6-15,-2 30 0,-2-1 16,-1-2 0,-1-4-16,0-1 0,2-1 15,-1 3-15,1 1 0,1-7 16,2-7-16,2-6 0,2-4 15,3-9-15,4-6 0,5-9 16,5-9-16,-2-6 0,-2-6 0,-2-10 16,-1-7-16,4-10 0,4-5 15,1-18-15,2-11 0,-7-17 0,-3-13 16,-7 21-16,-4 15 16,-2 10-16</inkml:trace>
  <inkml:trace contextRef="#ctx0" brushRef="#br1" timeOffset="41002.7209">23217 13633 0,'0'0'0,"0"0"16,0 0-16,6 25 0,-6-25 15,9 38-15,-3-17 0,2 6 16,4 4-16,1 0 0,1-2 0,9 6 15,9 2-15,-1-9 0,-1-8 0,5-12 16,4-10-16,-4-5 0,-3-4 16,10-10-16,2-8 0,-7 3 15,-4 3-15,2-4 0,-4 1 16,-8 6-16,-6 3 0,-5 6 16,-2 4-16,-4 1 0,-3 2 0,-6 12 31,-6 10-31,-7 8 0,-7 5 15,-4 8-15,-5 6 0,-2 3 16,-4 1-16,-8 9 16,-1-1-16,6-11 0,4-10 0,7-1 15,6-7-15,9-8 0,5-6 16,8-8-16,5-5 0,5-6 16,3-4-16,2-4 0,4-3 0,-1 2 0,3-1 15,1 3-15,0 0 0,-2 6 16,0 3-16,-4 3 0,-2 5 15,-3 6-15,-3 5 0,-3 7 16,-1 7-16,-3-5 0,-2 0 16,-4 5-16,0-1 0,-3-3 15,-1 0-15,-3-2 0,0-1 0,1-1 0,2-1 16,0 1-16,0 2 0,-6 1 16,-3 2-16,-3 1 0,-3 3 15,-1 4-15,1 2 0,-6 7 16,-5 4-16,-3 8 0,0-3 0,0 3 15,0 2 1,6-10-16,8-7 0,4-4 16,7-7-16,6-10 0,5-5 15,10-8-15,5-5 0,7-11 16,5-7-16,4-8 0,4-7 16,3-4-16,3-4 0,1-4 15,2-2-15,4 1 0,-1 7 0,-2 6 16,-3 6-16,0 9 15,-2 6-15,-4 6 0,-2 1 0,0 7 0,-2 1 16,3 11-16,1 8 0,-5 4 16,-4 2-16,2 5 15,3 3-15,-3-3 0,2 2 16,-5-6-16,-4-5 0,0 3 16,-4-1-16,-3-8 0,-2-5 0,-3-5 15,-3-4 1,-1-4-16,-2-2 0,0-11 15,-3-9-15,0 0 0,-2-3 0,-1-11 16,-3-11-16,0-2 16,0-3-16,4-13 0,1-2 15,4 11-15,3 8 0,3-9 0,4-2 16,0 11-16,0 9 0,5 2 16,4 2-16,0 5 0,2 4 0,3 8 15,3 2-15,-5 5 0,-5 2 16,9 3-16,4 1 0,-4 3 15,-1 2-15,3 3 0,1 5 16,0 0-16,-1 1 0,-1 2 16,0 3-16,-5-2 0,-5 0 0,1-1 15,-1-1-15,-3-1 0,-1-1 0,-4 2 16,-2 2-16,-4-3 0,-2-1 0,-7-2 16,-5-2-16,0-14 15,-1-11-15,2 4 0,3 3 16,0 2-16</inkml:trace>
  <inkml:trace contextRef="#ctx0" brushRef="#br1" timeOffset="41172.1153">23622 14522 0,'0'0'15,"0"0"-15,0 0 0,0 0 0,0 0 16,26-2-16,-26 2 0,42 5 15,-18-2-15,8 0 0,6 1 0,3-1 16,2 0-16,5 0 0,-9 0 16,-6 0-16</inkml:trace>
  <inkml:trace contextRef="#ctx0" brushRef="#br1" timeOffset="41372.862">24946 14260 0,'0'0'0,"0"5"0,4 3 0,2 3 15,4 2-15,-1-2 0,-1-1 0,-2-2 16</inkml:trace>
  <inkml:trace contextRef="#ctx0" brushRef="#br1" timeOffset="47678.8114">18304 13318 0,'0'0'0,"-9"0"16,-4 1-16,-1 0 0,-1 1 0,-11 1 15,-6 0-15,0 3 16,1 1-16,-12 8 0,-4 4 15,3-1-15,2 0 0,-13 7 16,-3 3-16,5-1 0,4 1 0,-11 7 16,2 0-16,4 1 0,2 1 15,-6 12-15,1 4 0,7-6 0,4-4 0,-21 18 16,4-5-16,14-8 16,8-5-16,-2 5 0,-1 2 15,5-9-15,5-7 0,2 14 16,1 8-16,7-12 0,4-7 0,-4 18 15,-3 10 1,8-5-16,2-5 0,4-5 16,3-2-16,2 1 0,3 0 15,0 6-15,3 3 0,3-3 16,2-1-16,3-2 0,1-4 16,2 4-16,4 0 0,1-3 15,1-2-15,3 0 0,1-1 16,3 2-16,2 1 0,6-6 0,3-5 15,2 3-15,2 2 0,2 0 0,2 0 16,4 5-16,4 4 0,0-7 16,2-4-16,2-1 0,1 0 15,1 3-15,0 2 0,6-2 16,4-2-16,-3-3 0,-4-3 0,7-4 16,5-3-16,-2-1 0,0-1 15,2-1-15,0 0 0,-1-2 0,-3-1 16,13-3-16,9-2 15,-12-8-15,-7-3 0,1-3 0,3 1 16,2 0-16,3 0 0,3 3 16,0 1-16,-1-5 0,-3-2 0,3-3 15,4-1-15,-8-3 0,-4-2 16,1 0 0,0 1-16,-6-4 0,-4 1 15,4-9-15,3-7 0,1-3 16,-2-1-16,4-8 0,2-3 15,-10 0-15,-5 1 0,-5-4 16,-2-4-16,-1 0 0,-1-1 0,3-8 16,3-5-16,-10-1 0,-5 0 15,2-8-15,2-6 0,-8 9 0,-6 4 16,5-9-16,4-8 0,-6 3 16,-4 3-16,-3-5 0,-3-3 15,3-1-15,0 1 0,-1 4 16,-2 1-16,-7 5 0,-5 4 0,-3-2 15,-1 1-15,-3 5 0,-1 4 16,-8-3 0,-6-1-16,0 9 0,1 7 15,-1-4-15,1-4 0,-6 9 16,0 6-16,-9-8 0,-6-5 16,3 4-16,1 2 0,2 4 15,1 2-15,-6 0 0,-5-1 0,-4 3 16,-1 1-16,-2 4 0,1 2 15,-2 2-15,-2 1 0,-4 4 0,-5 4 0,-2 1 16,-1 2-16,2 0 0,2 2 16,-6 3-16,-3 2 15,-2-1-15,-1 0 0,0 1 16,0 0-16,3 7 0,1 5 0,-5-4 16,-3-5-16,0 3 0,-2 2 15,-2 2-15,-3 0 0,7 6 0,5 2 16,-8 4-16,-3 2 0,3 0 0,3 2 15,-3-4-15,-1-3 16,-1 2-16,2 2 0,-7 5 16,-2 2-16,10-3 0,6 1 0,2-2 15,3 2-15,0 1 0,3 2 16,-8 5 0,-5 1-16,5 0 0,6-1 15,1 3-15,-1 3 0,2-2 16,2-1-16,-3 3 0,-1 3 15,0 7-15,0 5 16,-6 3-16,-3 3 0,16-9 0,9-7 16,-5 9-16,-4 6 15,0 1-15,2 2 0,16-14 0,11-10 0,1-2 16,1-2-16,2-2 0,-1-2 16,0 1-16,1 1 0,7-1 15,4 0-15,3 5 0,2 5 16,1 1-16,1 0 0,8-5 15,6-2-15,1-15 0,5 0 16,-6-3-16,-4-2 16,-3-2-16</inkml:trace>
  <inkml:trace contextRef="#ctx0" brushRef="#br1" timeOffset="47979.9875">18207 15516 0,'0'0'15,"0"0"-15,-8 18 0,6-5 16,1 1-16,4-2 0,4 1 16,2-1-16,2 0 0,1 1 0,-1-2 0,-2-1 15</inkml:trace>
  <inkml:trace contextRef="#ctx0" brushRef="#br1" timeOffset="48212.0298">17733 15957 0,'0'0'0,"0"0"15,3 2-15,4-6 0,3-4 0,-1 1 16,-2 1-16,0 1 0</inkml:trace>
  <inkml:trace contextRef="#ctx0" brushRef="#br1" timeOffset="50150.2138">22560 14145 0,'0'0'0,"0"0"15,0 0-15,5 22 0,-5-22 0,5 24 16,-3-8-16,1 0 0,1 2 0,2 8 15,0 0-15,-2 3 0,-1 0 0,-1 3 16,0 4-16,-4 7 0,0 0 16,-1 2-16,-1-1 15,-2 3-15,0 0 16,-3 7-16,-4-2 0,1-2 16,1 0-16,-5 8 0,-2 2 15,-2-3-15,0-3 0,-3 2 16,-2-2-16,3-5 0,4-6 0,-9 4 15,-5-3-15,2-3 0,2-1 16,-9 11-16,5-5 0,9-25 16,-1-3-16,-10 5 15,-2-1-15,5-2 0,0 1 0,-2-9 16,-2-7-16,2 1 0,1 0 16,-4-2-16,-4-1 0,5 1 15,3 0-15,-5-4 0,-4-3 16,5-2-16,2-2 0,10 3 15,6 1-15,6 0 0</inkml:trace>
  <inkml:trace contextRef="#ctx0" brushRef="#br1" timeOffset="50488.0855">21240 14936 0,'0'0'15,"0"0"-15,0 0 0,-6-26 16,5 17-16,1-3 15,1-2 1,2 0-16,1-2 0,4-3 0,3 1 0,2 0 16,1 1-16,2 0 0,0 2 15,3 0-15,1 0 0,5 2 16,4 2-16,5 3 16,5 4-16,5-1 0,-6 3 15,4 3-15,2 5 0,-3-1 16,-3 2-16,10 1 0,3 2 0,-7 3 0,-5 2 15,2 2-15,2 2 0,-4-2 16,-4-1-16,7 1 0,0 1 16,-2-4-16,-2-1 0,2 2 15,1 2-15,0-3 0,-1-2 16,10 0-16,5 1 0,-5-4 16,-6-3-16,-7-1 0,-10-1 0,-8-1 0</inkml:trace>
  <inkml:trace contextRef="#ctx0" brushRef="#br1" timeOffset="50735.7306">22609 15407 0,'0'0'0,"0"0"16,6-2-16,-1 1 0,0-1 0,-1 1 15</inkml:trace>
  <inkml:trace contextRef="#ctx0" brushRef="#br1" timeOffset="56107.6924">10594 15006 0,'0'0'0,"0"0"0,0 0 0,0 0 16,-26 0-16,26 0 0,-14 0 0,5 1 15,-1-1-15,-1 1 0,-1 0 16,1 1-16,0-1 0,1 0 15,1 0-15,1 0 0,2 0 0,-1 1 16,2 0-16,0 0 0,3-1 16,2-1-16,0 3 15,2-2-15,3 0 16,2 0-16,3 0 0,1 2 16,0 0-16,3-1 0,0 0 15,2-1-15,3 2 0,1 1 0,1 1 16,8 2-16,-1 1 0,3-2 15,1 0-15,0 0 0,0-1 16,10 4-16,2 2 0,-2-2 16,-1 0-16,2 0 0,2 0 15,9-1-15,0 0 0,2 0 16,2-1-16,-4 1 0,-3 0 16,12 2-16,1 2 0,-2 2 15,0 0-15,-2 3 0,0 2 16,3 0-16,-5-4 0,29 17 0,-1 4 15,-5-2-15,-3-2 0,1-8 0,1-5 0,-16 0 16,-10-1-16,11 4 0,7 1 16,-1-3-16,-2-5 0,8-3 15,3-3-15,-5-1 0,-6 0 16,5-3-16,1-1 0,-10-1 16,-5 1-16,27 3 15,20 0 1,-2 2-16,-3-1 0,-28-3 15,-21-4-15,16 1 0,13 0 16,-13-4-16,-8-1 0,13-4 16,10-3-16,-12 5 0,-6 2 0,20-6 15,14-5 1,-10-6-16,-6-5 0,-26 8 16,-18 6-16,-12 3 0</inkml:trace>
  <inkml:trace contextRef="#ctx0" brushRef="#br1" timeOffset="63480.4806">21678 15402 0,'0'0'0,"0"0"0,0 0 0,0 0 0,28-6 15,-8 0-15,8-3 0,-4 1 16,-3 1-16,-2 0 16</inkml:trace>
  <inkml:trace contextRef="#ctx0" brushRef="#br1" timeOffset="63677.5073">22349 15118 0,'0'0'0,"0"0"0,0 0 15,0 0-15,0 0 0,0 0 0,0 0 16,0 0-16,33 1 0,-33-1 16,27 0-16,-27 0 0</inkml:trace>
  <inkml:trace contextRef="#ctx0" brushRef="#br1" timeOffset="63834.389">22521 15062 0,'0'0'0,"0"0"0,0 0 16,0 0-16</inkml:trace>
  <inkml:trace contextRef="#ctx0" brushRef="#br1" timeOffset="66426.3841">6574 16022 0,'0'0'0,"0"0"0,0 0 16,0 0-16,27 0 15,-27 0-15,26-1 0,-10 0 16,4 1-16,2 0 0,3 0 15,8 0-15,1 1 0,2-1 16,3 0-16,-1 0 0,1-2 16,14 3-16,3 1 0,-4-1 15,-3 1-15,13 0 0,3 0 16,-2 0-16,-1 0 0,15-1 16,-1-1-16,-6 2 0,-7 0 15,14 0-15,1-1 0,-7 2 16,-3 0-16,34-1 0,-4 0 0,-7-1 15,-6 1-15,1 3 0,2 2 16,-7-3-16,-3 0 0,7-2 16,3-1-16,-5 0 0,-2 1 15,8 0-15,6 1 0,-10-2 16,-8-1-16,29 2 16,21 1-16,-15 2 0,-8 1 0,-8 0 15,-6-1-15,-1 2 0,0 1 0,5-7 16,6-6-16,2 3 0,5 1 15,-3-1-15,-2-1 0,-5 0 16,-2-1-16,12 1 0,9 3 16,-5-3-16,-3 0 0,-1 2 15,-1 0-15,-3 3 0,-4 2 0,8 0 16,6 0-16,-5 2 0,-2-1 16,3-2-16,4-2 0,-4-3 15,-1-3-15,5-2 0,3-1 16,1 0-16,1 2 0,-1-3 0,-1-1 15,-3 3-15,1 2 0,-1 0 16,2 1-16,-5 3 0,-3 1 0,8 5 16,4 2-16,-8-2 0,-5-1 15,8 2-15,6 0 0,-7-1 16,-3-2-16,-1-1 0,-1-1 16,-1-2-1,-3-1-15,8-3 0,3-1 16,-3 1-16,-5 0 0,3 7 15,4 5-15,-9-3 0,-3-1 0,1-5 16,2-1-16,0 5 0,0 2 16,2-8-16,1-7 0,-4 1 15,-1 1-15,3 2 0,2 2 16,-3-2-16,-3-1 0,-1-1 0,2 0 16,-6 4-16,-2 2 0,5-3 15,3-2-15,-4 2 0,-3 2 0,0 4 16,1 1-16,-6-1 0,-4 0 15,2-1-15,0-2 0,-3 2 16,-2-1-16,7 1 16,7 2-16,-12 4 0,-9 2 0,-1-3 0,1-2 15,-4 1-15,0 1 0,3 2 16,3 1-16,-2-3 0,0 0 0,-1 1 16,0 0-16,-3 2 15,-4 1-15,-2 2 0,0 1 0,-7-1 16,-2-2-16,2-1 0,3-3 15,-1 2 1,0 1-16,-7-2 0,-5-1 16,1 2-16,0 0 0,3 0 15,4 0-15,-8 2 0,-7 1 0,3 3 16,4 2-16,-6-1 0,-3-3 16,2 0-16,1 1 0,-1-1 15,-1 1-15,0 1 0,-1 0 16,-4-1-16,-3 0 0,5 6 0,2 3 15,-6 4-15,-7 1 0,7-2 16,3-3-16,-6-1 0,-3 0 0,-4 7 16,-2 5-16,4-5 0,2-3 15,-12-7-15,1 4 0,-2 4 16,1 3-16,1-4 0,3 0 16,0 0-1,-1 2-15,-2 2 0,-2 0 16,-2-2-16,-2-2 0,-2-4 15,-2 1-15,1-1 0,0 2 0,-3 0 16,-2-2-16,-2-2 0,-2-3 16,1-3-16,0 1 0,-1 2 15,0 4-15,-3 3 0,-2 3 16,-2-1-16,0 0 0,-4 3 0,-2 2 16,-5 1-16,-2 0 0,-1 4 0,0 2 15,-1 0-15,-2 1 0,-3 1 16,-4 3-16,-1 5 0,2-3 15,-1 4-15,-1 2 0,-1-5 16,-1-6-16,6-6 0,7-8 16,6-7-16</inkml:trace>
  <inkml:trace contextRef="#ctx0" brushRef="#br1" timeOffset="71543.312">10289 6281 0,'0'0'0,"-7"-7"16,-3 0-16,1-1 0,1-1 0,-3-7 15,0-2-15,0-3 16,0 0-16,2-3 0,3-2 0,0-2 16,3-1-16,2-9 0,1 2 15,4 0-15,3 3 16,3-5-16,3-2 15,6-4-15,1 3 0,4-3 16,0 1-16,1 4 0,2 4 0,4 2 16,1 7-16,-6 7 0,-4 6 15,-2 10-15,-1 8 16,-3 2-16,-2 2 0,2 6 0,2 5 16,-2 2-16,1 1 0,-1 6 0,1 8 15,-3-1-15,-1 2 0,5 16 0,2 5 16,-2 1-16,2-2 0,3 16 15,1 5-15,-5-4 0,0-3 16,11 36-16,0-6 16,-2-16-16,1-11 0,-5-11 0,-2-8 15,-6-12-15,-4-7 16,-3-2-16,-2 0 16,1-9-16,1-3 0,0-3 0,0-2 15,-2-5-15,0-3 0,-1-4 16,0-3-16,0-4 0,0 0 15,5-9-15,3-6 0,-1-5 16,0-8-16,-3 7 0,-2 7 16,-3 2-16</inkml:trace>
  <inkml:trace contextRef="#ctx0" brushRef="#br1" timeOffset="71843.8854">11322 5294 0,'0'0'0,"0"0"0,0 0 0,0 0 16,0 0-16,-14 22 0,3-5 16,-3 7-16,-3 5 0,-6 12 15,-7 8-15,-13 15 0,-3 2 0,-18 25 16,-16 23-16,-1 7 16,9-11-16,-24 39 0,0-1 15,18-30-15,11-22 16,12-9-16,8-7 15,13-16-15,8-9 0,3-5 0,3-4 16,7-10-16,4-7 0,12-4 16,9-1-16,9-13 0,7-6 15,14-14-15,9-9 0,-15 7 0,-12 3 16,-8 2-16</inkml:trace>
  <inkml:trace contextRef="#ctx0" brushRef="#br1" timeOffset="72075.8169">11515 6470 0,'0'0'0,"0"0"0,0 23 0,0-23 16,-1 29-16,0-5 0,-1 5 15,0 10-15,-1 0 0,1 4 16,0 3-16,1 5 0,0-6 15,0 5-15,1-4 0,1-8 16,0-7-16,1-3 0,0-4 16,0-4-16,2-6 0,3-6 0,6-5 0,1-7 15,4-6-15,-4 1 0,-2 2 16,-2 2-16</inkml:trace>
  <inkml:trace contextRef="#ctx0" brushRef="#br1" timeOffset="72307.6957">11625 5581 0,'0'0'16,"0"0"-16,0 0 0,0 0 0,0 0 15,0 0-15,0 0 16,4 22-16,-4-22 0,11 35 0,-2-12 0,2 4 15,1 3-15,6 13 0,5 5 16,-3-5-16,1 0 0,0-2 16,-1-1-16,-4-9 0</inkml:trace>
  <inkml:trace contextRef="#ctx0" brushRef="#br1" timeOffset="72577.5351">12223 6032 0,'0'0'0,"0"0"0,0 0 0,23 9 16,-23-9-16,32 4 0,-5-2 15,3 2-15,6 1 0,2-2 16,4 1-16,11 0 15,-2-3-15,13 3 0,0 1 16,-11 2-16,-9 2 0,-1 4 0,-8 0 16,-4 0-16,-5 0 0,-6-2 0,-4 0 0,-4-2 15,-2-3-15,-3 0 0</inkml:trace>
  <inkml:trace contextRef="#ctx0" brushRef="#br1" timeOffset="72762.6005">12330 6324 0,'0'0'0,"0"0"0,0 0 15,0 0-15,27 1 0,-27-1 16,40 0-16,-12 0 0,4 0 16,6 0-16,6 1 0,16 2 15,3 0-15,17 6 0,2 3 16,11 5-16,-2 0 0,-11-2 0,-19-3 0,-16-4 15</inkml:trace>
  <inkml:trace contextRef="#ctx0" brushRef="#br1" timeOffset="72925.4492">14255 6053 0,'0'0'0,"0"0"16,0 0-16,17 31 0,-17-31 0,10 16 16</inkml:trace>
  <inkml:trace contextRef="#ctx0" brushRef="#br1" timeOffset="78882.9292">8553 15615 0,'0'0'0,"-10"-2"16,-7 0-16,2 0 0,-4 1 0,-9 0 15,-6-1-15,1 1 16,1-1-16,-12 3 0,-3 3 16,2 0-16,0 1 0,-11 8 15,-1 4-15,3 2 16,1 1-16,-3 5 0,4 0 0,2 2 16,3 2-16,-4 6 0,4 2 15,2-3-15,2-1 0,-4 0 16,-1 1-16,4-4 0,3 0 0,4 7 15,1 5-15,1-2 16,0 0-16,-16 19 0,6-5 16,6-9-16,5-7 0,1 8 0,-2 5 15,9 1-15,8 2 0,2-4 16,0-3-16,-3 6 0,-3 2 16,6 1-16,3 1 0,2-3 15,1-1-15,0 2 0,0 2 16,2 2-16,2 2 0,3-1 15,2 2-15,-2-6 0,3-3 0,0 2 16,-1 0-16,5 1 0,0 0 0,0-2 16,1-2-16,4-5 0,4-4 15,6 2-15,3 2 0,2-3 16,0-3-16,3 3 0,0 1 16,4-3-16,1-4 0,14 13 15,10 8 1,-1-5-16,1-1 0,-14-17 0,-14-9 0,14 5 15,9 3-15,-8-3 0,-3-2 0,9 2 16,9 2-16,-8-9 0,-2-4 16,7 3-16,6 2 15,-10-6-15,-5-4 0,9 0 0,8-1 16,-7-1-16,-2 1 0,1-7 16,4-2-16,-2-8 0,-2-5 15,9-2 1,5-2-16,-12 1 0,-7 1 0,9 0 15,3 1-15,-3-2 0,-2 0 16,8-6-16,7-6 16,-15 3-16,-9 3 0,2-7 0,3-4 15,-4-2-15,-5-1 0,7-10 16,3-7-16,-4-2 0,-1-1 0,-4-8 16,-2-7-16,-7 9 0,-3 7 0,2-13 15,-1-9-15,-9 6 0,-4 1 16,2-7-16,1-7 15,-5 12-15,-4 9 0,-6-16 0,-2-10 16,-4 11-16,-2 8 0,-3-15 16,-1-9-16,0 9 0,0 4 15,-5-7-15,-4-4 0,-3 6 0,0 5 0,-5-7 16,-3-6-16,4 12 0,5 9 16,-12-8-16,-7-7 15,2 10-15,3 7 0,-3-5 16,-2-1-16,-4 14 0,-1 12 0,-7-5 15,-5-5-15,3 7 0,1 5 16,-8 0 0,-5 1-16,8 9 0,6 8 0,-12-10 15,-8-5-15,5 9 0,5 7 16,-6-2-16,-4 0 16,9 4-16,6 1 0,-10 2 0,-9 3 15,7 6-15,2 6 0,-5 1 16,-3 1-16,7 3 0,7 2 0,-9 11 15,-5 6-15,6 2 0,2 1 0,-6 8 16,-4 3-16,12 8 0,10 3 16,-7 12-16,-5 8 0,7-3 15,5-4-15,0 24 0,1 16 16,8-5-16,9-5 0,4 13 16,2 10-16,7-35 0,8-24 15,0-16 1</inkml:trace>
  <inkml:trace contextRef="#ctx0" brushRef="#br1" timeOffset="81392.0181">21871 6097 0,'0'0'15,"0"0"-15,0 0 0,0 0 0,-15 14 0,14-11 16,2 0-16,-1-3 0,0 3 0,0-3 15</inkml:trace>
  <inkml:trace contextRef="#ctx0" brushRef="#br1" timeOffset="81848.2215">22180 4668 0,'0'0'0,"0"0"15,0 0-15,-29 3 0,29-3 0,-31 7 16,10 1-16,-3 4 0,-4 0 15,-13 9-15,-4 5 16,1 1-16,0 2 16,-15 14-16,-1 7 0,-9 8 15,5-2-15,-8 18 0,2 3 16,1 4-16,8-8 0,-14 41 0,13-3 16,14-15-16,8-9 0,7 4 15,6 3-15,5-8 0,4-6 16,4 10-16,0 8 0,9-11 15,4-7-15,10 6 0,5 6 16,1-12-16,3-7 0,6 0 16,5 1-16,4-11 0,3-7 0,10 3 15,5 3-15,-7-7 16,-4-6-16,-12-14 0,-10-12 0,-4-7 16</inkml:trace>
  <inkml:trace contextRef="#ctx0" brushRef="#br1" timeOffset="82140.6027">22807 6618 0,'3'-4'0,"10"-18"16,6-8-16,6-11 0,2-2 0,11-21 16,12-19-1,1-5-15,-6 6 0,19-37 16,-8 9-16,-13 18 0,-8 12 15,-9 1-15,-9 4 0,-2 8 16,-3 9-16,-7 2 0,-4 1 16,-6 7-16,-5 5 0,-1 1 15,0 1-15,-2 8 0,-2 5 16,-9 2-16,-8 1 0,2 6 0,2 4 0,-9 7 16,-4 3-16,4 3 0,2 1 15,-7 11-15,-5 7 0,4 5 16,3 4-16,11-8 0,9-6 15,7-5-15</inkml:trace>
  <inkml:trace contextRef="#ctx0" brushRef="#br1" timeOffset="86973.7355">4065 11147 0,'0'0'0,"0"0"0,-19 2 0,9 0 0,-2 0 15,-4 0-15,0 1 16,-6 1-16,0 2 0,-2-2 0,0 0 16,6-1-16,0 0 0,5 1 15</inkml:trace>
  <inkml:trace contextRef="#ctx0" brushRef="#br1" timeOffset="87596.7741">3130 11500 0,'0'0'0,"0"0"0,0 0 15,0 0-15,0 0 0,0 0 16,0 0-16,22 12 0,-22-12 0,0 0 16,31 4-16,-31-4 0,26 5 15,-8-4-15,2 0 16,2 0-16,-2 1 0,4-1 15,4 0-15,8-1 0,-2 0 0,3-1 16,5 0-16,-1-2 16,0 1-16,10-1 0,2 1 15,-3-2-15,1-1 0,10-1 16,3 0-16,-6 1 0,-4 1 0,9 0 16,-1 0-16,-3-1 0,-2 1 15,5 1-15,2-2 0,7 1 16,-3 2-16,-2 0 15,0-2-15,-3 2 0,-2 1 0,24 3 16,-6 2-16,-9-1 0,-8 1 16,-3-2-16,-4-1 0,-1 2 0,0-1 15,-10 0-15,-4 1 0,-3-2 0,1 0 16,-4 1-16,-4 0 16,-2-1-16,-1-1 0,-2 1 15,-2 1-15,-13-2 0,0-2 0,-1 1 16,-2 1-16,-3 0 15,-1 0-15,1 0 0,-1 0 0,-3 0 16,0 0-16,0 0 16,3-2-16,-3 2 15,0 0-15,0 0 0,1 0 0,4-1 16,1-3-16,1 1 0,-4 1 0,2 0 16</inkml:trace>
  <inkml:trace contextRef="#ctx0" brushRef="#br1" timeOffset="93950.3685">4163 9251 0,'0'0'0,"0"0"15,-19-12-15,6 4 0,1-2 0,-13-4 16,-1 0-16,-3 0 0,2 1 15,-12 0-15,-5 1 16,3 0-16,3 0 0,-13 1 0,-5 1 16,5 0-16,4 0 0,-13 3 15,1 6-15,5-2 0,3 1 0,-5 0 16,-3 3-16,5 0 0,7 0 0,-16 6 16,-2 4-16,10-1 0,4 0 15,-27 12-15,0 1 16,32-7-16,-1 0 0,-35 15 0,1 2 15,16-1-15,10 1 0,-6 9 16,-3 8 0,6-7-16,4-5 0,-5 6 15,-4 3-15,10-2 0,8-1 0,-4 15 16,0 10-16,6-7 0,8-3 16,-7 12-16,-6 9 0,8-7 15,2-5-15,0 16 0,0 10 16,4-9-16,3-8 0,1 17 15,-2 11-15,5-9 0,4-6 0,-5 15 16,0 9-16,6-10 0,5-8 0,-5 19 16,-2 13-16,7-21 0,7-12 15,1 16-15,0 11 16,3-14-16,0-10 0,2 18 0,-3 9 16,7-19-16,0-12 0,7 15 15,1 12 1,-1-11-16,-2-6 0,7 14 15,1 12-15,1-14 0,-3-9 0,10 17 16,6 12-16,-2-12 0,-1-8 16,5 14-16,5 11 15,-5-23-15,-4-15 0,13 15 0,4 11 16,-4-13-16,-1-7 0,7 4 16,6 3-16,-2-13 0,-3-10 0,2 9 15,3 6-15,-1-10 0,-2-8 0,9-3 16,5-2-16,-2-6 0,1-6 15,5 2-15,7 0 16,-3-10-16,1-7 0,3-6 0,8-5 16,-12 2-16,-8-1 0,12-8 15,8-3 1,-7-8-16,-2-3 0,1-5 16,3-2-16,-9-9 0,-5-6 0,7-8 15,2-6-15,-6-2 0,-5-2 16,0-12-16,-2-7 0,-5 4 15,-3 3-15,4-14 0,3-10 16,-8 0-16,-5-1 0,3-14 16,4-12-16,-5 9 0,-5 4 0,3-15 0,-1-11 15,-3 2-15,-5 2 0,3-11 16,2-8-16,-10 0 0,-5-1 16,5-10-16,2-5 0,-2 3 15,-2 2-15,-6-11 0,-4-7 16,-2 5-16,-3 7 0,6-13 15,3-8-15,0 18 0,3 12 0,-5-17 16,-1-11-16,0 6 0,0 8 0,2-13 16,5-8-16,-6 14 0,0 11 15,-1-16-15,-3-11 0,-3 13 16,-2 9-16,0-10 0,-2-5 16,1 17-16,-3 10 0,0-7 15,-1-7 1,0 9-16,1 7 0,-7-5 15,-4-2-15,-2 13 0,-2 8 0,0-7 16,1-6-16,-5 10 0,-4 6 16,1-3-16,-1-3 0,1 10 15,-2 5-15,-5-6 0,-4-7 16,2 12-16,0 5 0,-1-1 0,0-2 16,-3 8-16,1 4 0,-3 1 0,-4 1 15,2 7-15,-4 5 0,-1-2 16,-4-3-16,-1 13 0,-1 7 0,-2-1 15,-2-1-15,-3 6 16,-1 5-16,-1 0 0,-1 1 16,-1 6-16,0 4 0,-12 3 15,-3 0 1,0 6-16,6 1 0,-10 8 0,-5 6 16,7 2-16,6 1 0,-11 9 15,-7 6-15,5 6 0,4 2 0,-12 11 16,-4 8-16,5 3 15,5 2-15,-9 15 0,-6 11 16,7 3-16,5 1 0,-2 19 16,-1 15-16,8-5 0,7-4 0,22-32 0,14-22 15,13-16-15</inkml:trace>
  <inkml:trace contextRef="#ctx0" brushRef="#br1" timeOffset="104271.4459">16532 15798 0,'0'0'16,"0"0"-16,0 0 0,0 0 0,-16-18 16,8 12-1,-3-2-15,-1 0 0,-1 1 0,-3 0 16,-1-1-16,-3 2 0,-1 2 15,-9 1-15,-2 1 16,1 1-16,0 1 0,-9 2 0,-3 2 16,4 1-16,4 2 0,-5 0 15,-2-1-15,4-1 0,4 0 16,-13 2-16,-1 1 16,5 0-16,4 0 0,-4 2 0,-3 3 15,3 1-15,3 0 0,-11 5 16,-2 2-16,7-4 0,5-2 15,-3 4-15,-2 2 0,5 1 16,4 1-16,-10 4 0,1 1 16,9-4-16,7-4 0,-8 10 15,-5 6-15,7-5 0,5-2 16,-2 1-16,-1 3 0,3 2 0,2 0 16,3 4-16,1 3 0,-1-4 15,2-2-15,1 2 0,0 2 16,3-1-16,3-1 0,2 5 15,3-1-15,4-7 0,2-1 0,2-1 16,1-2-16,2 1 0,0-1 0,3-1 16,2-2-16,2-1 0,0 0 15,5 5 1,4 2-16,0-9 0,4-3 0,-2 3 16,1 2-16,0-3 0,0-1 15,5-4-15,2-1 0,0 1 0,1 0 16,-2 1-16,0 0 0,1 0 0,3-2 15,0-2-15,0 1 0,1-1 16,-2 0-16,9 1 16,5 1-16,-6-5 15,1-1-15,3 3 0,-5-1 0,1-1 16,2-1-16,-2-3 0,-1-1 16,4-1-1,1 1-15,1-1 0,0-2 0,-1 0 16,1-1-16,1-3 0,1 0 15,2 0-15,2-1 0,-2 0 16,-1-2-16,10-2 0,1 0 16,-6 0-16,-5 0 0,5 0 15,4 0-15,-6-2 0,-4-2 0,7 3 16,3 1-16,-3-1 0,-4 0 0,4-3 16,4-3-16,-3-2 15,1 0-15,4 1 0,2 2 0,-3-1 16,-3 2-16,30-5 0,-4 1 15,-2 0-15,0-1 0,-11 1 16,-7-1-16,-8 1 0,-6 0 0,4-2 16,3-1-1,0 2-15,1 1 0,14-4 16,11-4 0,-10 0-16,-6 2 0,-8-4 0,-5-2 15,0 7-15,3 6 0,-3 1 16,1 1-16,-3-5 0,-1-6 0,8-5 15,5-6 1,-14 7-16,-9 5 0,2 4 0,0 1 0,1-5 0,-2-4 16,-4-2-16,-3 0 0,3 3 15,2 2-15,-4-8 0,-4-6 16,-5 1-16,-2-2 0,1 2 16,0 1-16,-7 14 0,3-5 0,-3 1 15,-2 0-15,-4-7 0,-1-4 16,-4 1-16,-2 1 0,-2 0 0,-2-1 15,-5 0-15,-3 1 0,-1-1 16,-1 0-16,0-3 0,-2-1 16,3 5-16,0 1 0,-9-6 15,-4 0-15,1 3 0,-1 3 0,1-1 16,-1 0-16,-2 2 0,-5 1 16,1-2-1,1-1-15,-2 0 0,-2 0 16,-2 4-1,0 5-15,-2-1 0,-1 2 0,2-4 0,-1-2 16,-3 2-16,-3 3 0,3 2 16,2 0-16,-4 1 0,-4-3 0,-2 1 15,-2-1-15,5 6 0,2 4 16,-28-1-16,0 3 0,9 2 0,6 2 16,1 0-16,1 0 0,-3 0 15,0 1-15,-2 4 0,1 3 16,4 2-16,1 1 0,-5 3 0,-2 3 15,0-5-15,3-3 0,0-2 16,2 1-16,4 0 0,3 2 16,-12 3-1,-9 1 1,-5 2-16,-2 3 0,13 0 0,10-1 16,-2 2-16,1 2 0,4-1 15,2-1-15,-8 3 0,-6 2 16,10-3-16,6 0 0,-5 9 15,-4 7-15,0-2 0,1-1 0,3 4 16,2 3-16,6-3 0,5-1 0,-3 4 16,-2 3-16,4 4 0,2 1 0,-1 3 15,-1 1-15,6 0 16,3 0-16,1 9 0,0 6 16,3-8-16,3-6 0,2 18 15,0 10-15,6 1 0,3 0 0,2 9 16,2 6-1,3-3-15,4-2 0,1-28 16,0-18-16,2-13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1"/>
    </inkml:context>
    <inkml:brush xml:id="br0">
      <inkml:brushProperty name="width" value="0.05285" units="cm"/>
      <inkml:brushProperty name="height" value="0.05285" units="cm"/>
      <inkml:brushProperty name="color" value="#F2395B"/>
    </inkml:brush>
  </inkml:definitions>
  <inkml:trace contextRef="#ctx0" brushRef="#br0">40113 51454 416,'-22'7'1,"6"-4"1,5-3 1,5-2 2,2-3 5,2 0 7,0-1 8,2-1 7,1 0 6,2 2 3,2 2 2,2 2 4,2 1-2,3 0-6,3 0-6,4 0-7,1 0-4,1 0-3,1 0-2,1 0-4,0 0 0,-1 0-2,-1 0-1,-1 0-1,1 0 0,3 0-1,3 0 1,3 0-1,2 1 0,2 2-1,3 2-2,1 2 0,2-1-2,0-1-2,2-2-3,1-2-1,1-1-1,2 0 1,2 0 1,2 0 1,1 0 0,2 0 0,0 0-1,1 0-1,2 1 1,2 0 0,2 2 0,2 0 1,0 1-1,-1 0 0,-1 0-2,0 0 0,-1-1-1,3 2 1,2-2 0,1 1 1,3 0-1,3 0 1,3 0 0,3 0-1,2-1 1,-1 0 0,1-2-1,-1 0 1,1-1 0,1 0-1,0 0 1,2 0-1,1-2 1,1 0 0,0-3 1,2-2 1,1-1 0,-1 1 1,0-1 0,0 0 0,1 0 1,1 0 1,0 1 1,2-1 1,1 0 0,0 0-1,2 0 0,0 1-2,3-1-1,2 2-1,4 1-1,2 0 0,1 0-1,0 0 0,-2-1 0,0-1 0,-3 0 1,-1 2-2,-2 2 0,-1 2-1,-3 1 0,0 0 0,-2 0 1,0 0 0,-3 0 0,-4 0-2,-3 0-1,-5 0-2,-4 0-2,-7 2 0,-5 1-2,-6 0-2,-4 1 0,0 0-2,-2-1-1,0 2 0,-4-2-1,-6-1 1,-6 0 1,-5-2 0,-11-2-4,-14-6-7,-15-4-10,-15-5-7,-8 0 0,-1 3 7,-1 4 8,0 5 7,0 1 6,3 0 4,3 0 2,3 0 4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2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39388 49737 543,'0'-15'2,"2"2"2,0 2 3,2 3 4,-1 3 7,0 8 12,-2 6 13,0 7 12,-3 4 2,0 1-9,-3 1-8,-2 1-10,-4 2-6,-5 1-4,-7 2-4,-5 3-5,-7 2-3,-7 4-3,-6 4-2,-7 4-3,-4 2-2,0 0-1,0 0-1,1 0-1,2-1-1,4 0 1,5-2-1,6 0 1,4-4 2,6-4 1,4-5 3,5-5 3,7-5 1,10-3 1,10-5 1,10-3 2,8-2-1,6 0 0,8 0-1,7 0 0,2 0-3,0 3-6,-2 2-4,0 2-4,-1 2-7,0 3-6,0 3-6,0 3-8,-1 2-3,0 0-2,-1 2 0,-1 1-3,-3 0 2,0 1 2,-3-1 2,-2 0 3,-3-3 4,-5-5 5,-5-7 6,-4-5 5,-4-3 4,-1 0 3,-1 0 2,0 0 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2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41111 54983 579,'-16'-6'50,"14"4"2,15 4 4,15 4 2,11 0-3,8-1-10,8-2-11,8-2-9,2-1-7,-1 0-6,-2 0-4,-3 0-6,-3 0-1,-6 0 0,-6 0 0,-6 0 1,-5 0-3,-3 2-9,-5 0-9,-3 2-8,-5 0-10,-3 1-7,-4 2-10,-4 0-8,-3 1-1,-1-1 8,0 1 8,-1 0 9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3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42777 55550 559,'-14'0'8,"3"2"18,3 0 16,2 2 17,3 1 4,1 3-11,0 4-9,2 2-11,0 3-5,0 5-4,0 3-1,0 5-4,-1 2-3,0 4-7,-2 3-6,0 2-5,-1 2-10,0-2-11,0 0-11,1-1-11,-1-2-6,2 0 2,0-2 1,2 0 2,1-4 4,2-7 8,2-7 8,1-7 8,1-4 3,0 0-1,-2-2-1,-1 0-2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5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14500 40000 439,'-24'-16'10,"4"19"20,3 19 20,3 19 20,4 12 4,7 6-10,6 7-12,7 6-12,0 7-7,-2 10-3,-3 10-5,-3 9-3,-2 9-4,0 9-3,0 10-3,0 10-4,-2 5-3,-3 4-2,-3 3-4,-2 3-3,-5-5-3,-2-12-3,-3-13-4,-3-12-4,-1-10-6,4-6-8,3-6-8,3-6-7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3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45381 54555 407,'0'-13'32,"0"6"4,0 6 4,0 6 4,1 5 0,2 3-5,2 5-5,2 4-5,0 3-3,1 4 1,0 5 0,0 3 1,-2 2-1,-1 2-2,-2 1-2,-2 0-2,-1 2-2,2 2-2,1 2-3,0 2-2,0 5-3,0 10-1,-2 8-2,0 8-2,-1 6-2,0 0-6,0 2-5,0 1-5,-1-1-4,0-2-5,-2-2-5,0-2-4,-1-3-1,0-6 3,0-3 3,0-6 3,-1-2 0,-3 1-5,-3 1-3,-3 1-5,-1-6-3,2-14-3,3-14-3,1-13-2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3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45253 54400 601,'-9'30'143,"0"-1"-36,-2-3-35,1-1-36,-6 0-19,-6 6-5,-7 5-4,-6 5-4,-4 0-7,1-4-8,2-4-7,0-4-8,2-2-8,3-1-5,3-1-7,3-1-6,3-3-1,3-3 3,3-4 4,3-4 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19:04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46400 54950 472,'15'1'19,"-1"4"-6,-1 2-6,0 3-6,0 3 5,5 1 17,3 3 16,5 2 18,1 0 4,1 1-7,-1-1-9,1 1-7,-2-2-5,0 0-5,-1 0-3,-1-2-5,0-1-2,-1-1-4,1-1-2,-1-1-4,-1-1-3,-3 0-3,-3-2-6,-2-1-3,-3-1-6,1 0-6,0-2-7,0 0-7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6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33771 46938 418,'-15'0'0,"2"0"0,3 0 0,1 0 0,-1 0 0,-6 0-2,-4 0 0,-5 0-2,0 0 6,5 0 10,5 0 10,5 0 11,4-1 9,4-2 7,4-2 9,4-2 8,3 0-3,1 2-13,3 2-12,2 3-14,1 0-7,1 0-4,1 0-2,1 0-3,1 0-2,1 0-1,1 0-2,2 0 0,-1 0 0,3 0-1,0 0 0,1 0 0,-1 0 0,0 0-2,-1 0-1,-1 0-2,0 0 0,1 0 2,1 0 1,1 0 2,1 0 0,1 1 1,1 2-1,1 0 1,1 0-1,2 0 1,3-1-1,1-2-1,1 1 1,0 2 0,1 2 0,-1 2 1,0 0 0,0-1-2,0 0 0,1-2-1,-1-1 0,2 0-1,0-2 0,2 0 1,-1-1-1,0 2 0,-1 0 1,-1 2 0,0-1 0,2-1 1,2 0-1,2-1 1,1-1-1,0 0 0,0 0 0,0 0 0,0-1 0,0-1-1,0 0 1,0-1-1,1-1 0,0 0 1,2 0-1,0 0 1,1 0-1,0 0 1,0 0-1,0 1 0,1-2 1,0 0-1,1-2 0,2 0 1,0 0 0,1 0 0,2 2 0,0 1 1,0-1 0,0 0-1,-2-2 1,-1 0-1,2-1 0,2 1-1,3-1-1,3 0-1,3 0 1,0 0 3,1 1 2,1-1 3,0 0 1,-1 2-1,-1 1-2,-1 0 0,1 0-1,5-2-1,3-1-1,5-3 0,1-1 0,-2 1 0,0-1 0,-1 0 0,0 1 0,-1 0-1,1 2 0,-1 1-2,1 0 0,2 2-1,3 1-1,1 1 0,1-1 0,-2 2 0,0-1-1,-1 0 1,-2 0 0,-1 0 0,-3 0 0,-1 0-1,-2 0 0,1-2 0,-1 0-2,1-1 0,-3-1-1,-1 0-2,-4 0-1,-3 1-1,-3-1-1,-3 2 0,-2 0 0,-4 2 0,-2-1 0,0 0-3,-2-1 0,0-1-1,-3 0-3,-6 2-1,-4 2-2,-5 2-2,-4 1 1,-3 0 1,-3 0 3,-3 0 2,-4 0-2,-6 0-3,-6 0-4,-6 0-5,-3 0 0,0 2 3,0 0 2,1 2 4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7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33309 45797 560,'-7'-8'2,"-1"0"4,0 0 4,0 1 4,-1 0 5,-2 2 6,-1 2 5,-3 2 7,0 1 1,-1 2-3,0 0-3,1 2-4,-3 1-2,-2 5-3,-3 4-3,-3 4-4,-2 3-1,-2 3-1,-3 2-2,-1 5-1,-2 0-1,0 0-3,-2 0-2,0 1-2,-1-2-2,1 0-1,1-1-1,2-1-2,1-2 0,3-1 1,3-3 1,3-1 1,3-2 1,3-3 1,3-1 0,3-2 0,2-1-1,0 1 0,2 1-1,1 1 0,2 0-2,4-2 1,4-3-2,4-1 1,3 0-1,1 0 1,3 1 0,2 2 1,1 0 0,1 1 1,1 1 0,1 1 2,2 1-1,1 0 0,3-1-1,1 1-1,2 1 0,1 1 1,1 3-1,1 1 2,1 2-4,2 1-5,2 1-5,2 1-7,3 2-4,0 2-6,4 4-4,1 3-6,1 1 0,0-2 4,0 0 4,-1-1 4,-3-4 0,-7-6-3,-9-5-4,-7-6-3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7"/>
    </inkml:context>
    <inkml:brush xml:id="br0">
      <inkml:brushProperty name="width" value="0.02924" units="cm"/>
      <inkml:brushProperty name="height" value="0.02924" units="cm"/>
      <inkml:brushProperty name="color" value="#F2395B"/>
    </inkml:brush>
  </inkml:definitions>
  <inkml:trace contextRef="#ctx0" brushRef="#br0">37778 50227 752,'-17'1'0,"-2"0"0,-1 2 0,-2 0 0,0 0-1,4 0-2,5-2-3,3 0-1,4-1 5,6 0 12,4 0 12,6 0 13,4-1 4,7 0-4,5-2-6,7 0-4,3-2-4,2 0-4,2-1-2,2-1-4,2-2-5,0 0-5,1-1-5,2-1-6,-2 1-7,-2 3-9,-4 2-9,-2 4-9,-4 3-2,-5 4 4,-5 3 3,-5 5 3,-4 0 5,-3-3 7,-3-3 5,-2-2 6,-2-2 4,0 1 1,0 1 1,0 2 2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8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39041 50850 725,'-16'0'-1,"0"0"-3,1 0-2,-1 0-3,1 0 3,1 0 9,1 0 7,0 0 9,3 2 6,3 4 6,2 4 6,4 3 5,2 4 0,4 1-9,2 3-9,3 2-7,1 2-6,0 6-6,-2 5-3,-1 4-6,1 5-4,0 4-4,1 4-3,2 4-5,0-1-6,1-3-8,1-4-9,1-4-8,-1-7 0,-2-9 9,-4-11 8,-3-9 9,0-5 6,0 0 3,1 0 3,2 0 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8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41337 49820 523,'-6'-11'41,"6"8"3,4 9 2,6 10 2,1 5-2,-1 2-6,-1 4-7,0 3-5,-2 5-5,-1 5-2,0 6-4,-2 6-1,-1 9-3,0 13 0,-2 12 1,0 14-1,-1 6-2,2 1-5,0 1-3,2 1-3,0 0-7,0-2-6,-1-3-7,1-1-7,1-5-5,2-8-4,2-8-4,2-7-3,0-9-2,1-7-2,0-8 0,0-8-1,-1-6 2,-1-5 9,-1-6 6,0-3 7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8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40840 49573 683,'-1'-22'0,"0"3"0,-2 3-1,0 3 1,-1 5 7,0 6 16,0 7 16,0 8 15,0 6 3,-2 9-11,0 7-10,-1 8-12,-1 5-7,-2 2-7,0 1-5,-1 3-7,0-1-7,1-2-9,1-4-8,1-2-9,1-5-2,2-4 4,2-5 3,2-5 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6:20:49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41300 49950 574,'16'0'-8,"1"0"21,1 0 19,1 0 21,2 1 7,1 4-5,3 2-4,1 3-6,2 2-6,1 0-8,0-1-9,2 1-7,-1-1-6,-3-1-4,-3 0-2,-3-2-3,-3 0-1,-3 2-1,-3 0-1,-2 1 0,-2 1-7,-1 0-13,1-1-13,0 1-12,-1-1-9,-2 1-2,-3 0-2,0 0-4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5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14500 41750 516,'4'-47'7,"10"6"17,10 7 15,9 6 16,6 3 3,3 0-8,3 0-10,4 0-8,4 1-5,6 4 0,7 3 0,6 3-1,-2 3-2,-9 3-4,-10 3-5,-8 4-4,-3 1-9,7 0-14,6 0-13,7 0-13,-1 0-12,-6 0-11,-6 0-12,-6 0-10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02:03.706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20842 7227 0,'0'0'0,"0"0"0,0 0 16,0 0-16,-15 23 0,10-10 15,0 5-15,-1 1 0,1 2 0,-1 13 16,2 5-16,-1 1 16,2 0-16,-1 18 0,-1 7 0,1-2 15,-1-2-15,0 18 0,-3 14 16,2-8-16,0-8 0,-2 22 15,1 5-15,-3 26 0,1-23 0,1 4 16,0 0-16,2-14 0,-1-11 16,4 10-16,2 7 0,1-14 15,0-9-15,1 10 16,1 6-16,1-10 16,3-10-16,-3 16 0,-1 11 15,1-8-15,0-6 0,-2 5 0,-1 4 16,-1-6-16,1-4 0,-2 10 15,-1 9-15,2-17 0,2-13 16,1 9-16,-1 8 0,1-13 16,0-7-16,1 5 0,2 3 0,-3-17 15,-1-11-15,2 6 0,3 3 16,-3-8-16,1-6 0,-1 0 0,0-3 16,2-10-16,-1-7 0,2 4 15,0 3-15,1-6 0,-1-4 16,0-6-16,-3-7 0,0 0 15,1-2-15,0-7 16,2-8-16,-1-10 0,0-7 16,-1-20-16,2-14 0,-4 34 15,-1 5-15,0 5 0</inkml:trace>
  <inkml:trace contextRef="#ctx0" brushRef="#br0" timeOffset="1959.3164">21734 7088 0,'0'0'16,"0"0"-16,22-2 0,-22 2 15,28-2-15,-8 0 0,7 2 16,7-1-16,1-1 0,6 2 0,4-1 16,13 0-16,-1 0 0,17-1 0,2 0 15,-4 1-15,-3 0 0,18-2 16,2 0-16,-5 0 0,-4 1 0,17-2 16,13 0-16,13-5 15,-16-3-15,-1 6 0,-1 4 16,-10 0-16,-7-1 0,3 3 0,4 2 15,-5-1 1,-6 1-16,10-3 0,6-1 16,-6 0-16,-6-1 0,10 4 15,8 2-15,-10 0 0,-8 0 16,7 0-16,6 1 0,-10 0 16,-5-1-16,10 2 0,6 1 15,-11-5-15,-8-4 0,10 3 0,9 3 16,-11 1-16,-5 2 0,6-1 0,5-3 15,-7-1-15,-4-1 0,8 3 16,6 1-16,-7-2 0,-5-2 16,7 1-16,4 0 0,-9 2 0,-5 1 15,6-2-15,3-2 16,-8 0-16,-6-1 0,7-5 16,6-5-16,-11 8 15,-7 4-15,5-1 0,0 0 16,-9-1-16,-7 0 0,4 0 15,4 0-15,-8 1 0,-5 0 0,3-1 16,2-4-16,-9 5 0,-6 3 16,1 1-16,1-1 15,-6 1-15,-3 0 0,-2 3 0,-2 2 16,-3-3-16,0 0 0,-5 4 0,0 2 16,-8-1-16,-5-1 0,2 5 15,0 1-15,-1 2 0,-1 0 0,-1 4 16,0 2-16,-4-1 15,-2 1-15,-6-7 0,0 4 0,1 0 16,-2 1-16,0 4 0,1 3 16,-2-2-1,0 0-15,0 3 0,1 4 16,0 0-16,0-2 0,2 5 0,0 2 16,0 0-16,-1-2 0,-1 5 15,1 3-15,-1-2 0,1-2 16,0 13-16,-2 4 0,-1-3 15,-1-3-15,-2 4 0,-3 1 16,1-1-16,-1-1 0,-3 30 0,-2-3 0,2-14 16,1-8-16,1 8 15,-1 5-15,-3-4 0,-1-4 0,-3 5 16,-2 4-16,4-9 0,2-4 0,2 4 16,0 3-16,2-6 15,3-4-15,2 5 0,1 4 16,-1-4-16,0-3 0,1 2 0,1 4 15,4-5-15,3 0 0,3 5 0,1 6 16,-4-6-16,-4-3 0,2 5 16,0 5-16,0-5 0,1-5 15,-2 7-15,0 4 0,-2-5 16,0-3-16,-1 2 0,1 3 16,-1-9-1,0-6-15,1 9 0,1 3 16,0-5-16,0-5 0,3 3 15,2 0-15,0-5 0,-1-5 0,1 5 16,1 2-16,-1-7 0,0-5 16,2 4-16,0 2 0,-1-6 15,0-2-15,-3-1 0,-1 1 16,-1-10-16,0-6 0,-2 6 0,-1 4 16,0-6-16,-1-3 0,-1-4 0,1-3 15,-3-3-15,-3-2 0,0-1 16,-2-1-16,3-7 0,-2 2 0,-3-1 15,-1-1 1,0-1-16,-1-2 0,-6 2 31,-5-1-31,-6 1 0,-6 1 16,2-1-16,2-2 0,-13 2 0,-5 0 16,2-3-16,3-1 0,-8 1 15,-9 2-15,0-3 16,-2 0-16,-19 1 15,-6 0-15,-7-1 16,-5 0-16,-18 0 0,33 0 0,-8-3 0,-5-1 16,14-2-16,9 1 0,-9-4 15,-8-1-15,7 2 0,6 2 16,-20 0 0,-12-4-16,-9 2 0,-6 2 15,29 2-15,20 3 0,-6-7 0,-4-3 16,4 5-16,4 3 0,-1-1 0,0 1 15,-3-1-15,0 1 0,-3-5 0,-2-2 16,3 3-16,2 4 0,-7 1 16,-5 2-16,6-3 0,3-1 15,-5-2-15,-5-1 0,11 0 16,8-2-16,-12 2 0,-8 0 16,12 1-1,10-1-15,-2 2 0,-2 1 0,-1 0 16,-1-1-16,0-4 0,-3-4 15,1 3-15,0 3 0,-2 1 16,-1 2-16,6-3 0,4-1 0,-7 1 16,-4 1-16,5 0 15,2 1-15,3-2 0,3-1 0,1 1 16,4 0-16,-6-1 0,-2-1 0,2-1 16,2-3-16,-2 0 0,-1 0 15,0 3-15,0 2 0,-3 1 16,-2-1-16,9-2 0,8-1 15,-4 1-15,-3 1 0,2 2 16,1 2-16,-4 1 0,-1 0 16,2 0-16,4 0 15,-13 1-15,-9-1 16,12 1-16,7 0 0,-1 1 0,2 2 16,-2 1-16,-3 1 0,-11 3 15,-6 0 1,-9 3-16,-3 0 0,23 0 0,17-1 15,19-3-15,13-2 16,10-2-16</inkml:trace>
  <inkml:trace contextRef="#ctx0" brushRef="#br0" timeOffset="14667.8334">21897 12310 0,'0'0'15,"0"0"-15,0 0 0,0 0 16,-15 18-16,15-18 0,-7 27 16,3-6-16,-1 4 0,0 7 0,-1 3 0,0 16 15,-1 3-15,-1 17 0,1 3 16,-3 15-16,0-1 0,4 17 15,4 1 1,2 7-16,1-6 16,0 47-16,-1-9 0,-2-26 15,0-17-15,3-5 0,2-4 16,-3-10-16,-1-7 0,-1-1 16,0-1-16,2-12 0,1-9 0,-1-11 15,-1-8-15,1-7 0,2-8 16,-4-5-16,-4-4 0,3-6 15,3-4-15,0-12 0,2-6 16,-3-7-16,-2-4 0,3 4 16,1-7-16,-2-10 0,-2-7 0,9-8 15,5-7-15,0 1 16,1 0-16,6-35 0,-3 6 0,3 9 16,1 6-16,3-2 0,3-1 15,0 10-15,2 9 0,-2 0 0,0 0 16,2 10-16,1 7 0,-1 5 15,1 2-15,-5 9 0,-3 7 16,1 3-16,2 3 0,1 8 16,1 5-16,-3 7 0,-2 5 15,-5 4-15,-6 3 0,-3 7 16,1 10 0,-2 3-16,0 0 0,-8 7 0,-3 3 15,-3-1-15,-1-3 0,-4 3 16,-4 3-16,-1-6 0,-2-2 0,0-4 0,0-5 15,3-8-15,1-8 0,-4-3 16,-1-3-16,1-5 0,0-3 0,3-5 16,-2-3-16,2-2 0,1-5 15,-2 0-15,-3-4 16,0 4-16,-1 0 0,5 3 16,0-1-16,3 1 15,1 1-15,1 1 0,2 1 16,0 1-16,1 1 0,4 1 15,1 2-15,3 0 0,2 2 0,0 0 16,3 1-16,1 0 0,0 0 16,4 3-16,3 3 0,2 1 15,2 2-15,3 2 0,1 3 16,1 1-16,1 2 0,7 6 0,3 2 16,-1 2-16,-1 0 0,1 2 15,4 2-15,4 8 0,0-1 0,0 0 16,2 0-16,-2-4 0,0-2 15,3 2-15,-3-4 16,1-4-16,1-4 0,-4 1 0,-3 3 16,2-5-16,3-3 0,-2-4 0,1-3 15,1-5-15,2-5 0,-2-9 16,1-4-16,-3-5 0,0-4 0,-10 5 16,-6 4-16,-5 3 0</inkml:trace>
  <inkml:trace contextRef="#ctx0" brushRef="#br0" timeOffset="15840.3787">19725 11732 0,'0'0'0,"0"0"0,0 0 16,-12 24-16,8-13 0,-2 4 0,0 5 15,-2 7-15,1 1 0,1 5 16,-2 6-16,0 3 0,-1 3 16,-2 15-1,0 5-15,1 13 0,2 1 0,-1 16 16,1 1-16,1-7 0,2-4 15,2 45-15,3 11 16,1-18-16,2-14 0,0 3 0,1-1 16,0-14-16,3-11 0,4 6 15,3 2-15,-1-13 0,0-10 16,3-5-16,2-5 0,-1-18 0,2-14 0,-1-19 16,0-13-16,3-6 15,1-6-15,11-15 0,8-11 16,-4-5-16,-2-6 0,6-1 15,4-2-15,-7 13 0,-3 8 0,-3 3 16,-2 2-16,-3 8 0,-2 7 0,-7 16 16,-4 9-1,-5 8-15,-3 6 0,-1 0 16,2 2-16,-4-12 0,0 1 16,1 6-16,-1 2 0,0 1 15,-1-1-15,3-6 0,1-2 16,2-4-16,2-4 0,3-4 15,3-2-15,-2-5 0,1-1 0,11-14 16,6-9-16,-1-2 0,-2-2 16,14-11-16,6-5 15,-6 9-15,1 0 16,0 6-16,-6 8 0,-2 13 0,-5 12 16,-7 5-16,-4 6 0,2 13 15,3 9-15,-1-2 0,-2-1 0,4 5 16,1 3-16,0-13 0,4-6 0,-6-2 15,-6-6-15,-6-3 0</inkml:trace>
  <inkml:trace contextRef="#ctx0" brushRef="#br0" timeOffset="28631.4994">24534 7469 0,'0'0'0,"0"0"0,0 0 0,-17 9 16,10-5-16,-2 2 0,-3 1 16,-1 0-16,0 1 0,-7 3 15,-2 3-15,2-3 0,1 0 0,2 0 16,2 2-16,1-2 16,0 2-16,-2 0 15,-3 2-15,2 1 0,0 0 0,2 5 16,0 2-16,-2 5 15,0-2-15,-1 5 0,1 6 16,-1-5-16,1-2 0,-4 6 0,1-1 16,3 0-16,4-1 0,-1 4 15,-1 1-15,3-4 0,2-2 0,1-1 16,2 1-16,0-4 16,2-1-16,1-2 0,3 0 15,0 2-15,1 2 0,1 1 16,2 2-16,0-2 0,-2-3 0,1 2 15,0 1-15,4 0 0,1 0 16,0 1-16,-1 2 0,2 1 16,2 1-16,1-1 0,1-2 15,1-3-15,0-2 0,2 4 16,1-1-16,0-3 0,1 0 0,0-3 16,2 0-16,0-6 0,2-2 15,0 1-15,0 3 0,1-3 16,0 0-16,3 0 0,4 0 15,-2-2-15,1-2 0,3-1 16,2-1-16,1-2 0,1-2 16,4 1-16,4-2 0,-1 0 15,-1-2-15,7-1 0,2-2 16,-4 0-16,-1 2 0,2 0 16,1 1-16,-2-2 0,0 0 15,0 1-15,1 1 0,1-2 0,-2-2 16,5-1-16,-4 0 0,-1-2 0,1-2 15,-3-3-15,-1-5 0,2 4 16,1 1-16,4-4 0,1 0 16,-4-4-16,-2-5 0,4-2 15,1-3-15,-4 0 0,-6 3 0,3-2 16,4 1-16,-6-2 16,-5 1-16,4-4 0,-2 0 0,-6 6 0,0-2 0,-3-5 15,-3-3-15,0 2 16,-1 2-16,0-2 0,2-1 15,-5 0-15,-3 0 0,-1-3 16,0-1-16,-3 2 0,0 1 0,-1-3 16,2-1-16,-3 0 15,0 0-15,-2 0 16,-1 1-16,-1 1 0,-3 0 16,-2 2-16,-3 1 0,-1 2 15,-1 0-15,-3-3 0,-1 1 16,-1 0-16,0 2 0,-5-3 15,-4-4-15,2 7 0,1 4 0,0-6 16,-1-4-16,-3 2 0,0 3 16,-3 1-16,-2 0 0,1 2 0,0 0 15,-1 1-15,-1-2 0,-2 2 0,-1 1 16,-3 0-16,-1-1 16,1 2-16,-1 1 0,-1 1 15,-2-1-15,2 0 0,1 1 0,-2 3 16,-2 2-16,-1 0 15,-3 0-15,1 1 16,1 1-16,-3 1 0,1-1 0,-3-1 16,0 2-16,1 2 0,-1 2 15,-3 0-15,-1-2 16,1 2-16,0 0 0,-9 0 16,-2 0-16,6 6 0,2 4 0,-2 2 15,-4 0-15,0-1 0,-1-1 16,-2 7-16,-1 4 0,-4 4 0,-1 2 0,-8 5 15,-3 2-15,-34 22 16,9 5-16,1 10 0,2 7 16,4 7-16,4 5 0,0 15 15,0 11-15,26-32 0,19-24 0,14-16 16</inkml:trace>
  <inkml:trace contextRef="#ctx0" brushRef="#br0" timeOffset="29920.5961">24803 9678 0,'0'0'0,"0"0"15,0 0-15,0 0 0,0 0 0,0 0 16,0 0-16,0 0 0,0 0 0,0 0 15,0 0-15,27 14 0,-27-14 16,23 4-16,-23-4 16,28 4-16,-28-4 0,37 3 15,-15-2-15,1 2 0,1 1 0,3-1 16,1 1-16,8 0 0,-2-1 0,2 0 16,3 0-16,-3-1 0,-1-2 0,10-1 15,-2-2-15,-2 2 16,-1-2-16,-2-1 0,-2-2 15,-1 3-15,-1-2 0,3 1 16,-5 0-16,-6 0 0,-4 3 0,-2-1 16,-1 2-1,-5 2-15,-2-1 0,-2 1 16,-2 2-16,-2 0 0,-3 1 0,-3 2 16,-2 1-16,-1-2 0,2-1 15,0 0-15</inkml:trace>
  <inkml:trace contextRef="#ctx0" brushRef="#br0" timeOffset="30475.6522">25232 10275 0,'0'0'0,"-2"13"16,-1 5-1,-1 7-15,1 1 0,0 11 0,-1 4 16,1 11-16,0 0 0,2 8 16,2-2-16,1-4 0,1-3 15,0 4-15,1 1 0,1 6 16,2-4-16,1-2 0,-1-1 15,0-7-15,-2-4 0,0-13 16,-2-8-16,-1-7 0</inkml:trace>
  <inkml:trace contextRef="#ctx0" brushRef="#br0" timeOffset="114712.2421">23888 6101 0,'0'0'0,"-13"-2"0,-5-1 16,-9 0-16,-5 1 0,-17 2 0,-7 5 0,-16 3 16,0 5-16,-23 7 0,-7 7 15,6 3-15,5 3 0,-56 31 16,-17 14-16,18-6 0,13-6 0,-4 14 15,-2 8-15,16-6 0,9-2 16,-7 11-16,-5 10 16,15-6-16,11-4 0,1 16 0,-1 10 0,13-6 15,8-3-15,-5 13 0,-3 8 16,10-8-16,7-7 0,2 14 16,0 11-16,9-11 0,7-8 0,6 8 15,2 7-15,8-7 16,6-6-16,7 5 0,5 4 15,8-14-15,6-10 16,7 2-16,6 6 0,5-11 16,5-5-16,3 5 0,1 4 15,0-12-15,0-8 0,14 8 16,7 6-16,0-11 0,0-9 0,7 4 16,5 3-16,3-11 0,0-10 15,9 6-15,7 6 0,-6-12 16,-4-6-16,14 2 0,10 1 0,-6-2 15,-5-3-15,11 5 0,7 3 16,-6-11-16,-3-8 0,10-1 16,6 4-16,-10-8 0,-3-4 0,11 2 15,9 1-15,-9-8 0,-7-4 16,10 5-16,6 4 0,-5-5 16,-5-2-1,8 0-15,7 1 0,-8-4 0,-7-1 16,19-2-16,13-1 15,-13-4-15,-7-4 0,12-4 16,8-3-16,-12-3 0,-8-2 0,13 0 16,8-2-16,-9-4 0,-8-3 15,9-5-15,8-3 0,-9-1 16,-4-3-16,9-4 0,8-3 0,-10 3 16,-7 2-16,16-3 0,10-2 15,-13-5-15,-10-2 0,8-3 0,6-2 16,-9 0-16,-7 0 0,11-6 15,8-2-15,-13-3 0,-9-2 0,9-6 16,6-4-16,-8 5 16,-7 4-16,9-11 0,5-6 0,-10-1 15,-7 0-15,7-8 0,4-5 16,-11 7-16,-7 4 0,6-9 0,5-7 16,-15 4-16,-10 2 0,-2-2 15,0-2-15,-7 5 0,-6 3 16,-1-5-16,1-3 0,-10 5 15,-6 5-15,0-7 16,-1-5-16,-9 7 16,-7 2-16,-1-5 0,-2-3 0,-8 3 15,-4 5-15,-8-7 0,-5-2 16,-8 5-16,-5 3 0,1-5 16,-1-3-16,-3 4 0,-2 5 0,-7-9 15,-3-8-15,-1 10 16,-1 6-16,-7-6 0,-5-3 0,-5 10 0,-2 6 15,-4-8-15,-2-4 0,-4 7 16,-3 6-16,-10-8 0,-7-4 16,4 4-16,4 3 0,-13-4 15,-9-2-15,3 8 0,3 5 0,-10-3 16,-6-3-16,0 7 16,1 4-16,-12-8 15,-8-6-15,10 11 0,7 9 16,-13-2-16,-8-3 15,5 3-15,4 2 0,-14 0 0,-11 0 16,7 5-16,6 3 0,-15-2 16,-9-2-16,11 7 0,8 7 0,-14-2 15,-11-2-15,10 6 16,7 5-16,-11-2 0,-7-2 0,9 8 0,9 3 16,-13 5-16,-7 1 0,10 2 15,10 0-15,-13 3 0,-7 1 16,12 2-16,10 2 0,-13 6 15,-7 4-15,13 0 0,10-2 0,-12 7 16,-9 4-16,12 4 16,10 4-16,-11 3 15,-8 3-15,10 5 0,5 2 16,-13 15-16,-10 8 0,12 0 16,8 1-16,-16 20 0,-11 12 15,9 4-15,6 2 0,-11 27 16,-7 18-16,10 1 0,9 2 15,42-45-15,30-31 0,20-20 0</inkml:trace>
  <inkml:trace contextRef="#ctx0" brushRef="#br1" timeOffset="118116.8981">23418 6376 0,'0'0'0,"-13"-1"0,-4 0 0,-11-1 0,-4 0 0,-19 6 16,-9 1-16,-16 8 0,-2 1 15,-22 13-15,-6 6 16,5 3-16,3 1 0,-51 34 0,-11 19 16,21-11-16,15-6 0,-5 10 15,-3 11-15,18-3 0,11-2 16,0 9-1,-1 7-15,14-6 16,7-4-16,-4 10 0,-3 6 16,13-10-16,9-8 0,0 11 15,0 8-15,8-8 0,3-5 0,7 4 16,2 5-16,6-7 0,4-3 16,3 12-16,3 7 0,6-10 15,5-7-15,-2 13 0,-2 8 16,5-8-16,3-8 0,8 8 15,3 6-15,5-14 0,3-9 16,8 5-16,4 5 0,4-14 0,2-8 16,2-1-16,1 0 15,-3-6-15,0-5 0,10 6 0,7 4 16,-1-12-16,-1-8 0,8 5 16,4 4-16,-4-4 0,-3-2 0,13 5 15,9 4-15,-2-11 16,-3-6-16,8 8 0,6 4 15,-6-9-15,-4-6 0,7 1 16,6 1-16,-4-6 0,-2-3 0,5 4 16,5 2-16,-2-1 0,-1-3 15,5-3-15,4-3 0,-6-3 0,-3-4 16,8 1-16,4-1 0,-2-3 0,-2-3 16,7-1-16,6 1 15,-9-7-15,-6-5 0,13 3 0,9 1 16,-1 0-16,0-1 0,-1-2 15,2-2-15,-10-2 0,-4-1 16,15 1 0,13 1-16,-14-5 0,-10-3 0,12-2 15,9-1-15,-12-2 0,-7 0 16,14-5-16,10-1 0,-10-1 16,-6 0-16,6 2 0,5 2 15,-6 0-15,-4 0 0,11-2 16,7-2-16,-11-1 0,-9 0 0,10-3 15,4-2-15,-10-1 0,-8-1 0,10-5 16,6-4-16,3-9 16,2-7-16,3-1 0,3 0 15,-27 1-15,-18 3 0,14-9 0,10-3 16,0-5-16,1-2 0,8-6 16,4-5-16,-1 0 0,1-2 15,5-2-15,1-1 0,-5 1 0,-3 1 0,-2-2 16,1-2-16,-12 6 0,-7 6 15,-1-5-15,-3-1 0,-8 0 16,-6 4-16,-1-3 0,-1-3 16,-6 6-16,-6 4 0,1-7 15,1-2-15,1 1 0,-1 3 0,-7-6 16,-5-3 0,-5 5-16,-3 0 0,-1 0 15,-1-1-15,-6 0 0,-4 2 16,-7-4-16,-6-2 0,-1 7 15,-2 2-15,-2-4 0,0-3 16,-4 0-16,-3 0 0,-4-3 16,-4-1-16,-4 6 0,-1 6 0,-4-3 15,-3-3-15,-1 4 0,-2 2 0,-1-3 16,-2-3-16,-2 3 0,-1 3 16,-11 1-16,-6 0 0,0 2 15,3 1-15,-6-3 0,-3-2 16,-1 1-16,-1 1 0,-6 4 15,-4 2-15,-2 1 0,0-1 0,-7-1 16,-4-3 0,3 6-16,2 4 0,-4-2 15,-3-1-15,1 4 0,0 1 16,-7 0-16,-4-1 0,-2 3 16,0 1-16,-8 1 0,-7-1 15,6 0-15,4-1 0,-10-1 16,-6 1-16,6 6 0,3 5 0,-3-3 15,-3 0-15,2 1 0,2 2 0,-8-1 16,-5 1-16,6 1 0,6 2 16,-8 0-16,-4 1 0,1 5 15,-1 2-15,0 0 0,-1-1 16,-1-4-16,2-2 0,-6 5 16,-3 4-16,4 0 0,2 1 15,-5 1-15,-4-3 0,4 3 0,1 2 0,-4 0 16,-4 2-16,9 0 0,7 3 15,-9 5-15,-6 4 0,1 0 16,3 2-16,-8 1 0,-4 1 16,5 5-16,4 4 0,-5 5 15,-3 5-15,5-3 0,4 0 0,-4 5 16,-1 5 0,1 5-16,3 3 0,-6 7 15,-3 5-15,7 2 0,6 1 0,0 7 16,0 5-16,1 2 15,1 0-15,1 11 0,1 8 0,4-1 16,6 0-16,32-24 16,23-20-16,16-12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20"/>
    </inkml:context>
    <inkml:brush xml:id="br0">
      <inkml:brushProperty name="width" value="0.05622" units="cm"/>
      <inkml:brushProperty name="height" value="0.05622" units="cm"/>
      <inkml:brushProperty name="color" value="#00BFF3"/>
    </inkml:brush>
  </inkml:definitions>
  <inkml:trace contextRef="#ctx0" brushRef="#br0">11393 12205 391,'-22'-28'1,"6"7"4,5 7 2,5 7 3,1 3 4,0 0 4,-2 0 4,0 0 4,0 2 3,2 2 4,2 4 3,3 2 2,-2 2-5,-1 0-15,-2 0-14,-1-1-15,0 1 1,4 0 16,4 0 16,4-1 17,4 1 4,5-2-8,5-1-7,5 0-8,5-2-5,3 1-2,4 0-3,4 0-1,3-1-3,2 0 0,2-2-1,3 0-1,-1-1-1,2 0 0,-2 0-1,1 0 0,0 0-1,-2 0-1,0 0-1,-2 0-1,1 0 0,2 0 1,2 0 2,2 0 0,-1 0 0,-2 2-2,-4 0-1,-2 2-2,-3 0 0,-4 1 0,-2 2 2,-3 0 0,-2 0 1,-1-1 0,-2 0 1,1-2 1,-3 0 0,0 0 1,-1 0 1,0 0 1,-2-1-1,1 0 1,-1-2 0,1 0-1,0-2 1,2 0-1,3-2 0,1 0-1,3-2 0,1 0 0,2-1-2,2-1 1,1 0-1,-1 2 0,-2 2 0,0 2 0,-1 1-1,-1 0 1,-1 0 0,-1 0 1,-1 0-1,0 0 0,1 0-1,-1 0 1,1 0-1,1 0 1,1 0-1,0 0 1,2 0-1,1 0 1,0 0 0,2 0 1,1 0-1,1 0 1,0 0 1,2 0 0,0 0 0,0 0 0,0 0 0,0 0-1,0 0-1,1 0 1,-1 0 0,0 0-1,-1 0 0,0 0 1,-1 0 0,-2 0 1,1-1-1,-1 0 1,0-2-1,0 0 0,1 0 0,0 0 0,2 2 1,1 1 0,0 0 0,0 0 0,0 0-1,0 0 0,0 0-1,0 0 0,0 0 1,1 0-1,-2 0 0,0 0 0,-2 0 0,0 0 0,-1 0 0,1 0-1,-1 0 2,0 0-1,1 0 0,0 0 1,2 0-1,1 0 0,-1 0 0,-2 0 0,-2 0 1,-2 0 0,1 0-1,1 0 1,2 0 1,2 0-1,1 0 0,0 0 0,0 0 0,1 0 0,-1 0 0,0 0-1,0 0 1,0 0-2,-1 0 1,0 0 0,-1 0 0,-1 0 0,-2 0-1,0 0 0,-1 0 0,-1 0-1,-2 0 0,-2 0 0,-1 0 0,-3 0 1,-1 0 0,1 1 0,-1 2 0,1 0-1,-2 0 1,1 0 0,-2-2 0,-1 0 1,-1-1-1,1 0 1,-1 0 0,1 0-1,-1 0 1,1 0 0,-1 0 0,1 0 0,-1 0 0,1 0 0,-1 0 1,1 0-1,0 0 0,1 0 0,1 0-1,1 0 0,-1 0 1,0 0-1,0 0 0,-2 0 1,-2 0-1,-1 0 0,-3 0-1,-1 0 0,-1 0-1,-1 0 0,1 0 1,0 0-1,0 0-1,1 0-1,1 0-1,1 0-1,0 0-2,-1 0-2,0 0-1,-2 0-3,-3 1-13,-5 4-24,-4 2-24,-6 3-24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23"/>
    </inkml:context>
    <inkml:brush xml:id="br0">
      <inkml:brushProperty name="width" value="0.05804" units="cm"/>
      <inkml:brushProperty name="height" value="0.05804" units="cm"/>
      <inkml:brushProperty name="color" value="#00BFF3"/>
    </inkml:brush>
  </inkml:definitions>
  <inkml:trace contextRef="#ctx0" brushRef="#br0">52994 6127 379,'-28'0'1,"7"-2"5,7 0 3,7-2 4,6 2 9,7 2 12,7 4 14,8 2 13,2 1 1,1 0-12,-1-2-11,1 0-12,2-1-7,5 1-1,4 2-3,6 0-2,3 1-1,0 0-1,2-1 0,0 1-2,1-1-1,0 0 0,1-2-1,-1 0-1,0-2 0,1-1-2,2 0 0,0-2-2,2 0 0,0-2 0,2 0 0,0-1-1,0-1 0,-2 2 1,-2 0 0,-2 2 1,-1-1-1,2 0 0,0-2 0,2 0-1,-2 0 0,-4 0 0,-4 2-1,-4 0-1,-3 1 1,-5 0-2,-4 0 1,-3 0-2,-2 0 1,3 0 0,1 0 0,3 0 1,2 0 0,3 0 0,2 0 1,4 0 1,2 1 0,1 0-1,0 2 1,2 0-1,0 1-1,0 0 2,0 0-1,0 0 0,1-1 1,1 1-1,0 0 0,2 0-1,0 0 0,2 0 0,0 0-1,2 0 0,-1-1 0,2 0-1,-2-2 0,1 0 0,1-3 0,2 0 0,2-3 1,2-2 0,0 0 0,-1 0 1,0 2 1,-2 1 1,0 0 1,-2 2-1,-1 0 0,0 2-1,-4 0 1,-6 0-1,-6 0 0,-5 0 0,-2-1 0,2-2 1,4-2 2,3-2 0,1 0 2,-2 1-2,0 0-1,-1 2 0,-1 0-2,0 2-1,1 0-1,-1 2-2,-1 0-1,-3 0-1,-4 0-1,-1 0 0,-4 0-2,0 0 0,-1 0-2,0 0 0,-2 0-1,1 0-1,-1 0-2,1 0-1,-1 0-5,-1 2-9,-1 0-9,0 2-9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3:26"/>
    </inkml:context>
    <inkml:brush xml:id="br0">
      <inkml:brushProperty name="width" value="0.06376" units="cm"/>
      <inkml:brushProperty name="height" value="0.06376" units="cm"/>
      <inkml:brushProperty name="color" value="#00BFF3"/>
    </inkml:brush>
  </inkml:definitions>
  <inkml:trace contextRef="#ctx0" brushRef="#br0">3561 8580 345,'-18'0'0,"-6"0"0,-3 0 0,-6 0 0,4 0 8,11 0 16,12 0 16,12 0 17,8 0 2,5 0-9,5 0-11,5 0-9,3 0-7,-1 0-4,0 0-3,1 0-4,-4 0-2,-4 2-2,-5 0-2,-4 2-2,0-1 0,9-1 2,7 0 1,9-2 1,2 1 1,2 0 0,-1 2 1,0 0 0,1 1 0,0 0-1,1 0-1,2 0-2,1-1 0,2 0-1,2-2 0,2 0-1,1-1 1,2 0 0,0 0 1,1 0 0,2-2 1,0 0-1,1-3 0,1-2-1,-1-1 0,-2 0 0,-4 1-1,-2-1 1,-3 0-1,-1 2 0,0 1-2,-2 0 0,0 2-1,-2 0-1,0 2 1,-1 1-1,-2 0 0,0 0 1,-2 0-1,0 0 1,1-1 0,2-1-1,4 0 0,3-1 0,3-3 2,5-4 1,5-4 2,6-3 2,2-5 0,4-5-1,3-5-2,3-4-1,1-3 0,1 1 0,-1 2 0,0 0 0,-1 3 0,-3 6-4,-3 3-1,-3 7-3,-5 1-1,-5 2-2,-6 1-2,-6 1-1,-6 2-2,-8 2-3,-6 4-3,-7 2-4,-8 1-12,-8-3-23,-10-4-23,-8-2-23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49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56860 9533 493,'-7'-19'9,"2"7"17,2 8 18,2 8 18,0 6 3,-2 4-11,-2 3-10,-2 5-11,-1 1-7,-2 2-2,0 1-4,-1 1-1,0 0-4,2-1-2,3-1-2,1-1-2,1-2-2,2-3 0,0-3 0,2-3 0,1-3-2,4-2-6,2-4-5,3-2-5,4-5-4,2-4-2,3-6-2,3-3-3,1-6-2,1-1 0,-1-4-1,1-3 1,-2-1 1,-3-1 5,-3 1 5,-3 0 4,-3 1 4,-2 3 0,-4 3 0,-2 3 2,-4 3 1,0 3 5,-3 3 4,-2 3 4,-1 1 1,-2 2-4,0 0-2,-1 2-3,-2 1-3,0 2-5,-1 2-4,-1 2-4,0 3-6,1 4-6,1 3-7,0 5-6,3 0-3,3-3 1,2-3 2,4-2 1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58150 10200 518,'21'22'149,"-3"-3"-33,-5-3-35,-3-3-34,-2-1-19,0 0-4,0-1-5,0 1-5,-1 0-10,-1 1-18,-1 2-15,0 0-18,-1-1-8,0-1 0,0-2-1,0-2-1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0"/>
    </inkml:context>
    <inkml:brush xml:id="br0">
      <inkml:brushProperty name="width" value="0.05694" units="cm"/>
      <inkml:brushProperty name="height" value="0.05694" units="cm"/>
      <inkml:brushProperty name="color" value="#F2395B"/>
    </inkml:brush>
  </inkml:definitions>
  <inkml:trace contextRef="#ctx0" brushRef="#br0">59264 8360 386,'0'-16'2,"0"-1"4,0-1 3,0-1 5,1 0 3,0 0 5,2 2 4,0 1 4,1 1 0,0-1-3,0 0-4,0 1-2,-1-2-5,0 0-5,-2-1-4,0-1-5,-3 0-1,0 3 0,-3 1 0,-2 2 2,-2 3 1,-2 3 3,-1 2 3,-3 4 2,-1 2 3,-1 2 0,-2 2 2,1 2 0,-1 3 1,0 5-1,2 5-1,1 5-1,2 2-1,1-1-1,2-1-2,2-1 0,3-2-2,1-1-2,2-3-3,2-1-2,5-3-6,7-2-9,9-4-10,7-3-9,3-2-4,-3-4 4,-3-2 3,-3-3 4,-3-2 2,-1 0 2,-2 0 3,-2 0 1,-4 5 13,-5 8 20,-4 9 22,-6 9 22,-1 6 4,-1 3-10,0 3-10,0 2-11,-1 5-8,-2 6-5,-1 6-4,-3 6-5,-1 9-5,-1 13-6,-1 12-4,-1 13-5,0 4-2,1-6 2,0-6 2,2-6 2,2 0-11,1 7-25,2 7-25,2 8-24,2-10-6,1-25 14,0-23 13,2-25 13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1"/>
    </inkml:context>
    <inkml:brush xml:id="br0">
      <inkml:brushProperty name="width" value="0.05685" units="cm"/>
      <inkml:brushProperty name="height" value="0.05685" units="cm"/>
      <inkml:brushProperty name="color" value="#F2395B"/>
    </inkml:brush>
  </inkml:definitions>
  <inkml:trace contextRef="#ctx0" brushRef="#br0">61676 7583 387,'8'-6'53,"1"4"-4,2 4-6,0 4-4,0 3-3,-3 1 3,-1 3 1,-2 2 1,-1 2-1,0 3-6,0 3-6,0 3-5,-1 2-5,-2 2-3,-2 2-4,-2 3-2,-3 0-3,-2 0 0,-3 0-2,-3 0 0,-3 0-2,-2-1-2,-1-2-3,-3 0-2,-1-3-3,-1-3-3,-1-5-4,0-3-3,-1-4-2,1-3-2,1-2-2,1-4-2,1-3-1,3-4 1,1-4 0,3-3-1,1-6 2,2-4 0,2-5 1,3-4 1,1-3 3,2 1 2,2 1 4,2 1 4,1 2 3,2 1 6,0 3 4,2 2 6,0 1 2,2 4 1,0 3 2,1 3 0,1 2 4,2 2 4,0 2 4,1 2 6,2 1 1,2 2 0,1 1-2,3 0 0,1 3-2,3 4 1,1 3-2,3 5 0,1 2-2,1 1-3,0 1-4,2 1-2,2 1-8,1 1-11,2 1-11,2 0-11,1 2-10,1 1-8,-1 1-9,0 1-8,-3-3-6,-8-4-1,-6-5-2,-6-4-2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6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19454 13661 524,'1'-16'14,"0"14"20,2 15 20,0 15 19,0 9 4,0 2-12,-2 4-13,0 2-13,-2 3-9,0 2-10,-2 2-7,0 2-9,-2 1-9,0 1-11,-1 1-11,-1 1-10,0-1-7,1-2 1,0-4-1,2-2 1,1-7 2,2-6 5,2-9 7,2-7 6,1-6 0,2-3-3,0-3-3,1-2-4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6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20328 14344 508,'-7'-8'6,"0"2"10,2 1 11,1 0 11,0 4 7,0 6 2,0 6 5,0 6 2,-1 3-3,0 3-10,-1 1-10,-1 3-10,0-1-6,2 0-1,2-1-3,2-1-2,1-1-2,0-1-2,0-1-4,0 0-1,1-4-4,4-1-4,2-4-4,3-3-3,3-4-2,2-8 1,1-6 1,3-7 1,1-6 1,3-3 0,1-5-1,3-3 1,-2-1 0,-3 2 2,-5 1 3,-3 3 1,-4 1 2,-2 3-1,-4 1 1,-2 3-1,-4 1 4,0 3 4,-3 1 7,-2 2 5,-2 3 3,-2 3-1,-2 2-1,-1 4 0,-2 2-4,-1 2-6,-2 2-8,1 2-6,-1 3-9,0 5-10,2 5-10,1 5-11,2 0-4,3-5 1,2-5 1,4-4 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6"/>
    </inkml:context>
    <inkml:brush xml:id="br0">
      <inkml:brushProperty name="width" value="0.05284" units="cm"/>
      <inkml:brushProperty name="height" value="0.05284" units="cm"/>
      <inkml:brushProperty name="color" value="#F2395B"/>
    </inkml:brush>
  </inkml:definitions>
  <inkml:trace contextRef="#ctx0" brushRef="#br0">16000 39250 416,'-22'-49'4,"6"4"9,7 3 9,6 3 8,6 12 9,6 22 6,7 22 8,6 23 6,-1 16 0,-5 13-8,-7 12-9,-5 13-9,-4 9-5,0 6-4,0 7-3,0 6-3,-2 10-4,-3 17-2,-3 15-4,-2 16-2,-5 16-4,-2 20-2,-3 18-3,-3 20-3,1 10-4,6 3-8,7 3-7,6 4-7,4 5-4,4 10 1,3 10 0,3 9-1,1-21 4,1-49 5,-1-51 5,1-49 6,-1-31-4,1-8-13,-1-10-12,1-9-14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8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22687 13350 593,'-22'0'30,"5"2"2,3 0 1,4 2 2,3 0-2,1 2-6,0 0-6,2 1-5,-1 2-2,-2 4 2,-1 2 1,-3 3 2,0 2 1,2 3-1,3 1-2,1 3-1,0 0-2,0 1-3,-1-1-3,-1 0-2,0 1-4,2 1-2,2 1-2,2 1-3,1-1-2,0-2-5,0-2-3,0-1-3,1-3-3,2-3-1,2-3-2,2-2-1,1-4-1,3-1-1,2-2 0,1-2-1,1-2 0,-1 0-2,-1-2-2,0 0-1,-2-1 1,-1 0 4,-1 0 3,0 0 3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8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23893 13300 550,'-15'1'6,"4"2"12,3 2 12,3 2 12,2 0 4,0 1-3,2 0-4,0 0-3,1 1-4,-2 1-3,0 3-5,-1 2-4,-1 0-3,2 1-2,0 0-3,2-1-1,-1 2-2,0 3-2,-2 3 0,0 3-2,-1 2-4,0-1-4,0 0-5,1 1-5,-1 1-7,2 2-7,0 4-8,2 3-7,0-1-4,0-4-1,0-4-1,0-3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8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24290 14181 606,'-5'-8'60,"8"2"-2,6 1-2,7 1-2,4 0-5,1 2-9,1 0-8,1 2-8,0 0-9,-1 2-9,-1 0-11,-1 2-9,-1-1-10,-1 1-12,-1 0-11,0 0-11,-2-1-3,-1 0 5,-1-2 6,0 0 5,-2-1 7,-1 0 7,-1 0 7,0 0 9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9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25835 13181 478,'1'-13'15,"3"3"16,4 4 17,2 4 16,3 4 4,0 4-9,1 4-9,1 3-8,-1 3-8,-4 1-7,-5 2-5,-3 0-6,-2 1-4,0 1-3,0 1-1,0 1-4,-1 1-1,-4 1-3,-2 1-1,-3 0-2,-2 1-2,0-1 0,1-1 0,-1-1-1,-1 0-1,-2-1-4,-1 1-3,-3-1-3,0-1-3,1-3-2,1-3-2,1-2-2,0-4-1,1-1-2,-1-2-1,0-2 0,1-3 0,1-4 3,1-4 2,0-4 3,3-4 1,3-5-3,2-5-3,4-5-2,1-2 0,0 1 5,0 2 5,0 0 4,0 2 4,0 5 6,0 3 6,0 4 5,0 4 10,2 1 14,0 2 14,2 2 15,1 3 6,3 2-1,4 3-2,2 4-2,2 1-6,1 2-9,1 0-11,1 1-9,1 1-8,1 1-6,1 2-5,2 0-6,-1 1-7,2-1-10,1 1-9,1 0-10,0-1-8,-1-1-3,-1-1-5,-1-1-4,-3-1-1,-3 0 3,-4-2 3,-4-1 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7:59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27450 12847 563,'3'-21'-40,"6"7"26,5 5 27,7 6 26,2 3 11,1 2-4,-1 0-4,1 2-3,-1 1-5,-2 3-2,0 4-3,0 2-4,-2 2-2,-1 1-2,-1 1-2,-1 1-1,-1 2-3,-3 3-1,-1 3-2,-2 3-1,-2 2-4,-2 2-6,-3 3-4,0 1-6,-8 6-4,-10 12 0,-11 10-2,-10 11 0,-6 0-9,3-10-14,2-9-15,2-10-14,4-10-3,7-8 10,7-9 11,7-8 9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29553 13200 495,'-15'1'102,"2"2"-21,3 2-19,1 2-21,0 1-12,0 3-3,-1 2-2,-1 2-3,-1 1-2,1 4-2,-1 4-2,0 2-2,1 2-2,1 2-1,0 2-2,2 3-1,1-1-2,0 0 0,2-1-1,1-1 0,0-2-4,2 0-4,0-1-7,2-1-4,2-2-8,6-3-7,4-3-8,5-3-7,3-2-5,3-3-2,1-1 0,3-2-2,-3-2 3,-4-2 6,-5-3 7,-4 0 7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0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30647 13511 476,'-7'-13'52,"2"8"8,2 7 9,2 6 8,1 5-3,0 5-14,0 4-13,0 3-14,0 3-10,0 3-7,0 1-6,0 2-7,0 2-5,-2 1-2,-1 0-3,0 2-1,-1-2-2,1-3 1,-1-5 0,0-4-1,0-3-7,2-3-15,0-3-15,2-2-15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0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30850 14243 582,'9'-28'31,"1"5"-7,3 7-5,2 5-7,1 5 3,3 1 11,2 2 12,1 2 12,2 1 2,1 0-6,1 0-7,1 0-6,-1 0-10,-2 0-13,-1 0-14,-3 0-14,-1 0-9,-1 2-8,-1 0-6,0 2-8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1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31545 13550 513,'-28'1'45,"9"4"8,7 2 7,9 3 7,3 4-1,0 4-12,0 3-10,0 5-12,0 2-8,0 2-6,0 2-4,0 2-6,0 1-7,0 1-8,0-1-9,0 0-9,0-1-8,0 0-9,0-1-7,0-1-7,-1-3 0,0-6 10,-2-4 10,0-4 10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1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32569 13281 460,'15'-13'7,"-1"3"15,-1 4 15,0 4 15,-1 2 4,-1 2-4,1 0-5,0 2-5,0 1-5,-1 5-4,1 4-4,0 4-5,-1 3-3,-3 3-2,-1 2-3,-2 4-2,-3 3-3,-2 1-2,-3 2-3,-4 2-2,-2 0-2,-3-2-4,-4-1-4,-1-3-2,-3-2-3,0-3 1,1-3-2,-1-3 0,0-3-1,-1-1-5,-1-2-3,-1-3-3,1-1-2,1-2 2,3-2 1,1-2 1,1-4-3,1-6-6,-1-6-6,0-6-7,3-4-1,3-3 4,4-3 4,4-2 3,2-1 5,0 5 5,0 3 6,0 5 5,1 2 5,2 2 7,2 3 6,2 1 6,1 1 4,3 2 2,2 1 2,2 0 1,1 3 6,1 4 8,1 4 7,1 4 9,1 2 0,1 1-8,1 2-8,1 0-8,1 1-7,1 1-9,1 1-9,1 1-8,-1 0-3,-1-3 1,-3-1 2,-1-2 1,-3-2-8,-3-1-20,-3 0-18,-2-2-19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7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18200 39150 539,'-43'-47'6,"17"6"13,15 7 13,16 6 13,10 7 5,7 10-2,6 10-1,7 9-2,4 9-4,3 9-5,3 10-6,4 10-5,1 4-7,0 0-5,0 0-7,0 0-7,-5-2-2,-9-3 2,-10-3 2,-8-2 1,-11 0-12,-8 7-27,-10 6-27,-9 7-26,-5-4-6,0-12 18,0-13 16,0-12 18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1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34600 12933 456,'23'-6'74,"1"4"-8,-1 4-8,1 4-8,-1 3-6,-1 1-5,-1 3-5,-1 2-4,0 1-4,1 3-2,1 2-3,1 1-3,-1 3-3,-3 1-3,-3 2-3,-3 3-3,-2 3-2,-2 8 0,-2 6 1,-2 8-1,-7 2-4,-10 1-14,-11 0-11,-11 0-12,-5-4-5,2-7 5,0-6 5,2-7 4,0-6-4,3-3-13,2-5-13,1-3-13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2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17613 16272 476,'-15'-15'5,"4"2"10,3 3 9,3 1 10,4 0 5,7 0-4,7-1-1,8-1-2,1 0-3,-3 2-5,-3 2-3,-3 3-3,6-3-2,15-4 4,15-5 2,14-5 2,6-1 1,-1 5-2,-2 3-2,-3 4-2,0 3-3,0 1-4,0 0-3,-1 2-4,0 1-4,-2 0-1,-3 1-1,-1 2-3,-1 0-1,-2 2-1,-1 1-1,0 0-1,0 1 0,2 0 3,2 0 1,2 0 3,1-1 2,1-1-1,1 0 1,2-2-1,0 0 0,3 0-1,1 0-2,3 0-1,0 0-1,-1-2 0,-1 0 1,-1-1 1,1-1-1,3 0-1,3 0 0,3 0-1,2-1-1,1 0 2,1-1 0,1-1 0,1-2 1,0 0 2,2-2 1,1 1 1,0-2 0,0 2 0,0 1-1,1 0-1,-1 2 0,2-1 2,1 0 0,0 0 2,1 1-1,1 0-1,-1 2-2,0 1-1,1 0-1,0 2-3,2 0-2,0 2-2,3 0 0,2 2 0,4 0 1,2 2 0,-1 0 0,-4 0 0,-6-1-2,-4 1 0,-3 1-1,-2 0-1,0 1-2,-1 2-1,-2 0-1,-1-1-3,-3 1-2,-1 0-1,-6-1-2,-7-2 2,-8-3 2,-8 0 1,-8-2 1,-8 2-1,-7 0-1,-8 2-1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4"/>
    </inkml:context>
    <inkml:brush xml:id="br0">
      <inkml:brushProperty name="width" value="0.05606" units="cm"/>
      <inkml:brushProperty name="height" value="0.05606" units="cm"/>
      <inkml:brushProperty name="color" value="#F2395B"/>
    </inkml:brush>
  </inkml:definitions>
  <inkml:trace contextRef="#ctx0" brushRef="#br0">27301 17205 392,'0'-13'22,"2"6"9,0 6 8,2 6 9,0 4 0,1 1-7,2 3-7,0 2-9,0 2-3,0 1 0,-2 3-1,0 1 1,-3 3-2,-1 1-3,-2 2-2,-1 3-3,-4 0-3,-2 2-1,-3 1-2,-3 1-3,-3 0-1,-2 0 0,-2 0-2,-1 0 0,-1 0-3,-1-1-4,1-1-4,-1-2-5,1-1-1,1-3 0,1-3 2,1-3 0,0-3 0,-1-3-1,-1-3-1,-1-2-1,0-5 0,1-2 1,1-6 1,1-2 2,1-5 0,3-6-1,1-4 0,2-5-1,3-2 1,3 0 0,2-1 1,4 1 1,1 0 2,0 1 4,0 1 3,0 1 3,1 2 1,2 3-3,2 3-1,2 3-3,1 2 5,1 0 12,2 2 13,0 1 11,1 0 6,1 0-3,1 0-2,2 0-2,-1 1-2,1 1 0,0 0-1,-1 2-1,1 1-1,1 2-2,2 2-2,0 2-3,0 2-1,1 2-2,-1 1-2,1 3-2,0 2-2,3 3-4,1 3-3,3 4-4,1 0-4,0 1-6,2-1-7,1 1-6,1-2-4,1 0-3,0-1-3,2 0-2,-1-4-3,-1-1-4,-3-4-4,-2-3-4,-2-1-2,-5-2 0,-3-1 0,-4 0-1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05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29837 16981 492,'-6'-7'-17,"6"1"16,4 0 14,6 2 16,2 0 10,3 2 2,2 0 4,1 2 3,2 1 0,-1 2-4,1 2-4,0 2-5,-2 1-4,-1 1-7,-3 1-7,-1 2-5,-2 0-5,-2 3-4,-2 2-4,-2 1-3,-4 2-3,-2 1-4,-5 1-4,-4 1-3,-4 1-4,-2-1 0,-3 1-3,-3-1-1,0-2 1,1-3 3,3-4 4,1-4 3,7-4 11,10-3 19,11-2 19,12-3 20,9-5 4,10-4-11,10-5-9,9-5-11,7-2-15,3 1-23,3 1-21,3 1-21,-6 3-8,-13 4 8,-14 6 6,-14 5 7,-7 1 2,-3-1-4,-1 0-3,-2-1-5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0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75909 3326 527,'-13'-24'50,"6"15"2,6 14 3,6 16 3,1 7-4,-2 2-8,-4 2-10,-2 3-8,-3 1-7,0 0-4,-1 2-3,-1 1-3,-1-1-3,2 0-1,1-2-1,0 0-1,1 0-2,1 1-2,-1 0-1,0 2-2,0 0-1,2 2 0,0 1 1,2 0 0,0 0-2,0-2-2,0-2-2,0-1-3,0-3-1,0 0 0,0-1 1,0-1-1,0-2-1,0-2 1,0-1-2,0-3 0,0-1 0,0-1-1,0-1 1,0-1-1,-1-5-5,-2-8-10,-2-10-10,-1-8-10,-1-4-1,2-1 5,2 0 7,2 1 6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07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76150 2941 415,'0'-29'2,"0"7"4,0 5 4,0 7 4,2 2 3,6 2 4,4 1 2,5 0 3,4 2 0,3 0-5,3 2-4,3 0-5,3 1-1,5 0-1,3 0 0,4 0 0,4 0-1,4-2 1,3 0-1,5-2 0,1 0 0,-2 1 0,-3-1-1,-1 0 0,0 0-1,0 2-2,1 0 0,2 2-2,-2 0-2,-1 2-1,-2 0-3,-2 2-1,-2-1 0,0-1-1,-1 0 0,-2-1 0,0-1 1,-2 2 1,0 0 1,-2 1 1,-1 1 1,-1-2-1,-3 0 1,-2-2 0,-1 0 0,-1 0 0,-2 0 0,0 0 0,-1 1 0,-1 0 0,-1 2-1,-1 0 0,-1 0-1,-1 0 1,-1-2-1,-1 0 0,-2-1 0,-1 0 1,-3 0-1,-1 0 0,-2 0 0,-1 0 0,0 0 1,-2 0 0,-1 1 2,-1 2 4,0 2 4,-2 2 3,0 2 4,-2 5 1,-1 4 2,0 3 2,-2 3 0,-1-1-1,0 1-1,-1-1 0,-2 1-2,-1 1 0,0 1-2,-1 1-1,-1 0 0,0 1-1,0-1-1,0 1-1,1-1-1,0 2-3,2 1-2,0 1-4,1 1-1,0 2-2,0 3-2,0 1-1,0 1-3,0 2-1,0 1-2,0 0-2,0 2 0,0 0 0,0 2 0,0 0 1,1 0-1,0-4-1,2-2-2,0-3-1,1-3-3,0-2-3,0-1-4,0-3-3,-1-3-3,-1-3 0,0-4-1,-1-5-1,-3-2-1,0-2-2,-3-2-3,-2-2-1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07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76527 6723 519,'-33'-7'40,"15"2"-13,13 2-14,14 2-14,10 1 1,7 0 12,7 0 13,7 0 13,8 0 6,9-2-1,11-1-1,9 0 0,9-2-3,6-1-5,8-3-5,6-2-6,5-1-6,1 1-7,3-1-7,1 1-7,1 0-6,-3 2-6,-1 2-5,-2 3-5,-5 0-4,-5 2 0,-6 0-1,-6 2 0,-10-1-6,-17 0-9,-15-2-8,-15 0-10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0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94200 6500 519,'26'1'146,"7"2"-34,5 2-34,6 1-33,5 1-20,6 0-4,4-2-4,5-1-4,2 0-4,-1 0-2,-1 0-2,0 0-2,-1-1-4,1 1-4,1 0-4,1 0-4,0-1-1,-3 0 1,-1-2 2,-2 0 1,-2-1-4,-3 0-9,-1 0-9,-2 0-9,-6 0-2,-10 0 7,-9 0 7,-10 0 7,-7-1 0,1 0-9,-2-2-8,0 0-7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07:22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18425 14413 0,'0'0'0,"0"0"16,0 0-16,0 0 0,0 0 0,0 0 15</inkml:trace>
  <inkml:trace contextRef="#ctx0" brushRef="#br0" timeOffset="3265.1838">20594 1334 0,'0'0'0,"-2"-6"0,-2-2 16,0 1-16,0-2 0,-7-6 16,-5-3-16,0-1 0,-3 1 0,-3-3 15,-5 0-15,-7-4 0,-3 3 0,-7-3 16,-6-3-16,-6 0 0,4 3 15,-21-3-15,-7 2 0,6 6 16,7 3-16,-19-4 0,-5 0 16,11 7-16,7 2 0,-47-9 15,0 0-15,20 3 0,17 3 0,-10 4 16,-6 2-16,12 3 0,7 3 0,-12 4 16,-11 3-16,13-1 0,7 0 15,-8 5-15,-8 5 0,11-2 16,7-1-16,-6 2 0,-4 3 15,10 2-15,6 2 0,-5 2 16,-2 1-16,12-3 0,9-3 0,-7 9 16,-4 4-1,11-1-15,7 0 0,-10 6 16,-8 4-16,6-3 0,3-1 0,1 7 16,1 4-16,12-3 15,11-2-15,0 4 0,3 3 16,5-7-16,5-5 0,5 4 15,3 4-15,10-6 0,3-2 0,3 0 16,1-3-16,1-2 0,1-2 0,11 7 16,6 2-16,1-4 0,0-2 0,5 4 15,5 2-15,-1-5 16,0-3-16,10 1 0,9-1 16,-2-4-16,0-4 0,13-4 15,9-5-15,-6-1 0,-4-1 0,15 3 16,10-1-1,-7-1-15,-5-3 0,13 5 16,8 3-16,-10-5 0,-3-2 0,18-4 16,13-1-16,-14-1 15,-10 1-15,13-3 0,10-2 16,-10-3-16,-7 0 0,12-3 16,8 1-16,-14-1 0,-9-2 0,10 0 15,4 1-15,-12 1 0,-11 2 0,10-8 16,6-2-16,-9-2 0,-6 3 0,13-2 15,9 0-15,-11 1 16,-8 0-16,12-6 0,8-1 16,-13 4-16,-11 2 0,4-2 15,2-3-15,-17 0 0,-10 2 0,-1-6 16,3 0 0,-7 0-16,-5 2 0,2-4 15,1-2-15,-9 4 0,-6 5 0,1-4 16,-1-4-16,-6 6 0,-3 1 15,-2-3-15,1-5 16,-7 1-16,-5 1 0,-6-4 0,-4-4 16,-2 3-16,-3-1 0,-5-3 15,-3-5-15,-4 7 0,-3 0 0,-10-5 16,-8-5-16,1 5 0,2 4 0,-17-5 16,-10-1-16,1 1 0,2 2 15,-19 0-15,-12-1 16,8 5-16,5 1 0,-18 4 0,-14 2 15,10 3-15,4 2 0,-23 5 16,-17 3-16,9 9 0,8 3 0,-25 4 16,-16-1-16,8 6 0,6 2 0,-23 10 15,-16 9-15,20 0 0,13-1 16,-22 15-16,-15 7 16,19 2-16,12 3 0,47-18 0,33-11 15,22-7-15</inkml:trace>
  <inkml:trace contextRef="#ctx0" brushRef="#br0" timeOffset="16389.1642">9658 2794 0,'0'0'0,"0"0"15,-10-16-15,5 10 0,1 0 0,-4-3 16,-2-2-16,0 1 15,0 0-15,-7-4 0,-4-2 16,-1 0-16,-2 2 16,-6-4-16,-8-1 0,3 1 0,2 1 15,-11 0-15,-4 2 0,-10-3 16,1 0-16,-5 1 0,-2 2 0,-1-1 0,-1 2 16,-15 1-16,0 2 0,-10-1 15,4-2-15,-1 5 0,1 1 16,-38 1-16,11 1 0,2 0 15,4-1-15,3 0 0,3 0 16,-1 0-16,1 0 0,-1 4 0,2 2 16,-7 0-1,-5 1-15,4 0 0,0 0 16,0 3-16,-3 4 0,0-4 16,0 1-16,4-3 0,1 0 15,6 2-15,6-1 0,-8 7 16,-4 4-16,2 0 0,4 0 15,-3 3-15,1 2 0,-1-3 0,1-3 16,-3 6-16,-3 5 0,4-4 0,3 0 16,6 2-16,1 1 0,4 1 15,5-1-15,2 0 0,5-1 16,5 2-16,5 0 0,-3 2 16,1 1-16,6 6 0,6 3 15,1 1-15,1 2 0,3 0 0,1 1 16,6 3-16,3 0 0,3-4 0,4-3 15,9 4-15,6 2 0,0-1 16,0 0-16,0 0 0,-3-1 16,7 2-16,2 1 0,5 0 15,5 0-15,0-3 0,4 0 16,1-1-16,-2 1 0,7 0 0,1 1 16,7-3-1,4-4-15,6-4 0,3-1 16,4-6-16,1-2 0,4 0 15,3 1-15,5-1 0,6-1 16,7-3-16,9-3 0,2 0 0,4-2 16,-1 1-16,-3-1 15,2-2-15,2-3 0,0-4 0,2-2 16,3-2-16,3-1 0,-2-3 0,0-1 16,4-6-16,5-5 0,-4 3 15,0 3-15,2 1 0,3-1 16,3-4-16,2-3 0,4-4 15,1-2-15,-2 2 0,-3 2 16,1 1-16,4 5 0,-7 1 0,-2 3 16,-7 1-1,-1 1-15,-8-2 0,-5-1 16,-5-2-16,-5-1 0,-2 8 0,-1 7 16,0 4-16,2 3 15,-6-1-15,-2-3 0,-15-1 0,-10 1 16,-6-2-16</inkml:trace>
  <inkml:trace contextRef="#ctx0" brushRef="#br0" timeOffset="16913.2995">7324 2107 0,'0'0'0,"0"0"16,-10 22-16,10-22 0,-14 23 0,2-5 0,-3 4 15,-2 5-15,-3 3 0,-7 13 16,-4 3-16,-6 8 0,0 1 16,-4 7-1,1-2-15,3-8 0,4-2 0,1 5 16,2-3-16,8-6 16,5-6-16,4-6 0,4-5 0,2-7 15,4-5-15,4-8 0,4-7 16,4-9-16,6-9 0,-4 4 15,-3 2-15,0 3 0</inkml:trace>
  <inkml:trace contextRef="#ctx0" brushRef="#br0" timeOffset="17160.9164">7257 2278 0,'0'0'15,"0"0"-15,0 0 0,0 0 0,0 0 16,0 0-1,7 34-15,-7-34 0,4 39 0,-1-14 16,-2 1-16,0 4 0,0 4 16,-1 14-16,-1 3 0,-1 2 15,-2-1-15,-1 10 0,-1-5 16,-2 5-16,0-7 0,2-7 16,-1-4-16,1-7 0,1-3 15,1-6-15,1-6 0,0-5 0,-1-5 0,-1-11 16,-4-8-16,2 2 0,2 2 15,2-1-15</inkml:trace>
  <inkml:trace contextRef="#ctx0" brushRef="#br0" timeOffset="17314.6816">7017 2794 0,'0'0'0,"0"0"15,0 0-15,0 0 0,0 0 16,0 0-16,-10-16 0,10 16 0,0 0 0,0 0 16,24-12-16,-24 12 0,40-17 15,-11 7-15,5-1 0,13-3 16,4-1-16,4-2 0,4 1 15,10-4-15,-1 1 0,-4 2 16,-13 3-16,-12 3 0</inkml:trace>
  <inkml:trace contextRef="#ctx0" brushRef="#br0" timeOffset="17615.7078">8567 2190 0,'0'0'0,"0"0"16,0 0-16,-1 23 0,1-23 16,-5 32-16,0-7 0,1 1 0,-1 4 15,-2 12-15,-2 3 16,0 0-16,0-1 15,-1 9-15,0 1 0,0 6 16,2-3-16,1-3 0,3-4 16,0-6-16,1-4 0,2-1 15,1-5-15,4-9 0,0-9 0,4-11 16,6-9-16,-7 2 0,0-1 16,-2 1-16</inkml:trace>
  <inkml:trace contextRef="#ctx0" brushRef="#br0" timeOffset="18063.859">8793 2054 0,'0'0'0,"0"0"16,0 0 0,30 2-16,-30-2 0,33 7 15,-11-3-15,0 3 0,1 2 0,4 3 16,-2-1-16,-3 3 0,-2 0 15,-3 5-15,-3 5 0,-3 0 16,-2 1-16,-5 6 0,-5 1 16,-6-1-16,-3-1 0,-8-1 15,-8 0-15,2-3 0,1-3 0,-6 2 16,-3-1-16,8-5 0,4-3 0,5-6 16,4-2-16,3-4 15,4 0-15,4-1 0,4 0 16,6 1-16,4-1 0,11-2 0,7-3 15,-1 0-15,4-1 0,3 2 16,6 0-16,4 1 0,-5 0 0,-2 2 16,-2 4-16,-5-2 0,-4 0 0,-6 6 15,-4 3-15,-4 0 0,-4 1 16,-8 3-16,-4 3 0,-10 2 16,-7 0-16,-13 6 0,-10 5 15,-3-1-15,-3 1 0,-18 9 16,-7 1-1,5-4-15,3-5 0,-5 2 16,4-2-16,16-5 0,11-4 0,-5 3 16,15-8-16,6-7 0</inkml:trace>
  <inkml:trace contextRef="#ctx0" brushRef="#br0" timeOffset="18233.305">10072 2551 0,'0'0'0,"0"0"0,0 0 0,0 0 16,0 0-16,0 0 0,-25 20 15,25-20-15,-48 25 0,24-13 16,3-1-16,2-2 16</inkml:trace>
  <inkml:trace contextRef="#ctx0" brushRef="#br0" timeOffset="18650.2434">7728 3396 0,'0'0'16,"0"0"-16,0 0 0,0 0 0,0 0 15,35 0-15,-35 0 0,38 1 16,-17 0-16,5-1 0,6 0 16,0 0-16,1-1 0,16 0 15,4-1-15,11 0 0,-1-1 0,14 1 16,2 1-16,-5 0 15,-5 1-15,16 0 0,1 0 0,-6-3 0,-6 1 16,13-2-16,1 1 0,24-2 16,-17 0-16,-3 1 0,-3 1 15,-11-1-15,-6 1 0,6 3 16,5 2-16,-8-2 0,-4-1 16,-2-2-16,-3 0 0,-13 5 15,-8 4-15,-1 0 0,-1 1 0,-10 2 0,-6 1 16,-9-3-16,-4-3 0,-5-1 0</inkml:trace>
  <inkml:trace contextRef="#ctx0" brushRef="#br0" timeOffset="19854.1347">7184 3845 0,'0'0'0,"0"0"16,0 0-16,0 0 0,0 0 15,28 15-15,-28-15 0,24 10 0,-9-4 16,4 1-1,4 2-15,1-1 0,1 2 16,4 0-16,2 1 0,10 2 16,-4 2-16,5-2 0,3 0 15,11 1-15,2-3 0,0-2 16,3-1-16,9 0 0,-1-1 0,12-2 16,1-3-16,-2-1 0,0-1 15,10-4-15,-2-4 16,-1 0-16,-2-2 0,38-7 0,-11 1 15,-11 0-15,-9 0 0,-6-2 16,-4-3-16,-7 0 0,-4 2 16,0-3-16,-1-2 0,-2 2 15,-4-1-15,-6-2 0,-5-2 16,0-1-16,-2 1 0,-7-1 16,-3 1-16,-6 1 0,-4 2 0,-6-4 0,-3-5 0,-8 3 15,-4-2-15,-3 3 0,-2 0 16,-3 0-16,-4 0 0,-4-5 15,-3-3-15,-2 2 0,-1 0 16,-9 0-16,-7 1 16,7 15-16,-3-2 0,-6-2 15,-3-1-15,-2 0 0,-1 0 16,-6 1-16,-2 0 0,-3 1 16,0 1-16,-6 2 0,-4 0 15,-26-2-15,7 5 0,1 4 16,0 2-16,1 1 0,0 2 0,-5 0 15,-3 2-15,3 2 0,3 1 0,-4 3 16,-1 2-16,-2 3 0,-1-2 16,-2 5-16,2 3 0,-6-3 15,1 0-15,0 3 0,-1 2 16,4 0-16,1 2 0,2 2 16,1 2-16,3 0 0,3-1 0,0 2 31,1 1-31,3 1 0,3-1 0,0 3 15,2 2-15,4 1 0,6 3 16,-1 2-16,3 2 0,10 5 16,5 4-16,4-5 0,-1-5 15,6 1-15,4-1 0,8 2 16,5 0-16,6 0 0,5-2 0,0 0 16,3-2-16,3-1 0,0-1 0,6 1 15,6-1-15,2-3 0,3-3 16,8-1-1,5-1-15,1-3 0,1-1 0,8-2 0,6-2 16,-15-6-16,7 2 0,6 1 16,6 0-16,13-1 0,4-3 0,30-3 15,2-1-15,-3-1 0,-5 0 0,7-1 16,3-2-16,-32 0 0,-22 1 0,-16 0 16</inkml:trace>
  <inkml:trace contextRef="#ctx0" brushRef="#br0" timeOffset="20039.1765">9953 3676 0,'0'0'0,"0"0"15,0 0-15,0 0 0,0 0 0,-12 25 0,12-25 16,0 0-16</inkml:trace>
  <inkml:trace contextRef="#ctx0" brushRef="#br0" timeOffset="22145.6302">11715 7815 0,'0'0'0,"5"-10"16,4-6-16,1 1 0,1-3 0,3-5 15,3-1-15,7-4 0,5 1 16,3 1-16,3 0 0,3 3 16,1 3-16,7 0 0,0 3 0,-1 6 15,0 6 1,-2 5-16,-1 4 0,3 8 16,-3 5-16,-3 4 0,-3 4 15,-3 1-15,-2 1 0,0 2 16,1 4-16,-6 7 0,-3 6 0,-1 1 15,1 2-15,0 7 0,-2-1 16,-2 5-16,1 2 0,-4-4 16,-3-3-16,-2 6 0,-2 0 15,1 7-15,-1-11 0,-4-9 16,-2-6-16,1-6 0,-2-5 0,1-7 16,2-5-16,-1-13 0,3-2 15,3-6-15,3-2 0,-5 1 16,-2 2-16,-1 0 0</inkml:trace>
  <inkml:trace contextRef="#ctx0" brushRef="#br0" timeOffset="22377.4554">13229 7281 0,'0'0'0,"0"0"0,0 0 15,0 0-15,0 0 0,0 0 16,-30 24-16,10-5 0,-4 4 0,-12 13 16,-8 9-16,-18 20 0,-3 7 15,-27 34 1,-26 34-16,-8 23 0,-3 15 16,-41 92-16,22-6 0,28-33 15,22-20-15,30-66 0,22-44 16,14-33-16</inkml:trace>
  <inkml:trace contextRef="#ctx0" brushRef="#br0" timeOffset="33232.1852">14419 4256 0,'0'0'0,"0"0"0,0 0 0,0 0 16,27 6-16,-27-6 0,28 7 15,-10-5-15,1 1 0,4-2 16,4 0 0,1-1-16,-1-1 0,12-3 0,3 0 15,2-2-15,1 0 0,16-6 16,2-2-16,-3-2 0,-1 1 15,15-5-15,3-1 0,7-2 16,-6 1-16,8-8 0,-5-1 16,-10 3-16,-9 3 0,23-14 15,-9 1-15,-10 3 0,-6 2 0,-6 0 0,-3 2 16,-9 1-16,-4 0 0,-4-4 16,-3-2-16,-4 2 0,-1 1 15,-7-1-15,-2-2 0,1 5 16,-1 3-16,-3-4 0,-1-2 15,-7 0-15,-2 0 0,-8 0 16,-2 0-16,1 15 0,0-3 0,-4-6 0,-2-5 16,-2 4-16,-2 1 0,-2-1 15,-2-3-15,-1 2 0,-1 1 16,-4-1-16,-4-2 0,0 4 16,1 3-16,-8-3 0,-3-1 15,2 2-15,3 1 0,-8 3 16,-3 2-1,2 3-15,3 3 0,-7-3 0,-5-3 16,5 4-16,2 4 0,-4 0 16,-4-1-16,2 3 0,1 1 15,-28-1-15,4 4 0,10 1 16,6 2-16,-6 3 0,-5 1 16,5 1-16,3 2 0,-7 3 15,-4 2-15,7 2 0,6 1 0,-10 8 0,-4 7 16,5-3-16,4-1 0,-5-1 15,-5-2-15,8 3 0,5 1 16,-2 11-16,-2 7 0,7-5 16,6-1-16,-2 3 0,0 5 15,7-8-15,4-4 0,-4 6 16,0 4-16,8-5 16,6-2-16,4 1 0,1 0 15,8-2-15,5 0 0,4 1 16,3 0-16,5-2 0,3-1 15,2 0-15,2 0 0,2-3 16,0 0-16,8 1 0,2 3 16,1-1-16,0 1 0,2 0 15,1 2-15,-10-16 0,1 2 0,8 4 0,5 2 16,1-2-16,1 0 0,4 0 16,4 0-16,0-1 0,1-1 15,8 2-15,4-2 0,0-2 16,-2-2-16,7-2 0,5-2 15,-1 2-15,1-1 0,33 3 0,-3-6 32,-12-5-32,-10-1 0,9 0 0,6 2 15,-6 0-15,-3 0 0,2-3 16,0-2-16,-3 2 0,-3 2 16,-21-3-16,-14 0 0,-10-2 0</inkml:trace>
  <inkml:trace contextRef="#ctx0" brushRef="#br0" timeOffset="33416.7778">16309 4409 0,'0'0'0,"0"0"0,23 9 0,-23-9 15,26 13-15,-14-8 0,-1 0 0,-1-1 16</inkml:trace>
  <inkml:trace contextRef="#ctx0" brushRef="#br0" timeOffset="34065.4115">23180 4850 0,'0'0'0,"0"0"16,0 0-16,0 0 0,0 0 0,0 0 16,20 4-16,-20-4 15</inkml:trace>
  <inkml:trace contextRef="#ctx0" brushRef="#br0" timeOffset="36157.5425">3768 5142 0,'0'0'0,"0"0"0,0 0 16,0 0-16,0 0 0,0 0 15,0 0-15,0 0 0,0 0 16,0 0-16,0 0 0,19 19 15,-19-19-15,0 0 0</inkml:trace>
  <inkml:trace contextRef="#ctx0" brushRef="#br0" timeOffset="36342.2418">4033 5235 0,'0'0'0,"0"0"0,0 0 16,0 0-16,0 0 0,0 0 15,20-7-15,-20 7 0,0 0 0,25-1 16,-25 1-16,0 0 0</inkml:trace>
  <inkml:trace contextRef="#ctx0" brushRef="#br0" timeOffset="36511.5425">4513 5248 0,'0'0'0,"0"0"16,0 0-16,0 0 0,0 0 0,22 9 0,-22-9 15,23 13-15,-23-13 0,25 13 16,-25-13-16,19 10 0</inkml:trace>
  <inkml:trace contextRef="#ctx0" brushRef="#br0" timeOffset="56699.2068">19949 9677 0,'0'0'0,"0"0"0,0 0 16,0 0-16,0 0 0,0 0 0,0 0 15,30 0-15,-30 0 0,32 4 16,-32-4-1,47 2-15,-16 0 0,5 0 16,5 1-16,15 1 0,3-1 16,16 4-16,3 1 0,0 0 15,1 1-15,15 3 0,1-1 16,12 1-16,-4 0 0,11 2 16,-3-2-16,40 4 0,-15-1 0,-7-2 15,-6-1-15,-9-1 0,-4-1 0,6-2 16,7 1-16,-7-4 0,-5-2 15,10 0-15,6 1 0,-8-1 16,-5-2-16,6 0 0,5-1 16,-1-4-16,-3-1 0,8-1 15,5 0-15,-10-1 0,-5 1 0,5-4 16,4 0 0,-7 3-16,-2 1 0,1-4 15,1-1-15,-12 1 0,-6 1 0,-9-3 16,-6-3-16,-4 2 15,-4-2-15,-2-2 0,0-1 16,-8-2-16,-3-4 0,-7 0 0,-5 1 16,-5-4-16,-3-2 0,-3-1 15,-2-1-15,-4-2 0,-3-1 0,-10-7 16,-6-4-16,-7 10 0,-3 7 0,-1-11 16,-1-7-16,-3 0 15,-4-1-15,-7-1 0,-4 2 16,-2-6-16,-3-1 0,-10 0 15,-7 2-15,-2 2 0,-4 1 0,-5-5 16,-4-3-16,-4 6 0,-6 4 0,-9-3 16,-7-4-16,0 3 0,0 2 0,-11-4 15,-5 0-15,-6 2 16,-4 2-16,-9 1 0,-6 3 16,-2 3-16,-1 2 0,-12-3 0,-8-1 15,4 4-15,1 3 0,-7-3 16,-4-1-1,-1 8-15,-1 6 0,-5-1 16,-4 0-16,1 0 0,3 2 16,-6 3-16,-5 1 0,5 6 0,5 0 15,-10-1-15,-6 1 0,4 1 16,2 1-16,-6 4 0,-5 2 16,2 1-16,4 0 0,-4 2 15,-1 2-15,10 2 0,5 3 0,-4 1 16,-1 0-16,7 4 0,5 3 0,0 2 15,0 1-15,-1 1 0,-1 1 16,-4 3-16,-1 1 0,5 6 16,3 2-16,0 1 0,1 0 15,11-4-15,8-3 0,1 4 16,-1 2 0,14 0-16,10-1 0,-2 3 0,-1 3 15,2 7-15,3 4 0,0-3 16,2-2-16,6 2 0,5 1 15,-1 10-15,2 6 0,6-6 16,5-2-16,3 2 16,2 0-16,6 3 0,4 1 0,8-1 15,5 1-15,8-5 0,5-1 0,5 1 16,2 3-16,4-4 0,1-2 0,7-3 16,3-3-16,5 0 0,4 0 15,3-2-15,1-1 16,5-4-16,1-3 0,7 4 0,6 4 15,2-1-15,2 1 0,0-1 16,0-1 0,7-4-16,3-3 0,3 1 0,3 1 15,2-2-15,1-2 0,4-1 16,3 0-16,6-6 0,2-5 16,4 3-16,1 1 0,1-2 15,0 0-15,2-3 0,4-2 16,-1 0-16,1-2 0,5 0 15,3-1-15,1 0 0,0-1 0,3-2 0,2 0 16,0 3-16,2 3 0,1-4 16,0-1-16,-2-2 0,0-1 15,2 0-15,0 1 0,-2-3 16,-3-1-16,3 1 0,2 0 16,-3-1-16,0-2 0,0 0 15,2-1-15,-1 1 0,-1 1 0,4 1 0,1 1 16,-1-2-16,-1 0 0,6 0 15,5-1-15,-5 2 0,-1 1 16,8-1-16,6 0 0,-10-2 16,-8 1-16,1-1 0,0 0 15,1-2-15,1-3 0,-1 3 16,0 2 0,-1 2-16,1 3 0,-1-1 0,-1 2 15,1-1-15,0 1 0,2-2 16,3-4-16,-5 0 0,-2-1 15,3 3-15,3 3 0,-1-2 16,1 1-16,0-3 0,2-2 16,-2-4-16,-1-2 0,2 2 15,1 1-15,-3 2 0,-4-1 0,3 0 0,-1 0 16,-1-1-16,-3 2 0,6 0 16,2-1-16,-5-1 0,-3-1 15,2 3-15,2 2 0,-1-1 16,-1 0-16,2 2 0,2 0 15,-4-3-15,-3-3 0,0 3 0,2 1 16,-2-3 0,-2-2-16,1 0 0,0-2 15,-1-1-15,-3-3 0,4 1 16,4 1-16,-5 2 0,-5 1 0,-3-4 16,1-3-16,-3 2 0,-1 1 15,3-2-15,0-3 16,-2 4-16,-4 2 0,0-2 0,0 0 15,-2-3-15,-2 0 0,0 0 0,-1 1 16,1-1-16,-1-2 0,-3 3 16,0 0-16,-5-1 0,-3-1 0,4-3 15,2-4-15,-3 2 16,-1 0-16,-3 1 0,-1 0 16,0 0-16,0 2 0,-2-2 15,0-1-15,-3 0 16,-1 1-16,-6-3 0,-3-2 15,-1 6-15,0 3 0,0-3 16,-1-1-16,-4-3 0,-2 2 0,-2-3 16,0 2-16,0 1 0,0 3 15,-3-2-15,-3-1 16,-10 6-16,3-2 0,0 0 0,1 0 16,1-1-16,2-1 0,-5 1 0,-1-1 15,-1 0-15,-2-1 0,-1-2 16,-1 0-16,-2-1 0,-1-2 0,-2 2 15,-2-2-15,-2 2 0,-3 1 16,-1 0-16,-2-2 0,0-2 16,1-3-16,-5-2 0,-2 0 15,-2 3-15,-2 1 0,-1-1 0,-1-2 16,0 1-16,-2 2 0,-5-1 16,-3-1-16,-4-4 0,4 2 0,-3 0 15,-3 0-15,-1 0 0,1 0 16,-4 0-16,-2-1 0,0 2 15,-1-1-15,-9-3 0,-1 3 16,0 0 0,-1 0-16,-2 3 0,-2-1 15,-26-9-15,7 3 0,8 3 16,5 1-16,2-1 0,2-1 0,-7 2 16,-2-1-16,0 4 0,1 2 15,-2 0-15,-1 1 0,1 0 16,2 1-16,-6 0 0,-1 1 15,1 3-15,0 1 0,-5-3 0,-3-1 16,1-2-16,0 2 0,-1 4 16,-1 4-16,2 1 0,0 2 0,-3-4 15,-2 0-15,1 1 0,2-1 16,-3 6-16,-3 2 0,2 3 16,-1 1-16,-1 0 0,-3-2 15,0-1 1,0-2-16,2 8 0,2 4 15,0-1-15,2-2 0,-2 1 16,1-1-16,0 1 0,2-4 0,-6 6 16,-3 6-16,8 0 0,4 0 15,-2 1-15,0 1 0,4-1 16,3-1-16,-6 3 0,-5 3 16,7-1-16,6-2 0,-1 6 0,-2 4 15,4 0-15,2 2 0,0 3 16,1 2-16,3-2 0,4-3 0,-2 2 15,1 1-15,3 1 0,2 1 16,1 4-16,1 2 0,7-1 16,4 1-16,-1-3 0,1 0 15,-1-2-15,1-2 0,5 7 0,2 5 16,2-1-16,1-2 0,3-1 16,4-1-16,-2 0 0,-2-1 0,4 5 15,2 1-15,7 0 0,3-2 16,0 0-16,0-1 0,0-3 15,0-6-15,2 2 0,1 2 16,5-1 0,4 0-16,1-3 0,2-1 15,0 2-15,-1 1 0,-1 3 0,0 0 16,5-2-16,2-2 0,1-10 16,-1 4-16,4 0 0,2 2 15,0 3-15,2 2 0,-1 0 16,1 1-16,1-2 0,1 0 15,1 0-15,1 0 0,1-3 0,2-1 16,4 1-16,2 4 0,-1-2 0,2 0 16,0 0-16,1-1 0,0-3 15,1 1-15,2 1 0,2 1 16,-1-2-16,0 0 0,1-1 16,0-2-16,3 3 0,2 0 15,0-2-15,-2-2 16,4 2-16,3 0 0,-2 0 15,-1-2-15,3 2 0,4-1 16,1-3-16,1-1 0,2-2 16,1-1-16,6 2 0,-3 1 15,3-1-15,2 0 0,0-1 16,1-3-16,1 2 0,1 1 16,-2-1-16,-1-3 0,11 1 0,0 0 0,19 4 15,-7-1-15,-7-1 0,-4 0 16,-2-5-16,-2-3 0,6 1 15,6 2-15,-4-1 0,0-1 16,-3-3-16,-1-4 0,-1 1 16,0 0-16,4-3 0,4-1 15,-3 0-15,1 0 16,0 0-16,3-2 0,-3-4 16,0-2-16,3 0 0,2-1 15,-4 5-15,-2 2 0,0-3 16,0-2-16,1-4 0,-1 0 15,3 0-15,3 0 0,-1-3 0,0-1 16,0 2-16,1 1 16,-5 3-16,-1-2 0,0 0 0,0-1 0,-2 2 15,-5 2-15,1-4 0,0 0 16,-4 0-16,-3-1 0,2 5 16,2 4-16,-8-1 0,-6 2 0,0 0 15,2 0-15,-4 1 16,-1 2-16,0 2 0,-1 0 0,-5 2 15,-2 0-15,3 1 0,1 0 0,-4 4 16,-4 2-16,-11-4 0,-5-2 16,-5-1-16</inkml:trace>
  <inkml:trace contextRef="#ctx0" brushRef="#br0" timeOffset="60196.9326">5755 10550 0,'0'0'0,"-19"0"0,0 1 0,-5-1 0,-1-1 16,-16 2-16,-7 1 16,-6-1-16,6 0 0,-15 1 15,0 1-15,3-2 0,0 0 0,-8 5 16,1 2-1,7 1-15,6 0 0,-6 1 16,-1 2-16,6-1 0,6-1 0,-29 8 16,4-1-16,9-2 15,6 0-15,0 7 0,-2 6 0,11-2 16,5 0-16,-2 2 0,-4 2 16,8 1-16,6 0 0,-2 6 15,1 5-15,5-8 0,3-3 16,2 2-16,2-2 0,7-2 15,4-3-15,-4 9 0,-1 7 16,5-9-16,0-4 0,9 5 16,5 4-16,1 2 0,1 0 0,1 5 15,1 3-15,2-8 0,2-3 16,0 5-16,-2 5 0,9-4 0,4-3 0,2 4 16,1 3-16,-3-3 0,-3-4 0,11 5 15,6 4-15,-4-7 0,-1-4 16,3 3-16,4 1 0,0-4 15,1-3-15,7 0 0,4 1 16,-2 1-16,2 2 0,10-3 16,7 0-1,-5-8-15,-3-5 0,10 3 16,9 3-16,-7-4 0,-7 0 0,13 3 16,8 5-16,-5-4 0,-4-1 15,16 1-15,13 3 0,-12-7 16,-8-4-16,18-2 0,11 1 15,-13-4-15,-11 0 0,17-4 16,9-4-16,-11-1 0,-7-1 0,19 6 0,14 4 16,-14-4-16,-11 0 0,15 0 15,9 0-15,-14 1 0,-9 1 0,14-3 16,11 0-16,-17-3 16,-12-1-16,16-7 0,9-5 15,-12 0-15,-10-1 0,14-7 16,11-6-1,-20-1-15,-10 0 0,7-7 0,8-4 16,-16 1-16,-10-1 0,4-13 16,4-8-16,-13 3 0,-8 3 15,3-10-15,4-5 0,-18 4 16,-9 4-16,0-13 0,2-9 16,-11 7-16,-7 4 0,1-12 15,3-9-15,-11 11 0,-8 7 0,0-15 0,0-10 16,-6 15-16,-5 11 0,-6-8 15,-2-4-15,-9 8 0,-7 7 16,-11-5-16,-5-2 16,2 11-16,3 7 0,-17-5 0,-11-1 15,-1 2-15,-2 4 0,-9 0 16,-7-1-16,6 12 0,4 6 0,-18-1 0,-13-3 16,8 5-16,6 3 0,-19 0 15,-13 1-15,8 6 0,8 5 0,-16 1 16,-10 2-16,10 2 15,7 4-15,-17 2 0,-11 5 16,12 1-16,11 3 0,-13 7 16,-8 6-16,11-1 15,9-3-15,-23 9 0,-11 6 16,19 0-16,11 0 0,-14 18 16,-13 11-16,16-4 0,9-3 0,-16 25 15,-9 15-15,16-4 16,14-5-16,-5 20 0,-5 15 15,20-9-15,14-5 0,-9 26 16,-3 18-16,19-13 0,14-8 0,21-38 0,13-27 16,10-17-16</inkml:trace>
  <inkml:trace contextRef="#ctx0" brushRef="#br0" timeOffset="64325.2354">17023 10971 0,'0'0'0,"-14"5"0,-3 2 0,4-1 15,-1 1-15,-10 7 0,-1 6 16,-2 5-16,-3 3 0,-7 11 0,1 3 16,-1 4-16,-1 2 0,-5 17 15,2 4 1,-4 10-16,3-2 0,-1 14 15,5 0-15,6-7 0,5-4 0,-4 37 16,6-9-16,6-19 0,5-15 16,7-17-16,6-12 0,6-7 15,3-6-15,6-4 0,1-3 16,5-9-16,2-6 0,8-4 16,5-3-16,-2-5 0,-1-3 0,9-5 15,6-3-15,-15 1 16,5-6-16,4-4 0,6-6 15,0-3-15,2-1 0,29-19 0,-2 0 16,-6 2-16,-5 0 0,-5-8 16,-1-5-16,-12 1 0,-5 1 15,-1 1-15,-1 2 0,-9-2 16,-5 1-16,-6 4 0,-4 2 16,-7 4-16,-6 3 0,-4 2 0,-2 1 0,-3 9 15,0 5-15,-9 3 0,-4 5 16,-5-1-16,-1 1 0,-7 5 0,-5 4 15,2 7-15,2 4 0,-6 8 16,-5 5-16,17-3 0,-2 1 16,-5 4-16,-2 1 0,-2 3 15,0 2-15,2 2 16,3 2-16,6-3 0,4-1 16,4 2-16,4 2 15,2 2-15,5 3 0,2-1 0,4 0 16,4-4-16,4 2 0,2 1 15,5 1-15,5 1 0,7 0 16,5 4 0,7 4-16,10 8 0,8 5 0,-4-9 0,-4-9 0,10 9 15,0 1-15,19 11 0,-10-5 16,6-5-16,3-3 16,-4-5-16,-1-3 0,4-8 0,3-3 15,-9-1-15,-7 2 0,19 8 16,14 5-1,2-4-15,1-3 0,-8-5 0,-4-2 0,-4-7 16,-3-2-16,6 8 0,4 6 16,-27-8-16,-19-6 0,-14-4 0</inkml:trace>
  <inkml:trace contextRef="#ctx0" brushRef="#br0" timeOffset="64742.2874">21039 10937 0,'0'0'15,"0"0"-15,0 0 0,0 0 0,0 0 16,-2 31-16,2-31 0,0 30 16,-1-9-16,0 6 0,0 6 15,1 4-15,0 2 16,0 18-16,0 6 16,1 12-16,0-3 0,2 18 15,3 3-15,-1 6 0,0-9 0,3 16 16,1-1-16,4 27 0,-4-22 15,2-6-15,2-5 16,-5-15-16,1-11 0,2-6 0,3-4 16,-2-10-16,0-5 0,-1-10 0,0-6 15,0-13-15,1-9 0,13-17 16,11-11-16,-6-6 0,-2-3 0,-9 8 16,-6 6-16,-4 4 0</inkml:trace>
  <inkml:trace contextRef="#ctx0" brushRef="#br0" timeOffset="65143.462">22070 11468 0,'0'0'0,"0"0"15,0 0-15,0 0 0,-23-3 0,23 3 16,-31 6-16,10 1 0,-3 4 0,-6 4 15,-5 4-15,-13 8 0,1 1 16,-15 8-16,-1 1 0,-3 5 16,8-2-16,-3 3 0,7-2 15,10-8-15,7-7 0,4 2 16,7-2-16,11-9 0,4-2 16,7 0-16,7 1 0,3-2 0,5-1 0,4 0 15,2 1-15,5-1 0,5-2 16,4-1-16,5 0 0,3 0 15,1 0-15,12 2 0,1 0 16,-1-2-16,0 0 0,6 0 16,5 0-16,-7-2 0,-4 0 0,9 2 15,0 1 1,-3-2-16,-3-1 0,1 2 16,0 2-16,-6-1 0,-5-1 15,19 7-15,-5-1 0,-20-5 16,1 2-16,2 1 0,-13-6 15,-10-1-15</inkml:trace>
  <inkml:trace contextRef="#ctx0" brushRef="#br0" timeOffset="65328.5654">23138 11854 0,'0'0'0,"0"0"15,0 0-15,0 25 0,0-25 0,0 0 16</inkml:trace>
  <inkml:trace contextRef="#ctx0" brushRef="#br0" timeOffset="66284.2761">15186 13432 0,'0'0'0,"0"0"16,0 0-16,0 0 0,24 4 16,-24-4-1,30 4-15,-10-4 0,1 0 0,7 0 16,4-2-16,15 0 15,5-2-15,6-2 0,5-2 16,10-1-16,-5 1 0,18-6 16,15-2-16,-2 1 0,-1 3 15,25-2-15,8 1 16,-10 0-16,-7-1 0,44-5 0,-19 3 16,-17 0-16,-10-1 0,-4 2 15,-5-1-15,-7 5 0,-6 2 16,18-3-1,13-2-15,9-1 0,5 0 16,-40 6-16,-24 3 0,-5 0 0,-2 0 16,3 0-16,3-1 0,13 1 15,8 3 1,1 5-16,-1 3 0,-24 2 16,-16 0-16,1 3 0,1 2 0,-4 3 15,-1 2-15,7 0 0,7 0 16,-21-5-16,-12-3 0,-9-3 15</inkml:trace>
  <inkml:trace contextRef="#ctx0" brushRef="#br0" timeOffset="67588.4623">25890 2994 0,'0'0'0,"0"0"0,0 0 0,0 0 0,0 0 0,-15-19 16,15 19-16,0 0 15,-17-16-15,17 16 0,-12-5 16,5 4-16,1 1 0,-1 2 15,1 5-15,0-2 0,2 2 0,0 2 16,2 3-16,1 0 16,0 3-16,1 4 15,1 4-15,0 3 0,-1 0 16,-1 13-16,-1 4 16,-1 0-16,-1-1 0,-3 21 15,-3 6-15,2-6 0,0-6 0,0 12 16,1 9-16,0-5 0,1-4 15,-2 7-15,0-3 0,-2-3 16,-1-1-16,-2 10 0,0 1 16,-4 21-16,4-9 0,0-3 15,-1-4-15,5-6 0,2-2 16,4-1-16,3 0 16,0-2-16,-1-1 0,2 4 15,2 5-15,-1-2 0,-1 0 0,-3 6 16,-5 6-16,0 2 0,-2 1 15,-5 14-15,-5 9 0,-1-6 0,0-5 16,-3 3-16,-1 0 0,5-6 16,6-3-16,0 2 15,-1 1-15,2-8 0,1-3 0,0-2 0,-1 1 16,4-7-16,3-6 0,4 10 16,4 8-16,0-4 0,1 0 0,1 5 15,2 4-15,-1-3 0,0-4 16,3 1-16,2 0 0,0-6 15,-1-3-15,0 0 0,1-1 16,1-7-16,0-5 0,0-6 16,0-5-16,1-6 15,2-2-15,4-13 0,4-8 0,-8-11 16,-4-6-16,-3-6 0</inkml:trace>
  <inkml:trace contextRef="#ctx0" brushRef="#br0" timeOffset="68368.6434">28252 3481 0,'0'0'0,"-23"-7"16,-5 1-16,-1 2 0,0 1 0,-17 1 16,-4 0-16,-15 5 0,-4 3 0,-4 3 15,-3 4-15,-12 6 16,1 5-16,-9 8 0,5 2 0,-27 17 16,16-1-16,20-3 0,11 0 15,14 2-15,10 1 0,8-2 16,3 2-16,8-2 0,4 0 15,7 5-15,5 4 0,6-4 16,5-3-16,11 0 16,7 2-16,5-3 0,3-2 0,5-1 15,3-3-15,3-5 0,4-2 16,6 0-16,5 3 0,0-2 16,-1 1-16,8-5 0,5-3 15,-3-4-15,0-3 0,4-3 16,4-2-16,-2-9 0,-1-4 0,1-9 15,2-4-15,4-3 0,5-4 16,6-6-16,6-3 0,-4-5 16,-2-5-16,9-1 0,6-2 15,-4-2-15,-4-2 0,-3-1 0,-2 0 16,-12-3-16,-8 0 0,-6-3 16,-3-2-16,-11 0 0,-9-1 0,-4-4 15,-5-2-15,-10 3 0,-8 2 16,-8-4-16,-5-1 15,-13 0-15,-7 1 0,-9 7 0,-8 4 16,-8 6-16,-6 3 0,-11 7 0,-7 5 16,-3 9-16,-2 8 0,-8 6 15,-6 5-15,2 15 0,0 9 0,0 14 16,2 13-16,12 7 0,9 6 16,21-22-16,14-15 0,10-9 15</inkml:trace>
  <inkml:trace contextRef="#ctx0" brushRef="#br0" timeOffset="69086.7958">26939 5677 0,'0'0'0,"-29"9"0,-6 3 16,1-2-16,0 0 0,-10 7 0,-11 8 15,-8 3-15,3 1 0,2 3 0,3 3 16,-3 5-16,4 1 0,11 3 16,8 1-16,8 0 0,6-2 0,7 4 15,6-1-15,7-8 0,5-3 16,6 0-16,5 1 0,8 0 15,8-1-15,6-2 0,6-4 16,2-2-16,2-2 0,12 4 0,4-2 0,23 2 16,-2-7-16,-1 0 0,-1-1 15,-2-3-15,-3-4 0,4 0 16,5 0-16,0-7 0,0-4 16,7-12-16,4-5 0,-6-7 15,-2-6-15,0-4 0,1-4 16,-4-3-16,-3-1 15,-4-4-15,-1-2 0,-10 0 16,-4 2-16,-11-4 0,-8-5 16,-4 3-16,-3 2 0,-8 0 15,-7-1-15,-5 3 0,-4 3 16,-8-1-16,-5 0 0,-8 0 16,-5 0-16,-12 3 0,-8 3 15,-8-2-15,-5 1 0,-15 1 0,-9 1 0,-2 4 16,0 5-16,-5 1 0,-4 2 15,3 4-15,1 6 0,-2 3 16,-2 3-16,8 6 0,4 4 16,-5 10-16,-5 6 0,25-6 15,17-3-15,12-3 0</inkml:trace>
  <inkml:trace contextRef="#ctx0" brushRef="#br0" timeOffset="70893.379">22427 13620 0,'0'0'0,"0"0"0,0 0 0,20 19 15,-20-19-15,18 14 0,-18-14 16,0 0-16</inkml:trace>
  <inkml:trace contextRef="#ctx0" brushRef="#br0" timeOffset="82359.7789">13810 4685 0,'0'0'15,"0"0"-15,0 0 0,0 0 16,-14-15-16,9 9 0,-3-2 16,-2 1-16,-1-3 0,-3 3 0,-3-1 15,1-1-15,-1-1 0,-9-2 16,-4 1-16,1 0 0,2 3 0,-8 0 15,-4 2 1,-6-1-16,3 3 0,-4 1 0,-2 2 16,-9 1-16,0 2 15,-2 1-15,-2 0 0,1 2 16,0 1-16,-13 2 0,-1 5 16,4 0-16,3 2 0,-8 1 0,3 1 15,6 0-15,5 0 0,-29 12 16,5 1-16,7-1 0,5-1 0,2-3 15,2-2-15,8 1 16,6 0-16,-3 4 0,-3 3 16,13-4-16,7-3 0,-1-1 15,0-2-15,6 4 0,2 1 0,0 2 16,0 1-16,4-2 0,4-2 16,1 3-16,0 3 0,2-3 15,1-4-15,1 8 0,0 5 16,6 0-16,4 0 0,2 0 0,2-2 15,4-15-15,0 2 0,-1 1 16,1 2-16,3 3 0,1 2 0,2-2 16,2-1-16,0-5 0,1-1 0,2 0 15,2 2-15,3-1 0,3 1 16,3-2-16,3 0 0,0 2 16,1 2-16,6 1 0,4 1 15,-1-3-15,0-3 0,5 1 16,6 0-16,-3-2 0,-3-2 0,6 1 15,4-1 1,-1-4-16,-2 0 0,11 4 16,4 0-16,-2-1 0,1-1 15,-2-3-15,-1-1 0,0-2 16,0-2-16,12 3 0,3-1 0,18 1 16,-6-3-16,-2-5 0,-1-4 15,-4 2-15,-2 1 0,5-4 16,3-4-16,-2 0 0,1-3 0,1-2 15,3-2-15,-7 1 0,-4 1 0,4 1 16,3 4-16,-5-3 0,-3-3 16,5 3-16,5 0 15,-7-1-15,-2 1 0,1-1 0,1-1 16,-5 0-16,-1 0 0,1-2 16,2 0-1,-4 0-15,-3 1 0,-2-1 16,-2-2-16,-4 1 0,-1-1 0,4 1 15,4-2-15,-8-1 0,-4-1 16,-2 1-16,-1 2 0,1-4 16,-1-1-1,7-8-15,5-7 0,-12 11 0,-10 6 16,-7 1-16,-5-1 0,2-3 0,3-2 0,-3-5 16,-4-2-16,-4 0 0,-4 1 15,-2 4-15,0 1 0,0 0 16,2-3-16,-3 3 0,0 0 15,-9 6-15,-2-4 0,-1-3 16,0-3-16,-3 1 0,-1-1 0,-5-1 16,-2-1-16,-6 1 0,-1-1 0,1 3 15,0 2-15,-4-2 0,-1-1 16,-7 0-16,-5-1 0,-2-1 16,-1 0-16,-4 1 0,-4-1 15,-6-1-15,1 2 0,-5 1 16,-3-1-16,-3 2 0,0 1 0,-7 3 15,-5 2 1,-30-6-16,7 5 0,1 1 16,2 2-16,0 1 0,2 2 15,-3 2-15,-1 4 0,3 4 16,3 3-16,-9-1 0,-5-2 16,-1 6-16,-2 3 0,-1 2 15,0 0-15,1-1 0,-2 1 0,-10 8 16,-6 2-16,4 2 0,3 2 0,-8 6 15,-7 3-15,-2 7 0,0 6 16,-7 7-16,-4 4 0,2 5 16,2 3-16,-7 8 0,-5 7 15,3 0-15,3 2 0,-4 10 16,-1 8-16,47-30 0,32-21 0,22-12 16</inkml:trace>
  <inkml:trace contextRef="#ctx0" brushRef="#br0" timeOffset="91769.5295">10134 14157 0,'0'0'0,"-7"24"0,-1 4 15,2 4-15,-1 3 0,-1 15 0,1 17 16,1 15 0,3 1-16,5 20 15,5 3-15,-1-1 0,2-1 0,8 58 16,-1-6-16,0-18 0,1-16 15,-2 5-15,-1 4 0,-2-15 16,-2-10-16,3 3 0,3 3 16,-3-16-16,-2-13 0,-3-9 15,0-8-15,0-20 0,-2-12 0,1-15 16,-2-7-16,-1-16 0,0-10 16,-12-20-16,-8-13 0,-3-17 15,-2-11-15,8 23 0,4 16 16,2 12-16</inkml:trace>
  <inkml:trace contextRef="#ctx0" brushRef="#br0" timeOffset="92295.1213">10386 13415 0,'0'0'0,"18"-7"0,4 0 15,-2-1-15,3 1 0,21-4 16,12 1-16,17-4 0,2 1 0,25-6 16,8-3-16,13 1 0,-7 3 15,56-10-15,10-3 0,-20 6 0,-15 2 0,2-3 16,-1-3-16,-8 4 15,-7 4-15,0 5 0,2 5 16,-27 2-16,-18 3 0,4 6 0,5 2 16,-1 0-16,-1-1 0,13 7 15,11 5 1,-11 5-16,-6 3 16,-16 0-16,-11 1 0,-11 4 0,-9 4 15,-5 8-15,-2 6 16,-16 7-16,-11 6 0,-11 10 0,-7 8 15,-5 9-15,-4 5 0,-4 6 16,-3 4-16,-6 5 0,-4 1 16,0 16-16,0 12 0,3-8 15,2-5-15,4 10 0,1 8 0,3-10 0,1-8 16,-2 2-16,-1 2 16,5-10-16,4-7 0,-4-11 15,0-9-15,0-10 0,3-8 0,0-10 16,2-8-16,-1-11 0,-1-8 15,0-10-15,2-6 0,0-6 16</inkml:trace>
  <inkml:trace contextRef="#ctx0" brushRef="#br0" timeOffset="92796.7986">10870 16609 0,'0'0'0,"0"0"15,34-10-15,-16 5 0,1-1 16,14-3-16,7-2 16,4-2-16,3-1 0,19-3 15,6 2-15,11-2 0,-3 2 16,17-1-16,1 0 0,7 4 15,-8 4-15,46-2 0,-6 2 16,-18 1-16,-13-1 0,3-7 16,3-4-16,-12-1 0,-11-2 15,0 6-15,2 2 0,-10 3 0,-5 1 0,1 1 16,1 0-16,-9 0 0,-4 3 0,8-12 16,4-6-1,-17 3-15,-13 2 0,-2-2 16,-1-2-16,-8-6 0,-8-7 15,-8 11-15,-6 9 0,-5 4 0</inkml:trace>
  <inkml:trace contextRef="#ctx0" brushRef="#br0" timeOffset="93198.2197">13284 11209 0,'0'0'0,"-14"20"16,0 6-16,-5 3 0,-2 2 0,-11 25 16,-12 24-16,1 10 15,0 6-15,-13 41 0,-11 33 16,-17 44-16,14-37 16,10-5-16,6-4 0,6-18 15,5-14-15,2-8 0,0-5 16,5-19-16,7-13 0,3-14 15,4-7-15,6-17 0,4-8 16,4-12-16,5-7 0,1-15 16,2-11-16,0 0 0,0 0 15,0 0-15</inkml:trace>
  <inkml:trace contextRef="#ctx0" brushRef="#br0" timeOffset="93546.2234">12005 12812 0,'0'0'0,"0"0"0,0 0 16,-5 22-16,5-22 0,4 26 16,-1-4-16,2 5 0,2 4 15,3 9-15,3 9 0,4 14 16,-2-1-16,4 16 0,2 11 15,2 6-15,-1-8 0,4-1 0,0-11 0,-4-14 16,-3-12-16,0-7 0,-1-10 16,-1-14-16,1-6 0,8-10 15,5-6-15,-3-10 0,-1-9 0,7-13 16,9-12-16,10-15 0,2-7 16,6-8-16,3-7 0,29-36 15,-7 11 1,-2 9-16,-1 6 0,-13 16 15,-6 11-15,0 3 0,0 2 16,-20 20-16,-13 13 0,-10 10 16</inkml:trace>
  <inkml:trace contextRef="#ctx0" brushRef="#br0" timeOffset="94048.0537">13760 11614 0,'0'0'0,"0"0"0,0 0 16,0 0-16,0 0 0,0 0 0,26 22 15,-26-22-15,26 19 0,-11-6 16,2 3-16,0-2 0,1 0 16,2 3-16,2 2 0,4 6 15,-3-3 1,-1 2-16,-2 0 0,-3-2 15,-3-1-15,0 0 0,-3-5 0,-2-2 16</inkml:trace>
  <inkml:trace contextRef="#ctx0" brushRef="#br0" timeOffset="94264.3591">13419 12318 0,'0'0'0,"0"0"16,0 0-16,0 0 0,0 0 15,27-8-15,-27 8 16,46-13-16,-17 6 0,5-4 16,3-2-16,13-3 0,1-2 0,10-2 31,0 2-31,-6 2 0,-5 2 0,3-1 16,-7 1-1,-3 4-15,-2 1 0,-9 3 0,-7-1 16,-5 2-16,-5 1 0,-3 1 15</inkml:trace>
  <inkml:trace contextRef="#ctx0" brushRef="#br0" timeOffset="94465.0365">13880 11965 0,'0'0'0,"0"0"0,0 0 16,-20 10-16,20-10 0,-19 16 15,7 1-15,-1 4 0,-2 4 0,-6 17 16,-3 4-16,4 1 15,0 0-15,0 11 0,4-2 0,3 0 0,5-9 16,6-14-16,4-15 0,0-6 16,-1-2-16,0-3 15</inkml:trace>
  <inkml:trace contextRef="#ctx0" brushRef="#br0" timeOffset="94650.1379">13925 12297 0,'0'0'0,"0"0"15,0 0 1,0 0-16,7 25 0,-7-25 0,9 29 15,-3-12-15,1 2 0,1 1 16,0 1-16,2-1 0,2-2 16,6 1-1,1-2-15,3-11 16,3-7-16,1-8 0,-2-4 0,3-14 16,4-12-16,7-15 0,-1-3 0,6-16 15,-2-4-15,-4 9 0,-9 18 0,-7 11 16</inkml:trace>
  <inkml:trace contextRef="#ctx0" brushRef="#br0" timeOffset="95336.2847">14447 11401 0,'0'0'0,"0"0"0,0 0 15,0 0-15,0 0 0,0 0 16,0 0-16,-1 26 0,1-26 16,11 27-16,-4-8 15,3-2-15,1 1 0,1-3 16,0-2-16,6-1 0,1-3 0,3-4 15,2-4-15,-1-4 0,0-4 16,1-2-16,-1-2 16,0 0-16,0-2 0,-4 4 0,-3 2 0,-2 0 15,-8 3-15,-4 6 16,-2 4-16,-10 11 0,-8 9 16,-3-1-16,-2 0 0,-12 10 15,-3 0-15,5-2 0,4-3 0,0 0 16,4-3-16,6-6 0,5-3 15,5-1-15,6-5 0,4-4 0,2-2 0,8-4 16,6-6-16,-3 1 0,1-2 16,0 0-16,3-1 15,-4 1-15,-2-2 0,-3 3 0,-1 1 16,-1 5-16,1 2 0,-9 7 16,-7 5-16,-1 4 0,-1 1 15,-9 8 1,-9 6-16,4-4 0,2-1 0,-4 5 15,2-1-15,4-7 0,4-7 16,3-4-16,3-4 16,3-3-16,3-2 0,4-3 0,3-2 15,2-1-15,2-1 0,6-2 16,7-2-16,1-2 0,1-1 0,3-2 16,4-3-16,0 2 0,-1 1 0,7-4 15,-2-3-15,-4 1 0,-1-2 16,0-2-16,0-3 15,-5 3-15,-4 3 0,-2-4 0,-2-4 16,-4 2-16,-2 2 0,-6-1 16,-4 0-16,-2 5 0,-3 3 0,-5 4 31,-5 5-31,3 4 0,-1 3 0,-1 4 16,-3 5-16,0 2 0,-1 2 15,-7 10-15,-1 6 16,3-1-16,3 1 0,0 11 0,0 9 15,1-2-15,0-2 0,0 7 16,3 0-16,2-11 0,3-7 16,3-5-16,4-10 0,1-5 0,1-6 0,1-3 15</inkml:trace>
  <inkml:trace contextRef="#ctx0" brushRef="#br0" timeOffset="95483.5614">14684 12226 0,'0'0'0,"0"0"15,0 0-15,0 0 0,23 0 16,-23 0-16,0 0 0,32 6 15,-16-3-15,3 1 16,3 1 0,3-2-16,4-4 15,5-5-15,-3-4 0,0-8 0,0-8 16,0-1-16,-6 6 0,-5 3 0</inkml:trace>
  <inkml:trace contextRef="#ctx0" brushRef="#br0" timeOffset="96440.0075">15195 11142 0,'0'0'0,"0"0"16,0 0-16,0 0 0,-24 4 0,24-4 16,-14 18-16,6-1 0,1 4 15,0 3-15,-1 1 0,3 0 16,3-1-16,4 4 0,5-3 16,3-5-16,3-4 0,2-3 15,0-3-15,1-2 0,3-2 0,4-2 16,2-1-16,-4-3 0,-3 0 0,-2 2 15,-4 1-15,-3 5 0,-3 2 16,-8 7-16,-6 8 16,-4 2-16,-4 3 0,-7 6 15,-3-1-15,2-6 16,0-5-16,1 0 0,4-6 16,4-5-16,6-3 0,4-4 15,5-3-15,7-5 0,6-3 0,6-5 16,3-5-16,2 0 0,1-1 15,0 3-15,-2 1 16,-1 5-16,-2 4 0,-6 7 0,-6 5 16,-9 8-16,-5 7 0,-8 11 0,-8 6 15,-6 10-15,0 1 0,-6-3 16,-2-1-16,0 0 0,5-6 16,4-5-16,9-9 0,4-9 0,7-6 15,6-11-15,5-5 16,7-9-16,6-6 0,6 0 0,6-4 15,6-1 1,2-3-16,5-3 0,-2 2 16,-6 6-16,-3 7 0,-4 8 15,-2 7-15,-6 3 0,-3 4 0,-10 11 16,-6 10 0,-1-5-16,-1-1 15,0-6-15,1-6 0,-1-5 0,-2-6 16,4-9-16,4-6 0,3-12 0,4-9 15,2-9-15,1-5 0,7-17 16,2-6-16,7-10 0,2 2 0,0-5 16,-4 9-16,-5 9 15,-6 17-15,-4 8 0,-5 19 16,-5 11-16,-1 8 0,-4 14 0,-3 9 16,-3 7-1,-3 8-15,-3 2 0,-4 6 16,-1-1-16,2 0 0,0 0 15,4-4-15,5-12 0,3-6 16,4-3-16,3-5 0,1-3 0,1-3 16,8-4-1,4-2-15,-1 0 16,3-2-16,-4 3 0,-3 2 0,-3 5 0,-3 6 0,-5 4 16,-3 6-16,-1 3 15,-2 2-15,0-1 0,-1-2 0,-2 1 16,0-3-16,1-6 0,2-4 15,3-9-15,1-5 0,2-5 16,2-6-16,5-9 16,4-6-16,0 0 0,0 0 0,2-1 0,2-1 15,5-4-15,1 0 0,0 5 0,1 3 16,-1 4-16,-1 0 0,1 3 16,2 3-16,0 0 15,1 1-15,-3-2 0,-1 1 0,-3 2 16,-3 2-16,-1 2 0,1 0 15,-5-4-15,-1-3 16,-1 1-16,0-3 0,-2-1 16,-4-2-16,0 5 0,0 3 15,0 2-15</inkml:trace>
  <inkml:trace contextRef="#ctx0" brushRef="#br0" timeOffset="96640.6719">15875 10987 0,'0'0'0,"0"0"0,0 0 15,-3 28-15,2-13 0,0 11 0,0 6 16,0 19-16,0 6 0,2 23 16,1 9-16,1 21 0,2 1 15,2 18-15,3-2 0,1 2 16,1-14-16,3 24 0,-4-28 16,0-29-16,-1-20 15,-1-24-15,-4-20 16,-1-5-16,0-4 0,-2-3 0</inkml:trace>
  <inkml:trace contextRef="#ctx0" brushRef="#br0" timeOffset="96809.6414">15728 11483 0,'0'0'0,"0"0"16,0 0-16,-19 18 0,19-18 15,-17 27-15,3-5 0,-1 0 16,-1 3-16,-1 3 0,2-5 16,3-4-16</inkml:trace>
  <inkml:trace contextRef="#ctx0" brushRef="#br0" timeOffset="96956.87">16013 11387 0,'0'0'15,"0"0"1,0 0-16,0 0 0,23 4 0,-23-4 16,30 8-16,-13-3 0,-2 1 0,-1-1 15,-1 0-15,-2-2 16</inkml:trace>
  <inkml:trace contextRef="#ctx0" brushRef="#br0" timeOffset="97126.2656">16041 11505 0,'0'0'0,"0"0"15,0 0-15,0 0 0,32 6 0,-32-6 16,39 3-16,-12-3 0,3-2 0,-5 1 16,-3 1-1,-2-1-15</inkml:trace>
  <inkml:trace contextRef="#ctx0" brushRef="#br0" timeOffset="100569.1243">13233 13044 0,'0'0'0,"0"0"0,0 0 15,0 0-15,0 0 0,20-7 0,-20 7 16,23-7 0,-23 7-16,39-11 15,-13 1-15,0 1 0,2 0 0,9-2 16,2 2-16,3 1 0,2-1 15,13 2-15,3 1 0,-3 4 0,-1 2 16,14 2 0,0 3-16,0 1 0,-2 0 0,13 3 15,-1 0-15,1-2 0,-2-1 16,17-4-16,2-4 0,33-2 16,-14 1-16,-7-1 0,-3-4 15,-1-1-15,0-1 0,-1 0 16,-1 1-16,-5 3 0,-6 2 0,6 3 15,4 2-15,-4 3 0,-2 2 16,4-2-16,1-1 0,-6 0 16,-3 1-16,-2 0 0,-1-1 15,-4-1-15,-1 0 0,5-4 16,3-1-16,-6 1 0,-4 0 16,-2 2-16,-3 0 0,-5-1 15,-3-3-15,1 4 0,2 1 0,-8-1 16,-4 0-16,-3 2 0,-4 2 0,-4 0 15,-1 2-15,-6 3 0,-5 3 16,-11-4-16,-8-3 0,-6-1 16</inkml:trace>
  <inkml:trace contextRef="#ctx0" brushRef="#br0" timeOffset="101324.8856">13052 16254 0,'0'0'0,"0"0"0,23 1 0,-12 0 16,2 0-16,7 1 0,6 1 15,10 0-15,5 0 0,3 0 0,2-1 0,13 0 16,-1-2-16,16-2 0,1 0 16,-1-1-16,-2 0 0,18-2 15,-1-1-15,11-3 0,-3-1 0,2-2 16,-1-2-16,42-7 0,-12 1 16,-8 4-16,-4 4 15,-11 0-15,-4-1 16,7 1-16,4 0 0,-7-2 15,-7-2-15,2 0 0,2 2 16,-5 1-16,-5 3 0,1-7 16,1-1-16,-4 6 0,-3 6 0,0 2 15,-1 0-15,-7 0 0,-7 1 16,4 2-16,3 2 16,-10-1-16,-5 0 0,-3-2 0,-4 1 0,-4-2 15,-2-1-15,-2 0 0,1 0 16,-14-1-16,-8 0 0,-6-2 15,-2-3-15,-6 0 0,-3 1 0,-4-8 16,-3-4 0,-11-18-16,-7-12 0,4 16 15,4 10-15,1 9 0</inkml:trace>
  <inkml:trace contextRef="#ctx0" brushRef="#br0" timeOffset="102004.4207">13826 12919 0,'0'0'0,"0"0"15,-16 9-15,11-5 0,-1 1 0,1 2 16,-1 2-16,0-1 16,0 1-16,1 1 15,-1 2-15,1 1 0,0 2 0,0 6 16,-1 2-16,3 1 0,2 0 0,1 4 0,1 3 15,1-2-15,0-3 0,2 12 0,-1 5 16,1 0-16,2 0 0,1 4 16,1 1-16,2 11 0,-1 1 15,3-2-15,3 1 0,2 5 0,2-5 16,-2 3-16,-2 2 0,-1 7 16,-2-6-16,2 6 0,-1 4 15,-1 2-15,-1-5 0,-2 30 16,-4-2-16,0-8 0,-2-6 0,-3-1 15,-2-1-15,0-15 16,-1-12-16,2-4 16,1-5-16,0-5 0,0-6 15,-1-8-15,-1-5 0,2-11 16,2-6-16,2-9 16,1-5-16,7-7 0,4-4 0,-10 10 15,-1 3-15,-2 0 0</inkml:trace>
  <inkml:trace contextRef="#ctx0" brushRef="#br0" timeOffset="102643.7898">13034 12955 0,'0'0'0,"0"0"16,0 0-16,0 0 0,0 0 16,24 6-16,-24-6 0,0 0 15,28 7-15,-28-7 0,33 8 0,-14-4 16,1 0-16,1 0 15,2-1-15,1-1 0,3 0 0,9 0 16,2-1-16,0 1 0,2-1 16,6-1-16,5 0 0,7-2 0,-5-2 0,11 1 15,0 2-15,2-1 0,1-1 16,12 1-16,-2 0 0,-4-4 0,-4-2 16,12-1-16,-2 1 15,-5 0-15,-4 1 0,32-5 16,-10-1-16,-8 0 0,-6 2 0,0 0 15,-1 1-15,-4 1 0,-4 3 0,0-3 16,3-1-16,-7 0 0,-3 1 16,0 3-16,1 2 15,-4 2-15,-2 2 0,-4 2 16,-2 0-16,-5 3 0,-3 1 0,-4-2 16,-3-1-16,-6 3 0,-3 3 15,-9-3 1,-5-2-16,-4-1 15</inkml:trace>
  <inkml:trace contextRef="#ctx0" brushRef="#br0" timeOffset="103192.2939">14341 12898 0,'0'0'0,"0"0"16,0 0-16,-15 19 0,15-19 0,-4 20 0,2-4 15,0 3-15,1 3 0,-1 7 16,1 7-16,0 13 0,0 2 0,0 20 16,0 4-16,0 12 0,0-3 15,-2 18-15,0 2 0,0 9 16,1-7-16,-3 47 0,0-10 15,0-22-15,2-16 0,2 5 0,2 2 32,-1-12-32,-1-10 0,0 8 0,0 6 0,1-7 0,2-4 15,3 1-15,4 1 0,-2-8 0,-3-4 16,3-3-16,1 1 31,2-7-31,3-4 0,-1 0 0,-1 0 0,-2-18 16,-3-13-16,-1 7 0,-2 4 15,0-13-15,0-9 0,0-11 16,0-9-16,-1-5 0,-2-3 0,-1-23 16,-2-18-16,1 14 0,0 8 15,0 6-15</inkml:trace>
  <inkml:trace contextRef="#ctx0" brushRef="#br0" timeOffset="103609.2508">14139 12909 0,'0'0'0,"0"0"16,0 0-16,-15 18 0,15-18 0,-8 23 16,3-2-16,1 2 0,0 4 0,-2 16 15,1 4-15,-1 5 0,1 3 16,-5 28-16,-2 26 16,4-9-16,3-9 0,-3 31 0,-6 25 15,-1 38-15,2-24 0,4 9 16,3 6-16,0-26 0,-2-16 0,3 15 31,0 13-31,6-22 0,4-15 0,2 2 16,3 0-16,4-17 0,1-13 15,3-14-15,1-8 16,-3-13-16,-4-10 0,-2-7 0,-1-5 16,2-18-16,1-11 0,-3-4 15,-4-1-15,0-3 0</inkml:trace>
  <inkml:trace contextRef="#ctx0" brushRef="#br0" timeOffset="103979.2658">14152 12952 0,'0'0'15,"-3"18"1,1 6-16,1-1 0,1 5 0,-1 21 16,-1 12-16,1 20 0,-1 4 15,2 31-15,1 29 0,3 10 16,1-11-16,4 66 0,0-13 15,-2-20-15,0-16 0,1-4 16,1-2-16,-1-15 0,3-10 16,-1-6-16,0-6 0,0-20 0,1-13 0,5-16 15,2-10-15,-4-19 0,-6-12 0,-2-9 16</inkml:trace>
  <inkml:trace contextRef="#ctx0" brushRef="#br0" timeOffset="104380.6568">14254 14288 0,'0'0'16,"0"0"-16,0 0 0,31 4 0,-31-4 15,30-1-15,-9-1 0,3-1 16,1 0-16,12-1 0,5 1 16,-1 0-1,-1 0-15,13 1 0,3 0 16,-3 0-16,-2-1 0,14 0 15,3-1-15,-3 2 16,-1 1-16,4 1 0,-5-1 0,-8-1 16,-4 1-16,4-1 0,-3 1 15,-6-1-15,-4 1 0,-7-1 16,-6 0-16,-4 1 0,-1 2 0,-7 1 0,-1 0 16,-4-1-16,-2 0 0,-4 0 15,0 0-15,-2-1 0</inkml:trace>
  <inkml:trace contextRef="#ctx0" brushRef="#br0" timeOffset="104766.5321">14337 14540 0,'0'0'0,"0"0"0,0 0 0,26-4 15,-26 4-15,26-4 0,-4 1 16,1 0-16,1 0 0,11-1 0,5 2 15,-2 1-15,0 0 0,10 2 0,3 2 16,-3 2-16,-1 1 0,8 0 16,0-1-16,-4-1 0,-4-1 15,7 2-15,-2 0 0,1-4 16,0-2-16,-1-5 0,-3-3 16,-7 0-1,-6 0-15,-2-8 0,-4-5 0,-6 5 16,-8 5-16,-3 2 0</inkml:trace>
  <inkml:trace contextRef="#ctx0" brushRef="#br0" timeOffset="105214.2278">15576 13668 0,'0'0'16,"0"0"-1,0 0-15,0 0 0,26-10 0,-26 10 16,26-7-16,-9 3 0,1 0 16,4 0-16,3 1 0,0 0 15,1-1-15,9 0 0,3 2 16,-4-2-16,-1 1 0,9 1 15,2 0-15,-3 1 0,-5-3 0,-1 3 16,0 1-16,0 2 0,-2 1 0,2 1 16,-4 0-16,-7 0 0,-2-1 0,4 3 15,-2 2-15,-5 1 16,-1 1-16,-2 3 0,-3 4 16,-3-1-16,-2 0 0,-8 2 15,-5 4-15,-4 1 0,-3 3 16,-2 1-16,-4 2 0,-3 3 0,-3 2 0,-7 5 15,-2 0-15,-1-3 0,0-3 16,-6 1-16,3-5 0,4-6 16,3-4-16,0-8 0,1-5 15,8-2-15,5-1 0,4-1 16</inkml:trace>
  <inkml:trace contextRef="#ctx0" brushRef="#br0" timeOffset="105599.3924">15631 13793 0,'0'0'0,"0"0"0,0 0 15,0 0-15,0 0 0,0 0 16,0 0-16,0 28 0,0-28 0,5 29 15,-2-11-15,1 5 0,-1 1 16,2 4-16,-1 2 16,1 10-16,0-1 15,0 3-15,1 3 0,0 9 16,1-3-16,1 10 0,-2 2 16,1-7-16,1-2 0,2 12 15,1 2-15,-1-7 0,-2-4 0,6 6 16,1 6-16,1 9 0,-3-4 15,0 7-15,0 6 16,4 31-16,-3-13 0,4 8 0,2 3 0,-1-7 16,2-5-16,5 17 0,2 12 15,-2-15-15,-4-10 0,-7-34 16,-5-23-16,-2-16 0</inkml:trace>
  <inkml:trace contextRef="#ctx0" brushRef="#br0" timeOffset="134212.4635">13994 5863 0,'0'0'0,"0"0"0,0 0 16,0 0-16,0 0 0,0 0 16,0 0-16,0 0 0,0 0 0,0 0 0,0 0 15,0 0-15,0 0 0,0 0 16,0 0-16,0 0 15,0 0-15,0 0 0,0 0 16,-20 17-16,20-17 0,0 0 0,2 25 16,-2-25-16,3 24 0,-2-10 15,0-1 1,0 2-16,1-1 0,1 2 16,1 3-16,1-3 0,-1 2 0,1 0 15,-2 1-15,1 0 0,1 2 16,-1 7-16,-1 2 15,0 1-15,-1 1 0,-2 0 16,-2 2-16,-1 9 0,1 2 0,-2 4 16,-3 2-16,2 1 0,0 0 15,0 12-15,0 2 0,2-2 16,2 0-16,1 12 0,1-1 16,3 10-16,3-3 0,-1-1 15,-1-3-15,-1 30 0,-1-9 0,-1 1 31,-1 3-31,-1-8 0,-1-8 0,-4 9 0,0 4 16,-1-7-16,2-7 0,6 9 16,5 5-16,-3-7 0,1-6 0,-1 7 15,0 4-15,2 1 0,2-1 16,-3 4-16,0 3 0,-4-1 16,-2-3-16,-5 12 0,-3 10 15,-1-6-15,0-4 0,6 8 16,3 5-16,3-10 0,4-7 0,1 12 0,2 7 15,-1-4-15,-1-4 0,0 7 16,1 7-16,-1-11 0,-2-8 16,-2 15-16,0 12 0,-3-3 15,0-3-15,-2 9 0,1 5 16,1-17-16,1-11 0,3 11 16,0 6-16,1-10 0,-1-7 0,4 7 15,3 5-15,1-15 0,0-10 0,2 11 16,1 9-16,0-6 15,3-4-15,-2-1 0,0 0 16,-4-11-16,-2-8 0,-1 2 0,-1 0 16,3-8-16,0-5 0,0 3 15,1 2 1,-1-11-16,0-8 0,-3-1 0,1-1 16,-3-9-16,-3-5 0,0 1 15,2 0-15,-2-13 0,1-9 16,-1 2-16,-2 0 0,-2-12 15,-2-8-15,1-9 0,1-8 16,-1-2-16,0-1 0,-6-9 16,-2-5-16,1-8 0,2-5 0,-6-14 0,0-9 15,3 15-15,4 12 0,1 6 16</inkml:trace>
  <inkml:trace contextRef="#ctx0" brushRef="#br0" timeOffset="134645.1746">13599 14632 0,'0'0'0,"0"0"0,0 0 15,0 0-15,0 0 0,0 0 16,0 0-16,20 30 0,-20-30 16,25 40-16,-7-9 15,0 5-15,2 5 0,7 15 0,0 5 16,5 12-16,-2 0 0,2 9 16,-3-5-16,4 2 0,-1-11 0,-3-3 15,-4-12-15,-5-13 0,-4-11 0,-2-8 16,-1-8-16,-4-6 0,1-4 15,4-5-15,2-3 0,0-7 16,-2-5-16,2-3 0,3-3 16,0-10-16,-1-6 0,1-13 15,1-9 1,7-16-16,1-2 0,4-25 16,0-8-16,5 2 0,4 0 0,22-59 15,1 7-15,-20 51 0,-14 34 16,-9 25-16</inkml:trace>
  <inkml:trace contextRef="#ctx0" brushRef="#br0" timeOffset="134830.3685">15291 13049 0,'0'0'0,"0"0"16,0 0-16,0 0 0,0 0 0,0 0 16,0 0-16,24 2 0,-24-2 15,30 10-15,-30-10 0,23 8 16</inkml:trace>
  <inkml:trace contextRef="#ctx0" brushRef="#br0" timeOffset="155290.1483">15976 15461 0,'0'0'16,"0"0"-16,0 0 0,0 0 0,0 0 15,23-20-15,-23 20 0,0 0 0</inkml:trace>
  <inkml:trace contextRef="#ctx0" brushRef="#br0" timeOffset="155475.3195">16170 15486 0,'0'0'15,"0"0"-15,0 0 0,0 0 0,0 0 16,22-16-16</inkml:trace>
  <inkml:trace contextRef="#ctx0" brushRef="#br0" timeOffset="155638.8133">16342 15409 0,'0'0'0,"0"0"0,0 0 0,0 0 15,0 0-15,0 0 0,22 9 0,-22-9 16,0 0-16,26 5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67450 14275 333,'49'20'167,"16"14"-1,16 14 1,15 16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7"/>
    </inkml:context>
    <inkml:brush xml:id="br0">
      <inkml:brushProperty name="width" value="0.0577" units="cm"/>
      <inkml:brushProperty name="height" value="0.0577" units="cm"/>
      <inkml:brushProperty name="color" value="#F2395B"/>
    </inkml:brush>
  </inkml:definitions>
  <inkml:trace contextRef="#ctx0" brushRef="#br0">17350 40600 381,'-49'0'4,"4"0"10,3 0 9,3 0 8,17-2 6,31-3 0,32-3 1,31-2 1,17-6-3,3-6-6,3-6-6,4-6-6,-1-2-3,-3 3-2,-3 3-1,-2 4 0,-6 1-1,-6 0-1,-6 0 1,-6 0-1,-6 3-4,-2 6-7,-3 7-8,-3 6-7,-12 9-4,-18 13 0,-19 12-1,-18 13 0,-14 4 5,-5-3 9,-7-3 11,-5-2 9,-6 3 6,-3 14 2,-3 11 2,-2 14 3,-5 10-1,-2 9-4,-3 10-3,-3 10-4,-6 4-2,-5 0-1,-7 0-1,-5 0-1,0-4-4,10-5-7,10-7-8,9-5-8,24-31-12,42-53-18,40-53-17,41-52-18,21-30-1,4-2 15,3-3 15,3-3 15,-8 5 12,-19 17 9,-18 15 9,-19 16 9,-13 13 7,-6 14 8,-6 11 6,-6 14 8,-9 16 5,-8 22 5,-10 22 5,-9 23 5,-4 11 2,4 4-3,3 3-2,3 3-3,3-1-3,3-2-5,3-3-6,4-3-5,5-4-4,10-3-3,10-3-3,9-2-2,6-5-3,3-2-2,3-3-1,4-3-2,1-6-4,0-5-8,0-7-7,0-5-7,3-8-10,6-5-12,7-7-11,6-5-11,1-11-2,-3-11 8,-3-14 8,-2-11 9,-8-4 4,-8 6 2,-10 7 2,-9 6 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20"/>
    </inkml:context>
    <inkml:brush xml:id="br0">
      <inkml:brushProperty name="width" value="0.06425" units="cm"/>
      <inkml:brushProperty name="height" value="0.06425" units="cm"/>
      <inkml:brushProperty name="color" value="#00BFF3"/>
    </inkml:brush>
  </inkml:definitions>
  <inkml:trace contextRef="#ctx0" brushRef="#br0">26642 18575 342,'-3'-7'7,"8"4"16,9 2 14,10 4 15,2 0 4,0 0-8,-1-2-8,0 0-8,-2-1-6,1 0-3,-1 0-3,1 0-3,0-1-2,2 0-2,3-2-1,1 0-1,3-1-2,3 0 1,3 0 0,2 0 0,2 0 0,0-2-1,0 0-1,1-1 1,-2 0-2,-2 2 1,-2 2-2,-2 2 1,-1 1-1,-1 0-1,-1 0 0,-1 0-2,-1 0 1,0 0-2,1 0 0,-1 0 0,1 0-1,1 0 0,1 0 0,0 0-1,2 0 1,3 0 1,1 0 0,2 0 1,1 0 0,0-2 1,0 0-1,1-2 0,-1 0 0,2 1 1,0-1-1,2 0 1,-1 0 0,0 0 0,-2 0 0,0 0 0,-1 0 1,0 0-1,0 0 0,0 1 0,1-1-1,1 2 0,0 0-1,2 2-1,-1-1 0,0 0 0,-2-2-1,0 0 1,0-2 0,2 0 0,2-1 0,2-1 0,2-1-1,2 0 1,2 0 0,2 0 0,-1 1-1,-1 1 1,-2 0 0,-2 2 0,-2 0-1,-2 2 0,-2 0 0,-2 2 0,-2 0-1,-2 0 1,-1 0-1,-3 0 0,-1 0 0,0 0 0,1 0 0,-1 0 0,0 0 0,1 0 0,-1 0 0,0 0 0,1 0 0,2 0 0,3 0 0,1 0 1,0 0-1,0 2 0,-1 0 1,-2 2-1,1-1 1,1 0 0,0-2 0,2 0 1,1-1-1,0 0-1,2 0 1,0 0-1,1-1-1,0 0 1,0-2-1,0 0 0,1-1-1,0 2 1,2 0-1,0 2 1,1-1-1,-2 0 0,0-2 1,-2 0-2,0-1 1,-2 1 0,0-2 0,-1 2 1,-2-1-1,0 2 0,-2 0 0,0 2 1,0 0-1,0 0 1,2 0 0,1 0 0,1-1 1,2 0 1,2-2 1,2 0 0,0-1 0,0 0-1,-2 0 0,0 0-1,-2 0-1,0 1 0,-2-1 0,0 0-1,-2 0 0,0 2-2,-1 0 0,-1 2-1,-2 0-1,0 0 1,-1 0 1,-1 0 0,-1 0 0,2 0 1,1 0 0,1 0 0,-2 0 0,0 0-1,-3 0-1,-1 0-1,-3 0 0,0 0 0,-1 0-1,-1 0 0,0-1-1,3 0-1,1-2-1,3 0-2,-1-1-1,0 0 2,-1 0 0,-1 1 1,-3-2-4,-3 0-10,-5-2-9,-3 0-9,-5-1-5,-5 1 0,-4-1 0,-6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21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27827 16519 540,'-21'-28'22,"3"5"0,5 7 0,3 5 0,4 7 3,1 8 6,2 8 6,2 7 6,1 8 0,2 5-5,0 6-5,2 6-6,-1 3-3,-1 0-5,0 0-4,-2 0-3,0-2-4,0 0 0,0-3-3,0-2-2,0-2-3,0-2-7,0-2-6,0-1-6,0-3-8,0-2-10,0-2-9,0-1-9,0-4-2,0-3 7,0-4 5,0-4 7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22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28550 16231 518,'2'-28'19,"4"7"6,4 7 6,3 7 6,4 3-1,3 2-6,4 0-6,2 2-6,1 0-4,0 0 0,1 0 0,-1 0-1,1 0-1,1 0-1,1 0-3,1 0-1,1 0-2,2 0 1,3 0 0,1 0 0,2 0-1,2 0 2,2 0-1,2 0 0,3 0-1,2 0-2,4 0-4,2 0-2,3 0-1,3 0 3,3 0 1,4 0 2,0 0 0,-1 0-2,-1 0-2,-1 0-2,-3 0-1,-5 0 0,-4 0 1,-6 0-1,0 0 1,4 0-3,4 0 0,4 0-3,-1 1 1,-3 1 0,-4 3 2,-4 2 1,-2 1 2,0-2 1,0-1 2,0 0 2,1-2 1,2-1-2,2 0-1,2-1 0,2-1 0,4 0 2,2 0 3,3 0 1,2-1 1,-1-1-1,1 0 0,0-1-2,1-2-2,5 0-1,3-1-2,5-2-1,0 0-1,-2-1 0,-1-2 0,-3 0 0,-2-1 0,-1 1 0,-2-1-1,-3 1-1,-1-1 0,-1 2 1,0 1 1,-2 1 2,-2 0 0,-3 0 1,-2 0 1,-4 0 2,-2 1-1,-2-1-1,-2 0 0,-2 0 0,-2 1-1,-3 2 2,-4 3 0,-2 1 2,-1 1 1,-1 0-1,0 0 1,1 0 1,-1-1-1,0-1 2,1 0 0,-1-1 2,0-1-1,-1 2-1,-2 0 0,1 2 0,-3 0-2,-2 2 0,-1 0 0,-2 2-2,-3 0 1,-1 0 1,-2-1-1,-3 1 1,-1 1 4,-2 2 5,-2 2 5,-2 2 6,-1 0 1,0 1-4,-1 0-5,1-1-3,1 3-10,0 4-16,1 3-15,2 4-15,-1 1-6,-2-3 5,-3-3 3,0-3 5,-3-2-1,-1-1-5,0-1-7,-1 0-5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27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18308 19342 403,'-9'-10'2,"-2"-2"5,-2-3 5,-1-3 3,1 2 10,8 6 13,7 8 13,6 7 13,6 5 1,3 7-13,5 5-12,3 7-12,3 2-7,-1 2-4,1 1-2,-1 1-4,1 0-2,1 0-1,1 1-3,1-1-2,0-2-1,2-2-1,1-3 0,1-3-1,-1-3 0,0-4-1,-1-5-1,-1-3-1,-2-3 1,-1-2-1,-3-3 2,-1 0 0,1-8 2,5-10 3,4-11 3,6-10 4,8-16 1,12-18-1,11-18-2,13-20 0,11-10 0,11-4 1,13-5 1,11-3 1,5 3-2,-2 8-8,-1 8-8,-3 10-7,-14 15-4,-24 21 1,-27 22-1,-24 22-1,-15 10-11,-2 0-25,-1 1-24,-2-1-25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5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22809 24050 505,'-15'2'11,"4"4"21,3 4 21,3 3 22,1 4 2,2 1-14,0 3-16,2 1-14,-1 3-9,0 1-3,-2 2-2,0 3-3,0 0-4,0 0-4,2 1-5,1-1-4,-1 1-5,-1 4-5,0 3-4,-1 2-5,-2 2-5,0 0-3,-1 0-4,-1 0-4,0-4-3,2-7-3,2-9-2,2-7-3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5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24050 24200 595,'9'7'162,"1"-1"-42,3 0-42,2-2-42,0 1-27,1 0-16,-1 1-14,1 2-14,-2 1-9,-1 3-5,-3 3-4,-1 3-4,-2 0 1,-2-3 6,-3-3 7,0-2 7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6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23905 25600 580,'-13'0'86,"6"0"-8,6 0-7,6 0-7,4 0-11,1 2-15,3 0-16,2 2-14,0 0-14,1 1-8,-1 1-10,1 2-10,-2 0-6,-1-1-4,-2 1-5,-2 0-4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6"/>
    </inkml:context>
    <inkml:brush xml:id="br0">
      <inkml:brushProperty name="width" value="0.0512" units="cm"/>
      <inkml:brushProperty name="height" value="0.0512" units="cm"/>
      <inkml:brushProperty name="color" value="#00BFF3"/>
    </inkml:brush>
  </inkml:definitions>
  <inkml:trace contextRef="#ctx0" brushRef="#br0">25829 23631 429,'-15'-13'7,"3"3"14,1 4 14,3 4 13,2 4 10,4 6 4,4 4 3,4 5 5,1 3-5,-1 3-14,-1 1-13,0 3-13,-2 5-11,-1 8-5,0 10-6,-2 8-7,0 6-2,0 3 2,0 3 1,0 3 1,0-1-7,0-4-15,0-3-16,0-4-16,0-7-5,0-7 5,0-8 4,0-7 5,0-7 3,0-2 0,0-3-1,0-2 1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6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27330 24183 453,'-8'10'152,"2"5"-35,1 5-35,0 5-35,2 2-20,0 1-3,2-1-4,0 1-3,1-1-3,0 0-1,0 1-2,0-1-2,1 0-2,2-1-3,2-1-1,2-1-4,1-2 0,0-3-3,0-3-1,-1-3-1,2-3-3,2-2-3,2-4-4,1-2-4,3-5-1,2-4 0,1-6 0,3-3 1,0-7 1,-1-4 2,-1-4 1,-1-6 2,-3-2 4,-3 0 4,-4 0 5,-4 0 5,-3 2 4,-2 5 7,-2 5 5,-2 6 7,-3 2-1,-4 4-7,-4 3-7,-3 3-6,-5 3-10,-5 4-13,-5 4-13,-5 4-13,1 2-3,8-1 7,6 1 8,7 0 8,2 0 0,-2 2-11,-2 0-8,-1 1-10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7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23733 25766 459,'-6'-7'38,"4"2"21,4 2 19,4 2 20,4 2 0,3 4-23,5 2-23,3 3-22,2 2-17,-1 1-15,-1 1-14,-1 2-13,-1 0-10,-1 1-5,-1 1-6,0 1-5,-3-1 1,-3-2 8,-3-1 8,-2-2 8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8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19500 39550 607,'4'-111'37,"10"28"1,10 28 1,9 29 0,9 13-1,9 1-2,10-1-3,10 1-2,4-1-4,0 1-5,0-1-5,0 1-5,-4 1-3,-5 3-2,-7 3-2,-5 4-3,-6-3-10,-3-5-19,-3-7-21,-2-5-18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37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24105 24000 474,'-13'1'50,"6"4"7,6 2 8,6 3 8,4 1-3,1 0-12,3-2-11,2-1-13,0 1-8,-1 0-6,-1 1-6,-1 1-5,1 3-7,1 1-8,3 4-8,1 4-9,1-1-2,-3 0 5,-1-1 5,-2-1 5,-2-1-9,-1-1-24,-1-1-24,0 0-23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8:5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63400 7975 333,'49'20'167,"16"14"-1,16 14 1,15 16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2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46837 13689 600,'-9'-5'55,"-2"6"-7,-2 6-7,-1 6-7,-2 3-6,1 1-6,-1 1-6,0 1-6,-1 4-3,-5 9-3,-3 7-1,-4 8-1,-1 1-3,3-7-3,3-4-4,3-7-2,3-4-3,3-3-2,2-3-3,4-3-2,3-4-6,2-7-8,4-5-10,3-5-8,1-6 1,3-2 11,2-3 12,2-3 11,-1 0 8,-1 2 8,-2 4 5,-2 3 7,-1 3 9,0 4 10,0 4 10,0 4 12,-1 3 2,1 3-6,0 4-5,0 2-6,-1 2-5,0 1-6,-2 1-4,0 1-7,-1 0-2,0-1 1,0-1 0,0-1 0,-1 0-2,0 1-2,-2 1-4,0 1-3,-1-1-7,0-3-14,0-3-14,1-3-12,-1-4-7,2-4 2,0-6 0,2-4 2,0-3 2,2-2 4,0 0 4,2-1 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3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47050 14572 494,'22'-29'2,"-1"5"3,-3 5 5,-1 5 2,0 3 3,1 0 0,3 2 1,2 1 0,0 0 0,2 0-4,1 0-3,1 1-2,0 0-2,-1 2-1,-1 2-1,-1 2-1,-2 1-1,-1 0-2,-2 0-2,-3 0-1,-1 0 1,-2 2 5,-3 0 5,-1 2 6,-2 0 3,-2 2 1,-2 0 0,-2 1 2,-1 1 1,0 2 1,0 0 2,0 1 1,0 2-1,0 0-1,0 1-3,0 1-1,0 1-2,2 1-2,0 2-2,2 0 0,-1 0-2,0 1 0,-2-1 0,0 1 0,-1 0-2,2 1-5,0 1-3,2 1-5,-1-1-3,1-1-1,0-3 0,0-1-2,0-1-2,0 1-3,0 1-3,0 2-2,-1-2-3,-1-1 1,0-3 0,-1-1 1,-4-3-6,-2-4-9,-5-4-10,-4-4-10,0-3 0,3 0 9,3-1 8,2-2 10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3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47408 15021 771,'-7'-8'2,"2"0"5,2 0 3,2 0 5,2 1 3,4 1 4,2 0 3,4 2 4,1 1-1,1 2-5,1 2-6,1 2-4,0 2-4,-3 3-3,-1 4-3,-2 2-2,-2 3-2,-2 3 1,-3 3 0,0 3 2,-5 1-4,-4 0-5,-5 1-5,-5-1-6,-4-1-1,0-3 4,0-3 4,-2-3 5,0-3 2,3-3 3,1-3 2,3-2 2,1-4 1,2-4 1,3-4 0,1-4 0,3-4-1,4-7-5,4-5-4,4-6-5,3-2-3,1 5-2,3 4-3,2 3-2,0 4-2,-1 1 0,-1 3-1,-1 1 0,-1 2-1,0 1 0,-2 0-1,-1 2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3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49636 14250 657,'-21'3'97,"6"6"-19,7 5-19,5 7-19,2 2-12,-2 1-7,-2-1-8,-2 1-7,-2-1-6,-1 2-6,-3 1-6,-2 1-5,1-1-7,1-3-5,2-3-5,3-3-6,0-3-2,0-1 1,0-2 1,0-2 1,1-3 2,1-4 6,0-4 4,2-4 4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4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50150 13100 541,'22'0'64,"-1"2"-8,-3 0-8,-1 2-7,0 1-6,3 5-2,3 4-2,4 4-2,0 2-3,0 1-3,1 1-3,-1 1-4,2 1-3,3 1-3,2 1-2,4 1-3,2-1-4,1 0-7,0-1-6,2-1-6,-2-1-3,-2-1 2,-3-1 1,-3-1 2,-4-1-6,-3-1-12,-5-1-12,-3 0-12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4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50556 14731 564,'-35'0'5,"9"-2"10,9 0 11,9-2 9,5 1 3,3 1-3,4 0-3,2 2-4,4-1-6,6-1-6,4 0-7,5-1-6,2-1-4,1 2 1,-1 0 0,0 2 1,-1 1 1,-3 4 3,-3 2 1,-3 3 2,-3 4 2,-2 2-1,-4 3 1,-3 3-1,-2 2 1,-4 1 0,-2 1 0,-3 1 0,-3-1 0,-2 0-2,-2-1 0,-1 0-2,-2-3-2,0 0-2,1-1-4,-1 0-2,1-4-2,1-1 1,1-4 1,0-3 1,2-7-10,3-14-20,1-11-20,2-14-19,3-6-4,4 2 12,4 0 10,4 2 13,1 2 9,-1 5 7,-1 5 7,0 5 7,-2 4 6,-1 5 4,0 3 4,-2 4 4,-1 5 13,-2 4 22,-2 5 20,-2 6 22,-2 2 2,-3 3-17,-4 1-17,-2 3-17,-2 0-10,-1 1-4,-1-1-1,-1 1-4,0-1-5,2 1-7,3-1-8,1 1-7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4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52290 13916 531,'8'-7'3,"0"2"6,0 2 7,0 2 6,-1 1 5,1 0 5,0 0 4,0 0 4,0 1 1,1 4-3,2 2-1,0 3-4,1 4-3,1 4-5,1 3-6,1 5-4,1 2-3,0 2-2,-1 3-1,1 1-2,-2 0-1,-3 0-4,-3-1-4,-2-1-4,-3-1-4,-2 1-5,-2-1-6,-2 0-6,-3-1-1,-4-3 2,-3-3 1,-5-3 2,-3-3 2,-1-3 2,-2-3 2,-3-2 2,1-4 1,0-3 0,1-2 0,1-4 0,2-2 4,3-5 7,3-4 9,3-3 6,3-3 5,4 0-2,4 1 0,4-1-1,4 1-2,6-1-1,4 0-3,5 1-1,3-1-5,4 1-6,3-1-5,3 1-7,1-1-6,2 1-7,0-1-6,2 1-6,-4 0-2,-8 4 4,-7 3 3,-8 3 5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5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53811 13788 629,'-13'-8'102,"8"2"-20,7 1-19,6 0-20,6 1-13,7-1-7,5-2-7,7 0-8,2 0-4,0 1-6,0 0-5,1 2-5,-3-1 0,-2 0 2,-3-1 3,-3-1 4,-4-1-4,-3 2-7,-5 1-9,-3 0-7,-2 1-7,-2-1-3,-1-2-4,0 0-3,-2 0 1,-2 1 5,-2 0 6,-2 2 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8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20700 38000 488,'-7'-30'12,"-11"41"26,-14 40 25,-11 42 24,-12 24 4,-9 9-17,-10 10-17,-8 10-19,-4 0-12,3-5-9,3-7-8,4-5-10,7-14-5,13-18-3,12-19-3,13-18-4,7-12-3,4-3-5,3-3-5,3-2-5,18-14-3,35-21-5,35-22-3,34-22-4,10-10 3,-11 4 9,-14 3 9,-11 3 9,-14 4 7,-11 7 5,-14 6 5,-11 7 5,-20 11 7,-24 20 9,-26 18 9,-24 20 10,-13 10 1,0 3-6,0 3-7,0 4-5,1-1-6,4-3-2,3-3-2,3-2-4,23-12-8,44-19-11,44-18-13,44-19-12,16-13-2,-8-6 9,-10-6 7,-9-6 10,-12-1 5,-11 7 3,-14 6 2,-11 7 3,-18 10 6,-22 16 8,-22 15 9,-21 17 8,-17 8 0,-8 4-6,-10 3-8,-9 3-7,-1-1-5,10-2-5,10-3-4,9-3-4,2 1-2,-2 6 0,-3 7 0,-3 6 1,2-4 2,10-11 5,10-14 6,9-11 5,17-14 5,25-11 6,25-14 6,25-11 6,20-14-1,16-11-8,15-14-6,17-11-7,7-6-6,0 4-4,0 3-5,0 3-3,-5 4-4,-9 7-1,-10 6-1,-8 7-3,-12 5-5,-12 7-12,-13 6-11,-12 7-10,-5 4 0,3 3 13,3 3 12,4 4 13,-3 4 12,-5 6 12,-7 7 13,-5 6 11,-4 3 7,0 0-2,0 0 0,0 0-1,1-2-6,4-3-14,3-3-13,3-2-13,-5 0-11,-12 7-9,-13 6-10,-12 7-10,-9-3 0,-2-8 7,-3-10 8,-3-9 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5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54179 12924 457,'-21'-21'6,"5"5"11,5 5 13,5 5 11,2 3 7,2 3 3,0 4 2,2 2 4,0 4-4,0 6-9,0 4-10,0 5-9,0 4-5,0 2-3,0 4-2,0 3-2,0 1-3,0 2-4,0 0-3,0 2-5,0-2-4,0-2-4,0-3-4,0-3-6,0-4-3,0-4-2,0-3-4,0-4-3,-4-9-5,-6-13-6,-7-12-6,-7-13-7,-1-8 1,3-6 9,5-4 9,3-6 9,3 2 8,1 6 6,0 8 7,2 6 6,1 6 7,0 3 7,2 4 7,1 5 8,2 2 3,5 0-1,6 2 0,4 1-1,3 0-4,1 2-6,1 1-8,1 0-6,2 2-7,1 0-7,3 2-5,1 1-7,-1 0-1,-5 0 3,-5 0 2,-5 0 4,-1 0 0,0 3-2,1 2-1,1 2-2,-1 1 3,-4 2 8,-4 0 7,-4 1 8,-4 3 5,-2 4 1,-3 3 1,-3 5 2,-3 1 0,-3 2-1,-3 1 1,-3 1-2,0-1 1,1-3-1,3-4 0,1-1 0,3-5-4,3-1-9,3-4-9,3-3-9,5-4-8,10-8-7,8-6-7,9-7-7,5-4 1,0 1 9,2-1 7,1 1 9,-1 1 7,-4 2 7,-2 4 5,-3 3 6,-2 1 2,-1 2-1,0 1-1,-2 0-1,-2 2 4,-3 2 10,-3 2 10,-2 2 9,-3 2 3,0 2-6,-2 2-5,0 2-6,-2 2-6,0 3-6,-2 3-7,0 3-5,-4 3-8,-4 3-7,-5 3-9,-5 2-7,-4 2-4,-3-1 2,-3-1 1,-2-2 1,1-2 3,7-7 3,7-5 5,7-6 4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6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53932 14565 509,'-19'1'9,"9"0"19,8 2 18,10 0 19,3 1 3,1 2-14,0 0-12,0 2-13,-1 0-9,1 3-3,0 2-3,0 2-3,-2 0-6,-1 1-9,-2 0-8,-2-1-9,-1 0-6,0-1-2,-1-1-3,2 0-2,-2-5-3,-1-6-2,0-8-3,-2-6-2,3-6 2,4-5 5,5-5 5,6-5 5,1 0 6,1 2 6,-1 3 6,1 3 6,-2 3 3,-1 3-2,-2 3-1,-2 3-1,-2 2 5,-1 4 12,-1 2 14,0 4 11,-4 3 7,-5 6 0,-4 4 1,-5 5-1,-5 4-5,-2 1-11,-3 2-10,-3 3-11,-2-1-8,-1-1-4,-1-3-6,0-1-5,0-2-1,2-3 0,4-1 3,3-2 0,2-3 3,1-3 1,1-2 3,1-4 3,1-3 0,4-6 1,2-4-2,4-5 1,4-4-2,6-3-4,5-3-2,7-3-3,3-2-2,3-2 0,1-3 0,3-1-1,1 0 3,2 2 3,3 2 4,1 1 3,1 3 5,0 2 6,0 1 5,0 3 5,-1 3 7,-3 5 10,-4 4 9,-1 6 10,-5 3 1,-3 2-8,-5 2-6,-3 2-7,-2 3-7,-1 6-3,1 4-6,0 5-3,-1 3-4,-1 1 1,0 1-1,-2 1 0,-1-1-1,0-2-2,-2-1-3,0-2-1,-2-2-1,2 1-3,-2-1-1,1 1-2,-1-1-1,-4-1 1,-2-1 0,-3-1 1,-5 0-1,-2 1 0,-5 2-1,-3 0 0,-4-1-3,-3-1-7,-3-2-5,-3-3-6,0-2-5,0-2-3,1-4-4,1-2-3,2-4-1,1-4 1,3-4 2,1-3 1,4-4 3,5-2 4,5-2 3,5-1 4,3 1 5,3 3 7,4 4 6,2 5 6,4 1 6,2 2 8,3 1 6,3 0 7,3 2 5,1 0 4,3 2 5,1 0 4,2 2 0,3 2-5,1 2-6,3 2-5,-1 1-8,0 2-10,-1 0-11,-1 1-10,-1 0-5,-2-2-1,0-3 1,-1-1 0,-2-1-7,-5 0-14,-3 0-12,-4 0-15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7"/>
    </inkml:context>
    <inkml:brush xml:id="br0">
      <inkml:brushProperty name="width" value="0.0553" units="cm"/>
      <inkml:brushProperty name="height" value="0.0553" units="cm"/>
      <inkml:brushProperty name="color" value="#F2395B"/>
    </inkml:brush>
  </inkml:definitions>
  <inkml:trace contextRef="#ctx0" brushRef="#br0">57300 13661 397,'0'-15'6,"2"1"10,0 1 11,2 1 11,2 0 4,7 0-6,6 0-4,5 1-4,4-1-6,3 0-4,1 0-6,2 1-4,-1 0-5,-2 0-4,-3 2-3,-3 1-3,-6-1-10,-9 0-14,-8-1-15,-9-1-15,-6-2 1,0-2 13,-1-2 14,-1-1 13,0-2 11,1 1 6,0-1 6,2 1 7,1 1 4,3 2 3,1 4 3,2 3 2,1 4 9,0 6 14,0 6 14,0 6 15,1 6 0,1 9-12,0 7-14,2 8-12,0 6-9,0 4-4,0 3-5,0 5-3,0-2-3,0-5-1,0-6 0,0-6-2,0-1-1,2 2-4,0 4-3,1 2-4,2-1-4,0-4-4,1-5-4,2-5-4,1-12-10,1-15-15,3-18-15,2-15-15,-1-10-2,-1 1 12,-3 0 12,-1 0 12,-1 1 7,0 1 1,0 3 2,0 2 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7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58700 12876 545,'7'-22'4,"-2"5"9,-3 3 8,0 5 9,-2 1 9,3 0 9,2 0 9,2 1 10,1 1-2,2 4-16,0 4-14,1 4-14,0 1-15,-1 1-16,-1 0-16,0 0-15,-1-1-11,1-1-10,2-1-7,0 0-10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8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59058 12441 432,'5'-4'44,"-3"8"8,-4 8 6,-3 7 8,-6 5-2,-4 1-13,-5 1-10,-5 1-13,-3 1-10,-3 1-11,-1 1-11,-2 1-10,0-2-6,3-2-3,3-3-3,3-3-2,3-3-4,3-4-4,3-5-3,3-3-4,2-4-1,4-2 5,2-3 3,4-4 4,2-1 4,4-1 4,2-2 6,4 0 4,-1 0 5,1 3 4,-2 1 5,0 2 4,-1 4 10,-1 6 13,1 5 13,0 7 14,-3 4 3,-4 1-8,-6 3-8,-4 1-7,-2 1-8,1 1-4,0-1-5,2 1-6,7-9-10,14-15-15,13-16-17,14-15-14,6-7-6,-2 1 8,-2 3 5,-1 2 8,-4 2 7,-2 5 9,-3 3 8,-3 5 8,-4 2 4,-5 2-2,-5 2-2,-4 2-1,-5 3 3,-3 4 9,-2 4 8,-4 4 9,-3 4 5,-7 5-1,-6 5 1,-5 5 1,-4 2-5,1-1-6,-1-2-7,1 1-7,1-4-6,3-2-6,3-3-7,3-2-4,5-5-11,8-3-14,8-4-13,8-4-14,1 0-1,-5 6 13,-4 4 13,-6 5 13,-3 2 10,-3-1 5,-4-1 6,-2 0 5,-1-3 6,1-3 3,1-3 5,0-2 3,3-2 12,5 1 17,2 2 18,6 0 18,0 2 1,1 2-17,0 1-15,0 3-16,-1 2-11,-2 1-3,-2 3-4,-2 1-3,-1 1-2,0-3-1,0-1 1,1-2-1,2-9-13,7-14-27,7-15-26,8-15-27,1-5-2,-1 7 21,-3 6 22,-1 6 22,-2 3 12,-1 4 6,0 3 5,-2 3 5,-1 4 8,-1 6 11,0 6 12,-2 5 12,-1 5 1,-4 2-9,-3 1-7,-2 3-9,-3 0-6,-2-1-2,-2-1-3,-1-1-2,-2-2-4,0-1-5,0-2-3,1-3-6,1-4-14,4-10-26,4-8-25,4-9-26,2-3-5,0 3 15,0 3 14,0 3 16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8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60335 13486 406,'-29'-7'3,"5"-1"6,5 0 6,5 0 7,4 0 5,6 0 7,4 1 6,6-1 6,5 0-2,5 2-8,7 1-10,5 0-9,4 1-6,1 0-4,1 0-4,0 1-3,1-1-4,-1 0-1,-1 0-1,-1 0-3,-3 0-3,-4 0-4,-3 0-6,-4 0-4,-4 0-4,-3-2-3,-3 0-3,-2-1-2,-5-2-1,-6-2 5,-6-2 4,-6-1 4,-3-3 4,-3-1 5,-1-3 5,-3-1 5,1-1 3,1 2 4,3 3 4,1 1 2,3 3 2,1 3 0,2 3-1,3 2 0,1 2 6,2 0 13,2 0 14,2 1 12,2 1 8,2 5-1,2 6 1,2 4-1,2 5-3,0 3-10,1 5-8,2 3-9,-1 4-6,-1 2-3,0 4-3,-2 3-2,-2 2-4,-4 2-2,-4 1-3,-3 4-4,-6-2-6,-4-1-10,-5-2-12,-4-2-9,-4-3-8,1-6-2,0-4-3,-1-5-2,3-4 0,5-4 5,5-5 5,5-3 5,3-3 2,1-2-2,0-3-2,2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8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61000 14983 572,'37'-6'4,"-6"4"7,-4 4 8,-5 4 7,-2 3 7,1 3 8,1 3 9,1 3 7,1 2 0,-1-1-10,1 1-9,-1-1-9,-1 0-14,-3-1-16,-3-1-18,-2 0-16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9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62700 13131 527,'23'-7'5,"-1"0"11,-1 2 10,-1 1 10,0 0 9,1 2 3,1 0 5,1 2 5,0 2-4,1 6-12,-1 4-12,1 5-12,-3 3-7,-1 1 0,-5 1-1,-1 1-1,-6 3-8,-8 5-18,-8 4-17,-8 6-17,-5 0-9,-3-4 0,-3-4 1,-2-4-1,0-4 3,5-5 10,5-5 7,5-4 8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9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62374 14712 576,'-14'0'0,"1"0"0,2 0 0,2 0 0,3-1 5,2 0 9,4-2 10,3 0 9,1 0 4,1 0-3,1 2-2,2 0-3,0 1-3,0-2-3,-1 0-3,1-1-2,6-2-1,13 0 4,13-1 2,12-2 4,4 2-4,-4 1-9,-6 2-10,-4 2-11,-3 1-10,0 0-11,0 0-12,0 0-12,-3 0-3,-9 0 3,-8 0 5,-7 0 4,-4 0 3,0 0 4,0 0 3,0 0 3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09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64659 12400 526,'36'8'125,"-7"0"-28,-8-1-31,-5 1-28,-4 2-20,1 4-8,1 3-9,2 5-9,-2 1-8,-3-1-7,-3-1-8,-2-1-7,-5-1-6,-6-1-2,-6-1-2,-6 0-2,-4-2 3,-5 1 9,-3 0 9,-4-1 10,-2 1 5,3 0 4,2-1 2,2 1 3,1-2 3,1-3 0,1-3 0,1-2 1,2-2 5,5 0 10,3 0 9,4 0 9,4-1 6,4-3 2,4 0 2,4-3 2,5-3-3,6-2-6,5-3-6,7-3-7,2-2-5,2 2-5,1 1-4,1 1-5,-1 1-2,-2 4 2,-2 2 2,-1 4 1,-4 2-2,-5 0-4,-5 2-5,-5 0-4,-3 3 0,-2 4 5,-2 3 5,-2 5 4,-4 3 5,-4 3 6,-5 3 4,-5 3 6,-5 2 2,-1 4-3,-4 3-2,-3 3-3,-1 0-4,-1 0-6,1-2-6,0 0-8,0-3-6,-1-3-9,1-5-7,0-4-8,2-3-7,7-4-4,5-5-4,6-3-5,5-5 1,2-4 5,4-6 5,3-4 6,1-3 5,1 1 5,1-1 5,2 0 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1"/>
    </inkml:context>
    <inkml:brush xml:id="br0">
      <inkml:brushProperty name="width" value="0.02836" units="cm"/>
      <inkml:brushProperty name="height" value="0.02836" units="cm"/>
      <inkml:brushProperty name="color" value="#00BFF3"/>
    </inkml:brush>
  </inkml:definitions>
  <inkml:trace contextRef="#ctx0" brushRef="#br0">51350 572 775,'9'-45'33,"1"18"3,3 19 4,2 18 4,-1 10-6,-1-1-14,-3 1-15,0-1-13,-3-1-16,1-3-16,0-3-16,0-2-17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9"/>
    </inkml:context>
    <inkml:brush xml:id="br0">
      <inkml:brushProperty name="width" value="0.05662" units="cm"/>
      <inkml:brushProperty name="height" value="0.05662" units="cm"/>
      <inkml:brushProperty name="color" value="#F2395B"/>
    </inkml:brush>
  </inkml:definitions>
  <inkml:trace contextRef="#ctx0" brushRef="#br0">20400 41150 388,'-63'-19'9,"26"13"19,24 12 19,26 13 18,12 10 3,0 10-11,0 10-11,0 9-11,-2 7-6,-3 7-2,-3 6-1,-2 7-1,-5 2-2,-2 1-1,-3-1-1,-3 1-1,-2-1-2,0 1-5,0-1-2,0 1-4,0-4-2,0-6-1,0-6-1,0-6-1,-4-6-2,-5-2-3,-7-3-4,-5-3-3,-11-12-7,-11-18-9,-14-19-10,-11-18-9,-7-20-3,0-18 4,0-19 3,0-18 5,3-15 0,6-9-1,7-10-2,6-8-2,4 0 3,4 14 9,3 11 8,3 14 8,3 14 8,3 20 8,3 18 7,4 20 9,2 13 7,4 9 8,3 10 8,3 10 7,1 10 1,1 13-8,-1 12-6,1 13-8,-1 4-7,1-3-8,-1-3-7,1-2-9,2-6-1,7-6 2,6-6 3,7-6 2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0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64941 14531 465,'22'-13'4,"-3"3"7,-3 4 7,-3 4 7,-1 2 5,1 2 0,1 0 1,2 2 1,-1 0 1,1 2 1,0 0 0,-1 1 2,1 2-1,1 4 2,1 2 0,1 3 0,-2 2-5,-6 3-9,-6 1-10,-6 3-10,-6 0-6,-6 1-1,-5-1 0,-7 0-1,-4 1-1,-4-1 0,-4 0-1,-4 1 0,0-3-7,5-3-14,5-5-13,6-3-15,3-5-5,3-6 2,3-6 3,2-6 2,4-2 5,3 1 9,2 0 7,4 2 9,1 0 6,2-2 2,0 0 2,2-1 2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0"/>
    </inkml:context>
    <inkml:brush xml:id="br0">
      <inkml:brushProperty name="width" value="0.05394" units="cm"/>
      <inkml:brushProperty name="height" value="0.05394" units="cm"/>
      <inkml:brushProperty name="color" value="#F2395B"/>
    </inkml:brush>
  </inkml:definitions>
  <inkml:trace contextRef="#ctx0" brushRef="#br0">66987 12399 407,'7'-8'5,"-1"-2"7,0 0 9,-2-1 9,-2 4 8,-6 10 6,-4 10 8,-5 9 7,-5 6-2,-3 1-10,-5 1-12,-3 1-10,-2 0-7,-1 0-3,1 1-3,0-1-3,1-2-2,5-3-2,4-5-1,3-3-2,2-1-10,-2 1-22,0 3-19,0 1-22,1-2-5,6-8 7,6-9 9,6-6 8,5-7 8,2-4 8,3-4 7,3-3 8,1 0 6,-1 5 3,0 4 4,-2 6 3,0 5 11,0 4 19,-1 5 19,1 6 19,-1 2 8,-3 5-4,-1 2-4,-2 3-3,-1 1-5,0 1-7,0-1-6,0 0-6,-1 0-6,0-1-4,-2-1-5,0-1-5,-3 0-8,-2 1-12,-4 1-10,-2 1-11,-1-2-10,1-3-10,0-5-8,2-3-10,0-5-4,1-4 2,-1-6 0,0-4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1"/>
    </inkml:context>
    <inkml:brush xml:id="br0">
      <inkml:brushProperty name="width" value="0.06369" units="cm"/>
      <inkml:brushProperty name="height" value="0.06369" units="cm"/>
      <inkml:brushProperty name="color" value="#F2395B"/>
    </inkml:brush>
  </inkml:definitions>
  <inkml:trace contextRef="#ctx0" brushRef="#br0">67750 13025 345,'51'-29'16,"-8"5"1,-8 5 0,-7 5 1,-4 3 0,2 2-2,3 3-2,1 1-1,1 1-2,-1 2-3,-2 0-3,1 2-3,-4 0-1,-2 0 1,-3 0 1,-2 0 2,-4 1 0,-1 4 3,-2 2 1,-2 3 1,-3 3 4,-1 2 3,-2 1 4,-2 3 3,-1 1 3,0 3-2,0 1 0,0 3-1,0 1 1,0 1 1,0 0 3,0 2 1,0 1-1,0 1-3,0 1-4,0 0-3,1 1-2,0 1-4,2-1-1,0 0-4,1 0-1,0 1-1,0-1-1,0 0-1,0-2-3,0-2-5,-1-3-5,1-3-5,-2-3-8,-6-5-11,-4-3-9,-5-4-12,-6-6-4,-5-8 1,-7-8 1,-5-7 0,-3-7 2,0-5 3,0-5 3,0-4 2,2-3 6,7 1 9,6 2 8,5 0 10,5 3 5,3 4 4,2 3 1,4 5 4,2 4 2,2 3 2,2 4 2,2 5 2,3 1 4,4 2 6,3 0 5,5 2 6,1 2 2,1 4-3,0 4-3,-1 4-2,0 2-3,-3 3-2,-1 2-3,-2 1-1,-3 3-3,-4 1-3,-5 3-2,-2 1-2,-5 0-2,-4-1-2,-4-3-1,-3-1-2,-5-3-2,-1-3-3,-4-3-3,-3-2-3,-1-4-2,3-2-3,2-4-2,1-2-3,4-6 0,5-6 0,5-7 2,4-7 1,5-6 0,2-6 0,4-6 1,2-6-1,2 1 3,2 8 3,0 8 3,1 8 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1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69927 12063 472,'11'-15'6,"7"2"11,7 2 12,7 3 12,0 1 1,-7 2-7,-7 2-7,-7 2-8,-2 2-2,3 4 0,4 2 1,2 3 2,0 3-3,-3 2-7,-3 1-6,-2 3-6,-7 2-8,-6 3-9,-9 3-8,-8 3-8,-6 2-5,-5 2 2,-4 2-1,-6 3 2,-1-3 2,0-2 5,1-5 4,2-3 4,1-4 5,1-1 4,3-3 3,2-1 5,3-3 1,3-3-2,5-3-2,3-2-1,5-3 7,4-2 19,6-2 19,5-2 18,5-3 6,9-4-8,8-3-6,7-5-7,5-2-7,4 1-7,3-1-6,2 1-8,1 1-5,-2 2-4,-2 4-5,-2 3-5,-2 1-4,-3 0-8,-4 1-7,-1-1-7,-6 0-3,-4 2 0,-4 1 0,-6 0 0,-5 1 1,-6-2 3,-6 0 3,-6-1 2,-3-2 4,-1 0 5,-1-1 5,-1-1 5,0 0 4,2 2 0,3 2 1,1 2 2,2 1 3,1 1 8,0-1 6,2 0 7,0 2 10,0 4 10,1 3 12,-1 5 12,1 4 1,2 4-8,2 3-7,2 5-8,1 3-7,-2 4-6,-1 4-5,0 5-7,-1 4-4,1 9-3,-2 8-3,2 7-3,-1 3-6,2-3-10,0-3-8,2-3-9,0-4-9,0-5-11,0-5-8,0-4-11,0-7 1,2-7 10,0-9 9,2-7 11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2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70301 13080 462,'-9'-33'45,"0"11"-2,-2 12-2,0 13-1,-1 8-4,-3 7-8,-2 7-7,-1 7-8,-1 1-3,1-2-1,0-3 0,2-3-1,8-8-5,14-15-10,15-12-10,15-15-11,9-11-6,2-10-3,3-10-2,4-9-4,-2-3 3,-2 7 6,-6 5 6,-2 6 7,-6 6 7,-4 6 7,-5 6 8,-5 5 8,-4 6 4,-3 5 3,-2 5 2,-4 5 3,-4 4 5,-4 5 10,-6 6 10,-4 4 10,-2 3-1,2 1-12,3 1-11,1 1-11,2 0-7,2-2-1,2-3-3,2-1-1,2-1-4,1 0-5,3-1-5,2 1-5,0 0-4,-2 0 0,-2-1-1,-2 1-1,-3 1-1,-3 3 2,-2 3 0,-3 3 1,-4 1 0,-4-1 1,-4-1 1,-3-1 1,-2-2 0,1-2 1,1-4 1,1-3 1,2-2 0,2-2-1,4-2 0,3-2-1,3-3 0,2-2-1,4-4-2,2-2 0,5-1-1,4-1 1,5 0 0,5 0 1,1 2 2,-1 1 2,-3 2 2,-1 2 4,-3 4 4,-6 6 7,-5 6 8,-4 5 6,-5 3 5,-4-1-1,-4 0 1,-3-2 1,-3-1-3,1-1-3,-1-1-5,1 0-4,4-4-6,10-3-10,10-4-10,10-4-9,5-3-5,3-2 2,1-1 0,3-3 1,-2 0 2,-2 2 5,-3 2 5,-2 3 5,-4 2 4,-1 4 6,-2 3 5,-2 5 6,-3 4 9,-3 2 11,-2 3 12,-3 3 11,-4 2 1,0 3-11,-3 1-10,-2 2-12,-2 3-6,-3 1-2,-3 2-3,-3 2-2,-5 4-2,-7 4-3,-7 6-2,-6 4-3,-5 5-10,0 5-17,-1 5-17,-1 5-17,1-2-6,6-7 2,4-9 3,5-7 4,7-8 4,5-8 5,8-7 7,7-9 6,3-5 6,1-4 4,-1-5 6,0-2 4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2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71250 15095 509,'23'-13'85,"1"4"-14,-1 6-15,1 5-15,-1 3-7,2 3 3,1 3 2,1 3 2,-1 1-4,-3-1-11,-3-1-9,-3 0-11,-3-2-16,-1-1-26,-2-1-25,-2 0-24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3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73196 13237 544,'6'-6'56,"-2"6"-1,-4 4 1,-2 6-1,-5 3-8,-4 5-13,-5 3-15,-5 5-14,0 0-10,3-3-4,5-3-4,3-3-5,4-4-5,6-5-7,4-4-7,6-6-6,2-1 1,3 1 10,1 0 10,3 2 9,0 0 7,-3 2 7,-1 0 6,-2 1 6,-4 4 5,-1 4 3,-4 5 6,-2 5 3,-4 3 2,-4 1-1,-4 1-1,-3 1-1,-3-1 0,1 0 0,-1-1-2,0 0 0,2-4-2,1-1-6,2-5-4,3-1-5,3-3-8,5-1-14,7 0-13,6-2-12,2-1-8,-1-2 0,-1-3-2,0 0-1,-2-3 1,1-1 3,0 0 3,0-1 3,-3-3 4,-1-2 6,-4-3 4,-2-3 5,-2-1 4,2 2 3,0 3 3,2 1 3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3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73898 13600 576,'23'0'60,"-3"0"-4,-1 0-5,-2 0-5,-1 0-5,3 2-7,1 0-7,3 2-7,1 0-3,1 2-3,1 0-1,0 1-2,1 1-2,-1 0 0,-1 0-2,-1 0-2,-3 1-2,-3 3-4,-4 3-4,-4 3-5,-4 2-2,-3 1 1,-2 1 0,-4 1 1,-4 2 0,-7 1-1,-7 2 0,-7 3 0,-4-1-2,-2-2-3,-3-2-3,-1-1-3,1-3-2,2-3-2,3-3-1,3-2-3,4-4 1,4-1 1,3-2 2,4-2 3,3-3-1,3-4 0,1-4-1,2-4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13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73843 12500 500,'-16'4'160,"0"8"-36,1 7-36,-1 9-35,-3 7-23,-5 10-8,-6 8-7,-6 9-8,-7 9-9,-4 9-13,-7 8-11,-6 10-12,3-6-5,11-18 3,10-19 4,11-18 3,5-11-2,1-1-9,-1-3-9,1-1-7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28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3674 27257 479,'-21'-15'3,"5"4"7,5 3 7,5 3 6,3 2 5,3 0 3,4 2 4,2 0 2,4 2-1,6 0-8,4 2-6,5 0-8,2 1-4,-1 0-3,-1-1-3,-1 1-3,0 0 0,1-2 0,1 0 2,1-2 1,0 0 1,1 0 1,-1 0 1,0 0 0,1 0 0,1 0 0,1 0 0,1 0 0,0 1 0,1 0 0,-1 2 0,0 0 1,1 1 0,1 2-1,1 0 0,1 1-2,1 0 0,4-2 1,2-3-1,4 0 0,1-3 0,0 0-1,0-2-1,0 0-1,2-1-1,2 0-1,4 0 0,2 0-1,1 0-1,-3 1 2,-1-1-1,-2 0 2,-1 1-1,0 2 1,0 2-1,0 2 1,-1 1-1,0 0 0,-2-1 0,0 1 0,-1 0 0,0 0 0,0 0 0,0 0 2,0-1-1,0 0 0,0-2 0,0 0 0,2-2 0,2 0-1,4-2 1,2 0-1,0-2 1,-2 0-1,-4-1 0,-2-1 0,-2-1 0,0 2 1,0 1-1,0 0 1,0 2-1,2 1 1,0 0-1,2 2 0,1-1 1,3 0 2,3-2 0,4 0 3,-1-1-1,-3 0 0,-3 0 0,-2 0-1,-3 1-2,0 1 0,-2 0-2,0 2-2,0-1 0,4 0-1,2-2 0,4 0-1,-5 0 0,-8 0 1,-11 2 0,-10 0 0,-1 1 1,5 0 0,6 0 2,7 0 1,1 0 0,0-2 2,-1 0 0,-2-2 1,2 1 1,1 1-1,2 0 1,2 2-1,1-1 0,0 0 0,0-2-1,0 0-1,-1 0-1,0 0-1,-2 2-3,0 0-2,0 1-2,0-2-1,2 0-3,1-2-1,0 1-1,0 1-1,0 0 0,0 2 1,0 0-4,0 0-3,0 0-5,0 0-5,-4 0 0,-6 0 4,-7 0 4,-7 0 4,-5-1-3,-1 0-13,-2-2-12,-2 0-11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9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20850 41700 529,'71'-21'92,"-5"10"-11,-7 10-11,-5 9-11,-3 9-9,4 9-8,3 10-7,3 10-8,-5 2-12,-12-3-17,-13-3-16,-12-2-17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0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10634 44174 563,'-15'-8'4,"2"0"8,3 1 8,1-1 7,3 1 8,6 2 7,4 2 5,6 2 7,5 0-1,7-4-10,7-2-9,7-3-9,5-1-7,4 1-5,4 1-6,3 0-4,2 3-6,-4 1-6,-3 2-4,-2 2-6,-4 1-5,-6 2-6,-4 0-5,-5 2-6,-4 0-2,-3 1 0,-3 2 2,-2 0 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0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11943 44250 520,'-15'7'17,"1"-2"2,1-3 3,1 0 1,1-1 4,2 3 5,2 4 4,3 2 6,0 2 0,2 1-5,0 2-6,2 0-5,0 4-4,2 7-2,0 7-3,2 6-2,-1 5-2,1 2-1,0 2 0,0 2-2,-1 5-6,0 8-11,-2 7-11,0 8-12,-1 4-10,2 1-9,0-1-9,2 0-10,-1-8 1,1-17 7,0-16 9,0-17 9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1"/>
    </inkml:context>
    <inkml:brush xml:id="br0">
      <inkml:brushProperty name="width" value="0.0403" units="cm"/>
      <inkml:brushProperty name="height" value="0.0403" units="cm"/>
      <inkml:brushProperty name="color" value="#F2395B"/>
    </inkml:brush>
  </inkml:definitions>
  <inkml:trace contextRef="#ctx0" brushRef="#br0">13597 43577 545,'-13'-6'7,"5"2"14,4 4 14,6 3 14,4 0 2,7 1-6,6 0-8,5 0-7,4-1-5,1 0-2,0-2-3,2 0-2,-2-1-6,-3 0-8,-5 0-8,-3 0-8,-6 3-3,-8 6 4,-8 5 3,-8 7 4,-5 4 5,-3 5 4,-3 3 5,-3 4 4,-2 3 3,-3 2 2,-1 2 0,-2 2 2,1 0-4,2-2-9,3-2-8,3-2-8,3-2-9,3-3-5,3-4-6,3-2-6,4-6-5,6-9-6,6-8-6,6-9-4,4-8 1,3-6 8,3-6 9,3-5 8,1-2 6,-1 1 2,-1 3 3,-1 2 2,-2 2 6,-3 2 7,-3 4 8,-2 3 8,-3 3 6,1 2 5,0 4 5,0 3 5,0 2 2,0 2-3,-1 2-1,1 2-2,0 1-1,0 1 2,0 1 0,-1 2 3,1 1-3,-2 3-3,-1 3-5,0 3-3,-2 2-5,-1 1-3,0 1-4,-1 1-3,-2 1-5,-1 0-7,0 2-7,-1 1-7,-2-1-5,0-1-4,-1-3-5,-2-1-4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1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14850 44916 660,'9'-7'8,"1"2"16,3 2 17,2 2 16,0 2 3,1 4-11,-1 2-10,1 3-11,-2 2-9,-1 0-8,-2-1-7,-2 1-9,-2 0-9,-1 1-12,-1 1-12,0 1-11,-1-1-2,0-1 8,0-2 8,0-2 7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2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15780 42613 523,'1'-15'0,"2"2"0,2 2 0,2 3 0,1 1 8,1 2 13,2 2 16,0 2 14,1 1 2,1 0-9,1 0-9,2 0-9,-1 1-8,-1 4-6,-1 2-6,0 3-6,-3 3-2,-3 2 1,-3 1 2,-2 3 1,-3 1-7,-2-1-14,-2 1-16,-2-1-15,-2 1-4,-3 0 6,-4-1 7,-1 1 5,-4-2 6,-2-1 3,-1-3 4,-2-1 4,-2-1 4,-1 0 3,-1-1 4,-1 1 2,1 1 3,1 1 1,3 3 0,2 2 1,1-1 6,3-1 9,1-2 11,2-3 11,7-1 6,10-2 4,12-2 5,10-2 4,7-5-3,5-6-10,3-7-11,4-7-10,1-3-5,0 2-1,-2 3 0,0 1-1,-4 3-2,-5 3-4,-7 3-3,-5 2-4,-9 6-5,-11 6-9,-10 7-8,-11 7-7,-4 2-3,1-3 4,3-3 4,1-2 3,3-4 4,3-1 4,3-2 3,3-2 4,2-1 1,2 2 0,2 0 0,2 2-1,1 0 1,0 3 3,0 2 3,0 2 2,0 0 3,0 1 3,0-1 4,0 1 4,0 0-1,2-1-1,0 1-3,2 0-3,1-6-6,5-9-12,4-9-11,4-11-11,1-6-3,1-1 5,-1-2 5,1-2 5,-2 0 4,-1 7 4,-2 4 4,-2 4 4,-5 8 3,-7 7 0,-6 7 1,-7 9 2,-5 5-1,-4 5-2,-2 3-1,-2 5-1,-3 0-2,1 0-1,-1-1-1,1-1-2,0-3 0,1-2 0,1-3 0,1-3 0,2-2 3,1-1 6,3 0 6,1-2 5,8-4 6,12-7 5,13-6 5,13-7 4,7-5 0,1-2-6,0-1-7,2-3-6,-1 0-4,0 1 0,-1 1-1,-1 1 0,-4 2 0,-4 4 0,-5 4 0,-5 4 1,-5 4 2,-6 2 4,-6 4 5,-6 2 3,-5 4 0,-3 5-5,-5 5-6,-4 5-6,-2 3-3,-3 0-1,-1 2-1,-2 1-2,-1-1-3,-1-2-7,1-1-8,0-3-7,0-2-7,1-3-5,1-3-5,1-3-6,2-4-1,3-6 0,3-6 2,3-6 1,3-3 4,2-2 5,4 0 7,3-1 6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2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15500 45395 635,'1'-13'7,"4"4"14,2 6 13,3 5 14,5 3 5,4 3-5,4 3-6,7 4-4,1 0-7,0 3-8,0 0-9,1 1-9,1 1-10,6 2-15,4 3-13,6 1-14,-2-1-8,-8-7-2,-8-5-1,-7-6-2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3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20096 42718 428,'-13'-25'83,"5"13"-8,4 12-8,6 14-8,1 7-7,-1 5-6,0 3-5,-2 4-6,0 6-5,0 6-4,0 8-4,0 6-4,0 5-5,-2 3-8,0 3-8,-1 3-7,-1-1-3,0-5-1,0-5 1,1-5 0,-1 0-2,2 4-6,0 3-6,2 5-5,0-5-6,2-13-8,0-12-7,2-13-7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3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20608 43478 535,'-9'-10'14,"-2"12"28,-2 12 28,-1 11 28,-3 8 1,-3 2-27,-3 4-25,-3 3-27,-2 0-17,1-2-9,0-2-8,-1-2-7,2-4-5,3-6 0,3-5 0,3-6 1,8-5 5,12-1 10,13-2 10,13-2 10,7-1 4,-1 2-6,0 0-4,0 1-5,-1 1-5,-1-2-5,-3-1-5,-2 0-5,-1-2-5,-1 0-4,-1-2-5,-1 0-5,-3-1 2,-3 0 6,-4 0 7,-4 0 7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3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22154 42897 505,'-16'-14'8,"13"2"18,13 4 16,15 3 18,7 1 2,2 2-13,2 0-13,3 2-12,-3 0-11,-4 0-9,-6 0-8,-3 0-8,-6 1-2,-5 4 2,-5 2 3,-4 3 4,-5 3 4,-4 2 6,-4 1 6,-4 3 6,-2 1 3,-3 1-2,-1 1-2,-3 1-2,-2 4 1,-2 7 3,-4 6 3,-3 8 3,1 2-2,2-3-7,3-1-6,3-1-6,3-4-6,3-4-4,3-4-3,3-4-4,5-6-11,6-9-20,7-8-18,8-9-20,1-6-1,-1 0 15,-2-2 17,-2 0 15,-2 0 9,1-1 5,0 0 4,0 0 3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3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22750 44137 457,'35'-32'10,"-8"14"23,-8 16 20,-7 14 23,-5 9 4,-2 3-13,-3 3-13,0 3-12,-3 1-10,0 0-6,-2 1-7,0-1-6,-2-1-3,-2 0-1,-2-1 0,-1-1 0,-1-3-9,2-1-21,2-4-20,3-3-20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19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23450 38300 601,'6'-71'9,"13"10"16,12 10 18,13 9 16,9 12 5,6 16-7,7 15-9,6 17-7,-4 11-10,-11 10-14,-14 10-12,-11 9-14,-15 9-11,-16 9-6,-15 10-8,-15 10-8,-12 2-3,-6-3 2,-6-3 0,-6-2 1,1-9 2,9-12 2,10-13 3,10-12 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4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23450 44550 643,'15'1'46,"-1"4"-2,-1 2-2,0 3-2,-2 3-3,1 2-5,0 1-6,-1 3-4,1 0-4,0-1 0,-1-1-2,1-1 0,-2-1-17,-2-1-31,-4-1-30,-2 0-31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5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24313 41413 502,'1'-15'0,"2"2"0,2 2 0,1 3 0,2 1 7,0 2 16,0 2 15,0 2 16,1 2 5,5 4-4,4 2-4,3 3-4,2 3-9,-3 2-11,-1 1-14,-2 3-11,-4 1-6,-3-1 2,-4 1 0,-4-1 2,-5 1-5,-4 1-11,-5 1-11,-5 1-12,-5 1-8,-1 1-5,-4 1-5,-3 1-6,0-1 3,1-3 12,3-3 13,1-3 10,3-2 9,3-2 3,3-3 4,3-1 4,2-1 2,2-2 0,2-1 1,3 0 1,4-3 11,9-2 21,10-4 21,8-2 20,4-4 4,2-3-15,1-5-15,1-4-16,-3 0-9,-4 3-5,-5 3-3,-5 3-5,-7 5-1,-8 8 0,-10 8 1,-8 8 0,-3 4 1,1 1-1,2 1-2,3 1-1,1 0 0,0 3 0,2 0 0,1 0-1,1 0 0,2-3-3,2-3-1,2-2-2,1-3-1,2-1 0,0-1 1,2-1 1,-2-1-9,-4-2-16,-4-2-18,-4-2-16,1-3-2,6-4 14,6-4 13,6-4 14,4-2 10,1 1 5,3-1 6,2 0 6,-3 3 5,-5 6 4,-6 6 6,-6 6 4,-5 4-2,-4 3-9,-3 3-10,-5 3-8,-1 2-8,1 1-7,1 1-7,1 1-6,-1 0-1,0 1 5,-1-1 5,-1 1 5,0-2 3,-1 0 1,0-1 0,1 0 1,0-3 5,3 0 9,1-1 10,2 0 9,3-3 5,1-3 3,2-3 1,2-2 1,3-4 2,4-1-1,4-2 1,4-2 0,4-3-2,7-4-3,5-4-2,7-3-4,2-4-3,2-3-2,1-4-5,0-1-2,2-4-2,-1-1-1,0-2-1,0-3 0,-2 3 0,-2 4 2,-3 5 2,-3 5 3,-4 4 1,-3 4 0,-5 4 0,-3 4 2,-4 5-2,-4 4-3,-4 5-3,-4 6-3,-4 2-2,-2 2-3,-3 3-1,-3 1-3,-4 2-1,-3 1-2,-5 1-1,-3 1-2,-3 0 0,-1 1-1,-1-1 1,0 0-1,-2 0-1,-1-1-5,0-2-3,-2 1-3,2-5-4,4-4-2,3-4-4,5-6-1,3-3 0,3-2 3,3-3 4,2 0 4,4-4 1,1 0-4,2-3-2,2-2-3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24050 44700 493,'24'16'168,"3"1"-39,1 1-38,3 1-38,1 2-24,2 1-8,2 2-9,2 3-8,1 2-11,-2 2-10,0 4-11,-1 3-10,-3 0-8,-2 0-3,-3-2-3,-3 0-4,-3-3 0,-3-6 4,-3-3 3,-2-6 4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29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28350 45130 999,'1'-13'-6,"2"3"-12,1 5-12,3 3-12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34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10656 51495 539,'-7'-23'1,"2"0"4,2-1 3,2 1 2,1 1 3,0 4-1,0 5 0,0 3 0,0 5 7,-2 6 14,-1 6 14,0 6 15,0 3-1,0 1-14,2 1-13,1 1-13,-1 2-9,-1 3-1,0 3-2,-1 3-2,-1 2-1,0 2-1,0 2 1,0 3-1,0 1-2,0 2-5,0 2-5,1 2-3,-2 1-3,0 1 0,-2 2 0,0 0 1,0 2 0,1 2 3,0 1 1,2 3 1,0 0 0,0-2-4,0-3-3,0-1-4,0-2-2,1-4 0,-1-2-1,0-4 1,0-4 0,2-5 1,0-7 1,2-5 0,0-5 0,0-1-3,0-2-4,0-2-3,1-3-1,2-4 4,2-4 2,2-4 3,0-2 3,1 0 1,0 0 2,0 1 3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35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11416 52927 542,'7'-15'0,"-1"4"0,-1 3 0,0 3 0,-1 0 2,0 0 5,0-2 3,0 0 6,-1-1 1,2 0 1,-2 1 0,1-1 0,-2 2 2,-4 4 5,-4 4 4,-3 4 4,-4 2 0,-2 1-7,-1 2-6,-3 0-6,-1 1-5,1 1-3,-1 1-4,1 2-2,0 0-3,1 1-2,0 1-2,2 1-2,1 0-1,-1 1-2,0-1-3,1 1-1,0-1 0,0-3 3,2-1 1,1-2 2,1-3 3,0-1 2,2-2 2,1-2 2,2-2 6,6 0 10,4-2 10,6 0 9,3-1 3,3 0-4,3 0-3,3 0-4,2 1-4,1 3-3,1 4-4,1 2-3,0 2-6,1 0-10,-1-1-10,0 1-8,0 0-8,-1 0-7,-1-1-7,-1 1-6,-2 0 0,-3 1 6,-3 1 8,-2 2 6,-3-2 3,-1-1-3,-1-2-2,0-2-2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35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13414 52656 504,'-8'-8'5,"0"2"11,1 1 9,-1 0 11,2 0 5,4-1 1,4-3 0,4-2 2,4 0-3,3 1-5,5 0-6,3 2-6,4 0-3,1 1-1,3-1-1,1 0-1,1 1-2,1 0-5,-1 2-5,0 1-3,0 0-7,-1 2-7,-2 0-6,1 2-7,-3 0-7,-2 2-5,-1 0-6,-3 2-7,-2 0 0,-2 3 4,-4 2 3,-3 2 3,-2 0 3,0-1 1,-2-1 2,0 0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3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13699 53496 566,'-15'-8'2,"1"2"3,1 1 4,1 1 4,2 1 9,6 0 14,4 2 13,6 0 15,3 1 1,3 0-12,4 0-12,2 0-11,2 0-10,2 0-5,3 0-7,1 0-7,3 0-2,1-2 1,2 0-1,3-1 1,0-1-9,2 2-19,0 0-19,2 2-20,-3 0-6,-8 2 5,-6 0 7,-6 2 5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36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16537 52667 471,'-6'-7'91,"6"2"-19,4 2-20,6 2-20,1 0-10,1 0-1,0-2-2,0 0-1,0-1-1,1 1-1,1-2 0,2 2-1,0-2 0,1 0 0,1-2-1,1 0 0,2 0-1,3 1-1,3 0-1,3 2 0,2 1-2,1 0-1,0 1-2,2 2-1,0 0-2,1 0-1,-1 0-3,0 0-1,0 0-1,1 0-1,-1 0-1,0 0 0,1 0 0,3 2 0,1 1 2,2 0 0,0 0 0,0 0 0,-1-2-2,-1 0-1,-1-1 0,2 0-2,1 0 0,0 0-1,2-1 0,0 0 1,2-2 2,0 0 0,1-1 2,0 0 0,0 0 3,0 0 0,-1 0 0,-2 1 1,-2-2-2,-1 2 0,-3-1 0,0 2-1,-1 0 0,-1 2-1,-1-1-1,0 0-1,0-2-2,1 0-1,-2-1-1,-2 0-2,-1 0 0,-3 1-2,-1-2-2,-1-2-3,-1-2-3,-1-2-3,-2 0-2,-3 1 0,-3 0-1,-2 2 0,-4 1-1,1 1-2,-2 0-2,0 2-2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3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18591 49071 576,'-11'-22'5,"-4"3"9,-5 3 10,-5 3 9,-1 2 2,1 2-5,3 2-4,2 3-5,1 1-4,2 3-4,3 4-3,1 2-3,1 2-3,1-2-4,-1-1-3,0 0-3,1-2-1,1-1 2,0 0 3,2-1 2,1 0 3,2 1 5,2 3 4,3 2 4,0 2 2,0 2-2,0 1-1,0 3-2,-1 3-2,-1 3 1,0 5-2,-1 3 1,-2 3-2,0 2-1,-2 3-1,0 1-2,0 0-1,1 0 2,0-2 0,2 0 1,0-1-1,2-1-2,0-2-3,2 0-3,0-2-2,0-3-1,0-3-2,0-3-1,1-2 0,2-3-2,2-1-1,2-2 0,1-3-2,1-1-3,1-2-3,2-2-2,1-2-2,5-2-1,3-2 0,5-2-1,-1-2 0,-5 0 1,-5-1 0,-5-2 0,-2 1-2,2-1-3,0 0-3,1 0-4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20"/>
    </inkml:context>
    <inkml:brush xml:id="br0">
      <inkml:brushProperty name="width" value="0.06166" units="cm"/>
      <inkml:brushProperty name="height" value="0.06166" units="cm"/>
      <inkml:brushProperty name="color" value="#F2395B"/>
    </inkml:brush>
  </inkml:definitions>
  <inkml:trace contextRef="#ctx0" brushRef="#br0">22700 39650 356,'-66'-35'62,"19"32"0,19 31 0,19 32 1,7 18-5,-3 6-13,-3 7-12,-2 6-13,-6 3-7,-6 0-7,-6 0-4,-6 0-6,-2-5-5,3-9-6,3-10-5,4-8-7,8-23-5,17-34-5,15-35-5,16-33-5,13-20 1,14-3 9,11-3 8,14-2 9,-3 5 6,-15 16 2,-15 15 2,-16 17 3,2 3 2,23-5 3,22-7 2,22-5 3,7-1 4,-6 6 5,-6 7 6,-6 6 6,-9 6 4,-8 6 3,-10 7 2,-9 6 4,-10 7-1,-9 10-5,-10 10-3,-8 9-5,-15 9-3,-19 9-2,-18 10-3,-19 10-2,-13 4-6,-6 0-9,-6 0-9,-6 0-8,-7-2-7,-6-3-3,-6-3-3,-6-2-3,-4-3 1,1 1 7,-1-1 5,1 1 7,7-1 6,16 1 8,15-1 7,17 1 7,11-6 5,10-8 3,10-10 4,9-9 4,13-7-1,20-3-3,18-3-2,20-2-3,16-12-4,16-19-3,15-18-4,17-19-3,10-8-1,6 3 0,7 3 0,6 4 1,-4 2-2,-11 4-5,-14 3-4,-11 3-5,-15 3-3,-16 3-2,-15 3 0,-15 4-2,-18-7-7,-19-16-13,-18-15-13,-19-15-13,-8-6 1,3 7 16,3 6 16,4 7 15,2 7 13,4 9 8,3 10 9,3 10 9,1 14 12,1 23 15,-1 22 16,1 22 15,1 19 1,3 20-13,3 18-14,4 20-13,1 11-11,0 7-6,0 6-7,0 7-7,-2 0-5,-3-2-2,-3-3-1,-2-3-4,-5-12-1,-2-18-4,-3-19-2,-3-18-3,-4-14-9,-3-5-15,-3-7-13,-2-5-15,-3-11-3,1-11 11,-1-14 9,1-11 9,-4-12 7,-6-9 4,-6-10 4,-6-8 4,-1-6 2,7 1 0,6-1 1,7 1 1,4 1 5,3 3 13,3 3 12,4 4 12,7-1 4,13-3-3,12-3-4,13-2-3,15-6-1,19-6 1,19-6 1,19-6 1,7-2-2,-3 3-7,-3 3-5,-2 4-7,-5 2-6,-2 4-8,-3 3-7,-3 3-7,-6-1-8,-5-2-6,-7-3-7,-5-3-7,-8 1-1,-5 6 6,-7 7 6,-5 6 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4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19576 48782 559,'0'-19'58,"0"9"-3,0 8-4,0 10-3,-3 7-5,-4 6-6,-5 8-6,-5 7-6,-4 5-5,1 2-1,-2 4-3,-1 2-3,0 0-2,1-2-3,1-4-4,1-2-3,1-3-3,3-2-6,1-2-5,3-1-4,1-4-4,2-2-3,2-3-3,3-3-4,2-6-4,5-10-8,6-10-7,4-10-7,1-3 0,-3 1 10,-3 2 8,-2 3 10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4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20100 49019 484,'21'-50'13,"-3"12"5,-5 10 6,-3 11 4,-2 7 5,0 4 3,-1 4 4,1 4 3,0 4-1,0 4-4,-1 3-5,1 5-5,-1 3-3,-1 5-2,0 3-3,-2 5-1,0 1-3,0 2-3,0 0-3,0 2-3,-1 0-2,0-2-4,-2 0-2,0-1-3,-1-2-5,0-2-5,0-2-5,0-1-6,0-3-4,0-1-4,0-3-3,0-1-3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4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19640 50109 650,'-9'-8'1,"0"0"2,-1 0 2,-1 1 2,0-1 7,2 0 12,2 0 11,3 1 11,1-1 3,3 2-8,4 1-8,2 0-6,5 1-7,5 1-7,7-2-5,5 2-7,5-1-7,1 2-10,2 0-10,2 2-11,-3 0-1,-8 0 6,-7 0 7,-8 0 5,-4 0-1,1 0-12,1 0-12,2 0-10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4"/>
    </inkml:context>
    <inkml:brush xml:id="br0">
      <inkml:brushProperty name="width" value="0.04967" units="cm"/>
      <inkml:brushProperty name="height" value="0.04967" units="cm"/>
      <inkml:brushProperty name="color" value="#F2395B"/>
    </inkml:brush>
  </inkml:definitions>
  <inkml:trace contextRef="#ctx0" brushRef="#br0">21366 48528 442,'-7'-14'2,"2"1"4,2 2 4,2 2 4,4 2 3,6 1 3,5 0 2,7 2 3,2 0 0,1 2-3,-1 0-3,1 2-2,-2 0-4,0 2-3,-1 0-3,-1 2-4,-2 0-2,-4 2 1,-5 0 1,-3 1 0,-3 1 1,0 2 1,-2 0 1,0 1 2,-2 2 2,-2 2 5,-2 1 4,-2 3 5,0 1 1,1 3-1,0 1-1,2 3-1,1 0-2,0 1-2,2-1-1,0 0-3,1 1-1,0-1-2,0 0-1,0 1-2,1-2-1,0 0-1,2-1-2,0-1-2,1-1 0,2-3-3,0-1 0,1-2-3,1-2 1,-2 1-1,-1 0 2,0-1-1,-2 1 0,0 0-1,-2-1-2,0 1-1,-3-1-2,0 1-3,-3 0-4,-2-1-4,-3 1-3,-6 2-6,-4 0-5,-4 1-5,-4 0-1,-1 1 1,-1-1 3,0 1 2,0-2-1,5-3-3,3-3-3,5-2-3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18689 53794 513,'-1'-16'4,"0"1"7,-2-1 8,0 0 8,-2 3 6,-2 3 7,-2 4 5,-1 4 7,-3 3-3,-2 4-12,-1 2-10,-3 3-12,0 3-9,-1 2-4,1 1-5,0 3-5,0 0-3,2-3 0,3-1 0,1-2-1,2-2-1,3-1-4,1-1-2,2 0-3,2-1 6,2-1 12,2 1 14,2 0 14,1 1 5,0 1 0,0 3-2,0 2-1,-1 2-2,1 3-3,0 3-2,0 3-3,-1 3-3,0 2-2,-2 4-3,0 3-3,-1 0-1,0-2-4,0-2-1,0-1-2,0-3-1,0-3-1,0-4 1,0-1-1,1-4-4,2-1-10,2-3-9,2-1-10,2-3-4,3-4-2,3-4 1,3-4-2,1-3 2,1-2 3,-1-2 3,1-1 3,-2-2 3,-1 0 3,-2 0 3,-3 1 3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5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20175 53998 469,'-15'-7'7,"2"1"15,3 0 15,1 2 14,2 4 8,2 8 0,2 7 0,2 9-1,1 4-4,0 1-11,0 0-10,0 2-10,0 1-8,0-1-7,0 0-5,0 1-7,0 1-3,-2 6-1,0 4-2,-1 6 0,-2-2-5,2-8-10,-1-8-10,0-7-9,0-6-3,0-1 4,0-2 4,0-3 4,0-1 0,-2-2-5,0-2-4,-1-2-6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6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20350 54232 514,'36'-50'58,"-8"12"-3,-6 10-4,-6 11-5,-5 8-1,1 6-1,0 6 0,0 6-1,-3 5-5,-3 5-8,-4 5-10,-4 5-9,-3 2-10,-2 1-12,-1-1-11,-3 0-11,0-1-6,0-3-3,2-4-1,1-1-3,2-5 5,6-5 7,4-5 10,6-4 7,2-4 10,3-2 9,1-2 8,3-2 9,0 0 6,-3 2 4,-1 3 3,-2 1 3,-3 2-1,-1 3-3,-2 4-4,-2 2-4,-2 3-2,-2 3-3,-2 3 0,-2 3-3,-2 2-3,-2-1-6,-2 1-5,-1-1-7,-3 1-6,0-1-6,-1 1-6,-1-1-7,0-1-4,1-1-4,0-2-4,2-3-4,1-2-2,1-4-1,0-5 0,2-2-1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6"/>
    </inkml:context>
    <inkml:brush xml:id="br0">
      <inkml:brushProperty name="width" value="0.05566" units="cm"/>
      <inkml:brushProperty name="height" value="0.05566" units="cm"/>
      <inkml:brushProperty name="color" value="#F2395B"/>
    </inkml:brush>
  </inkml:definitions>
  <inkml:trace contextRef="#ctx0" brushRef="#br0">21300 54309 395,'16'-14'65,"1"3"-8,1 3-8,1 2-9,0 4-6,-1 4-4,-1 4-5,0 4-4,-3 1-4,-3 1-4,-3 0-3,-2 0-5,-2-2-2,3-3-1,2-2-2,2-4-2,0 0 0,-1 2-1,0 2 1,-2 2-2,0-1 2,2-1 2,0-2 2,1-2 2,-1 2 3,-2 4 5,-4 5 4,-2 5 5,-3 3 1,0 1-1,-2 1-1,0 1-2,-1 1-1,0 1-2,0 1-2,0 1-2,1-1-2,0 0-2,2-1-1,0-1-2,1-1-1,0-3 2,0-1 0,0-2 1,0-2-1,0 1-6,0-1-4,0 1-5,0 0-4,0-1-2,0 1-3,0 0-2,-5-1-4,-9-1-7,-11-1-5,-9-1-6,-2-2 1,6-2 9,5-4 8,7-2 9,2-2-2,1 0-15,-1 0-14,0 0-14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7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24028 52359 482,'-10'-16'118,"12"3"-17,12-1-19,11 2-18,7 1-15,2 1-9,3 1-11,1 1-10,-1 1-8,-4 2-7,-4 2-6,-3 2-6,-4 2-11,-1 2-13,-3 2-15,-1 2-13,-3 0-3,-3 1 10,-3 0 9,-2 0 8,-3-1 4,0 1-3,-2 0-3,0 0-2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23931 53293 515,'-13'-2'4,"3"0"9,4-3 7,4-2 9,3 0 6,2 1 4,2 0 3,2 2 3,3-1-1,5 0-4,5-1-4,5-1-5,2-1-4,1 2-3,-1 1-3,1 1-4,-1 0-5,0 2-7,0 0-6,1 2-8,-1 0-10,1 0-12,-1 0-13,0 0-13,-1 0-4,-5 2 5,-3 0 6,-4 2 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20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25050 40100 449,'-22'-11'116,"6"28"-14,7 28-13,6 29-15,3 19-13,0 14-13,0 11-15,0 14-13,-4 2-12,-5-6-10,-7-6-8,-5-6-10,-3-12-10,4-15-11,3-15-11,3-16-10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7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26495 52778 499,'-13'-8'9,"4"2"18,6 1 18,5 0 18,3 1 4,5 1-11,4-1-11,4 0-11,1 0-7,1 2-4,-1 0-3,1 2-4,1 0-2,5 0-1,3 0-1,5 0-1,1-1-2,2 0-3,0-2-3,2 0-3,2-1-1,2 1 1,4-1 0,2 0 0,0 0-4,-6 2-8,-4 0-8,-5 2-8,-4 0-7,-3 0-4,-4 0-4,-1 0-5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8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27331 49009 437,'-8'-25'56,"2"11"10,1 12 12,1 12 10,0 9-3,2 7-16,0 7-17,2 6-16,0 6-14,2 2-12,0 4-11,2 2-11,-1 3-13,1 3-12,0 4-13,0 2-12,-1-4-1,0-11 12,-2-10 10,0-11 11,-1-6 3,0 1-7,0-1-6,0 1-6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0:49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27043 53769 407,'14'-36'47,"-4"7"2,-4 7 2,-4 7 1,-2 3-1,0 1-7,0-1-7,0 0-7,-2 1-4,-2-1-2,-4 0-4,-2 0-1,-2 2-7,-1 3-7,-1 2-9,-1 4-9,-2 2-3,0 2 2,-1 2 0,-1 2 2,0 2 1,-1 3 3,1 3 2,-1 3 2,1 2 2,-1 1 0,1 1 0,-1 2-1,2-1 3,3 0 2,3 1 2,3-1 3,2-1 2,2-3-1,2-3 0,2-2 0,3-3-2,4 1-5,3 0-6,5 0-4,2-2-3,1-5 1,1-3-1,1-4-1,2-3 0,1-5-1,3-4-2,1-3-2,0-3 0,-3 0 3,-3 1 2,-3-1 3,-3 2 3,-1 3 2,-2 3 3,-2 2 3,-4 7 13,-2 8 20,-6 9 21,-2 10 21,-3 5 1,2 4-19,1 4-20,0 4-19,1 4-15,1 2-8,-1 4-10,0 2-10,-1 5-5,0 5-2,-1 7-3,-2 5-1,1 5-3,1 5-4,0 3-3,2 4-3,-1-5-2,0-14 0,-1-13 1,-1-14-1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0"/>
    </inkml:context>
    <inkml:brush xml:id="br0">
      <inkml:brushProperty name="width" value="0.02337" units="cm"/>
      <inkml:brushProperty name="height" value="0.02337" units="cm"/>
      <inkml:brushProperty name="color" value="#00BFF3"/>
    </inkml:brush>
  </inkml:definitions>
  <inkml:trace contextRef="#ctx0" brushRef="#br0">55807 31324 941,'-33'-54'46,"12"15"-34,11 16-32,12 15-34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2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39684 22950 544,'-16'1'97,"1"2"-28,-1 2-25,0 2-28,1 0-14,-1-1-4,1-1-3,-1 0-4,1-2-1,3 0 1,1-2 2,2 0 0,2 0 1,-1 2 1,0 2 0,0 2 0,1 0 3,0 1 4,2 0 3,1 0 5,0 1 1,2 1 2,0 3 1,2 2 1,0 1 0,0-1 0,0 1 1,0-1 1,0 1-1,0 0 0,0-1 1,0 1-1,0 0 0,2 1-2,0 1 0,2 1-2,-1 1 0,-1 0-3,0-1-1,-1 1-1,-1-1-2,1-1-2,2-1-2,0-1-1,1-1-1,0-1-1,0-1-2,0 0 0,0-2-7,2-1-10,0 0-11,1-2-11,2-3-6,4-4-3,2-6-1,3-4-3,0-2 3,-3 1 6,-3 0 8,-3 2 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2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40881 22600 517,'-9'22'87,"0"-1"-17,-1-3-17,-1-1-16,-1-1-9,0 1-1,0 2-2,1 0-1,-2 1-2,-2 3-2,-1 1-2,-2 3-2,-1 0-1,0 0-2,2 0-2,1 1 0,2-1-6,1-1-6,2-1-7,3-1-8,1-2-7,2-1-8,2-3-7,2-1-8,2-4-4,2-5-1,2-4-2,2-6-1,0-2 3,-1-2 7,-1 0 8,0-1 7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3"/>
    </inkml:context>
    <inkml:brush xml:id="br0">
      <inkml:brushProperty name="width" value="0.04241" units="cm"/>
      <inkml:brushProperty name="height" value="0.04241" units="cm"/>
      <inkml:brushProperty name="color" value="#00BFF3"/>
    </inkml:brush>
  </inkml:definitions>
  <inkml:trace contextRef="#ctx0" brushRef="#br0">41093 22672 518,'7'-19'17,"0"7"13,-2 8 13,0 8 13,-2 5 2,2 3-8,-2 4-8,1 2-8,0 1-6,0 1-4,0-1-2,0 1-4,0 0-3,0 1-2,0 1-1,0 1-3,-1 1-2,-1 1-4,0 1-3,-2 0-2,0 1-3,0-1-3,0-1-1,0-1-2,0-2-1,0-1 1,0-3 0,0-1 1,-2-5-11,-6-6-24,-4-8-22,-5-6-23,-2-5-1,-1-2 20,1-1 20,-1-3 20,1 1 13,1 1 4,1 2 4,1 3 4,1 1 4,2 2 4,3 2 4,1 3 5,3 0 9,6 0 14,4 0 14,6 0 15,3-1 1,3 0-12,3-1-10,3-1-12,2-1-11,1 2-11,1 1-12,1 0-11,-1 2-7,-2 0-3,-1 2-4,-2 0-3,-4 1 0,-1 0 1,-4 0 2,-3 0 1,-2 0 3,0-2 0,-2 0 1,0-1 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3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42400 22347 500,'15'-14'30,"-1"2"-5,-1 4-6,0 3-6,-1 1-2,1 2-1,1 0 0,1 2 0,0 0-2,0 2-4,-2 0-4,-1 2-5,-1 0 0,-1 2 2,0 0 3,-2 1 2,-1 1 3,-2 2 3,-2 0 3,-2 1 3,-1 2 2,0 2 1,0 1 2,0 3 1,0 0 1,0 1 1,0-1 1,0 1 1,0 0-1,0 1-1,0 1-2,0 1-2,0 1-1,0 1-2,0 1-2,0 1-1,1-1-2,2 0-2,2-1-2,1-1-3,1-1 0,-2-1-3,-2-1 0,-2-1-1,-1 0-2,2-1 0,0 1-2,2-1-1,-1 0-1,-2-2-3,-2-3-2,-2-1-2,-2-2-1,-2-3-1,-2-1-1,-1-2 0,-5-1-3,-6 0-9,-5 0-6,-6 0-8,-1-1-5,7-2-1,5-2-3,7-2-2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4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37704 24756 516,'-22'-1'4,"5"0"7,3-2 7,4 0 7,6-1 5,8 2 5,8 0 4,7 2 3,6 0 0,1-2-7,3-1-7,1 0-7,4-1-4,4 1 0,6-1-2,5 0-1,3 0 0,3 0-1,3 0 0,4 0-1,2 0 0,3 0-3,3 0-1,3 1-3,3-1-2,5 0-1,3 0-4,4 0-1,1-1-3,0 0-3,-1-1-3,-1-1-3,-4-1-1,-4 0 0,-5 0 1,-5 1 0,-4 0 1,-5 2-2,-3 2 0,-4 2-1,-4 1 0,-4 0-1,-4 0 1,-4 0-1,-3 0 0,-3 0 2,-3 0 1,-3 0 1,-4 0 0,-3 0-4,-4 0-4,-4 0-2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4"/>
    </inkml:context>
    <inkml:brush xml:id="br0">
      <inkml:brushProperty name="width" value="0.04716" units="cm"/>
      <inkml:brushProperty name="height" value="0.04716" units="cm"/>
      <inkml:brushProperty name="color" value="#00BFF3"/>
    </inkml:brush>
  </inkml:definitions>
  <inkml:trace contextRef="#ctx0" brushRef="#br0">39547 25800 466,'-36'0'54,"9"0"-11,8 0-10,7 0-10,4 0-7,-2 2-2,0 0-1,-1 2-2,-2 0-2,0 0-1,-1-1-2,-1 1-2,0 0 1,1-2-1,1 0 1,1-2 1,0 1 1,2 2 4,1 2 3,1 2 4,1 2 1,2 3 2,2 4 0,2 2 1,1 2-1,0 3-2,0 1-4,0 3-2,0 0-2,0 0-2,0 1-1,0-1-1,0 1-1,0 1 1,0 0 1,0 2 0,0 0-1,0-1-2,0-1-3,0-1-1,0-2-5,0-2-3,0-1-4,0-2-4,2-5-9,4-3-12,3-6-13,5-4-13,2-6-1,-1-2 12,1-5 12,0-4 11,-1-1 3,-1 1-5,-1 1-5,-1 1-5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21"/>
    </inkml:context>
    <inkml:brush xml:id="br0">
      <inkml:brushProperty name="width" value="0.06281" units="cm"/>
      <inkml:brushProperty name="height" value="0.06281" units="cm"/>
      <inkml:brushProperty name="color" value="#F2395B"/>
    </inkml:brush>
  </inkml:definitions>
  <inkml:trace contextRef="#ctx0" brushRef="#br0">25450 38600 350,'4'-121'101,"10"60"-15,10 60-16,9 59-14,-1 43-9,-8 29-5,-10 28-4,-9 28-3,-9 17-4,-5 6-2,-7 7-2,-5 6-3,-3 23-3,4 41-4,3 40-3,3 42-5,1 16-6,1-6-13,-1-6-11,1-6-11,2-9-7,7-8-5,6-10-3,7-9-4,4-21-1,3-31 1,3-31 1,4-31 0,-1-37 6,-3-40 7,-3-40 8,-2-41 8,-3-23 2,1-2-1,-1-3-1,1-3-3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5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40803 26163 504,'0'-15'56,"0"2"-8,0 2-8,0 3-10,-2 1-2,-2 2 4,-3 2 4,-3 2 3,-2 2-1,0 2-8,0 2-8,1 2-8,-1 1-4,0 3-1,0 2-2,1 2-1,0 0-1,0 3 1,2 0 0,1 1 0,0 0 1,0-1-1,0-1 0,1-1-1,0 0-2,2-1-2,2 1-4,2 0-4,1-1 0,2-1-1,0-1 0,2-1 0,0 0 0,1 0 1,2-1 1,0 1 2,1-2-2,2-2-1,0-4-3,1-2-2,1-4-3,2 0-6,0-3-4,1-2-5,1-1-2,1 0 3,1 1 1,1-1 3,0-1 1,-3 0 0,-1-1 0,-2-1 1,-2-1 1,-1 2 1,-1 1 2,0 1 1,-2-1 1,-1 0 2,-1-1 2,0-1 1,-1 0 1,0 2-1,0 2 1,0 2-1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5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41881 26066 549,'0'-12'10,"0"8"20,0 8 20,0 8 20,0 4 4,0 4-13,0 4-13,0 2-12,0 2-10,0 2-5,0 2-7,0 3-5,0-1-7,-2 0-8,0-2-7,-2 0-7,0-3-5,1-5-3,-1-5-2,0-5-2,0-5-4,2-4-6,0-6-5,2-4-5,0-5 1,0-6 7,0-4 7,0-4 7,0-3 7,2 1 6,0 1 7,2 1 7,0 3 6,2 3 6,0 4 4,1 5 6,1 1 3,2 0 1,0 0 2,1 0 1,2 1 1,0 1-1,1 0 0,1 2 0,0 1-2,-1 0-4,-1 2-3,0 0-3,-2 1-7,1-2-8,0 0-8,0-2-9,-1 1-6,-1 0-6,-1 2-5,0 1-7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6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42458 25550 438,'0'-22'0,"0"4"0,0 5 0,0 3 0,0 4 9,0 6 18,0 4 17,0 6 18,0 3 2,0 3-11,0 3-12,0 3-12,-1 3-5,0 1 1,-2 3 2,0 1 1,-1 2-1,0 0-3,0 2-4,0 1-3,0 4-4,-2 6-2,0 7-2,-1 8-3,-1 3-5,0 1-7,0 1-9,1 1-7,-1-1-6,0-4-4,0-5-3,0-3-4,2-6 0,1-6 3,2-7 4,2-7 4,0-8-3,0-9-8,-2-8-9,0-10-8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6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42800 26912 650,'16'-37'2,"-1"5"7,1 6 6,-1 4 6,-2 8 8,-6 14 12,-6 12 11,-6 13 11,-2 5-4,0-1-21,2-3-22,1-2-20,1-3-18,6-7-14,2-5-15,5-6-14,3-3 1,1-2 16,3 0 15,2-2 17,-1 1 9,-1 1 3,-3 0 2,-1 2 3,-2 1 7,-2 3 10,-2 4 11,-2 2 11,-3 5 4,-3 7-4,-2 7-2,-3 7-3,-3 0-5,-2-4-4,-2-5-6,-1-5-4,-1-4-7,2-1-6,3-3-9,1-1-7,2-4-8,2-6-12,2-6-10,2-6-10,2-3-4,0 1 4,2-1 3,0 0 4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6"/>
    </inkml:context>
    <inkml:brush xml:id="br0">
      <inkml:brushProperty name="width" value="0.04818" units="cm"/>
      <inkml:brushProperty name="height" value="0.04818" units="cm"/>
      <inkml:brushProperty name="color" value="#00BFF3"/>
    </inkml:brush>
  </inkml:definitions>
  <inkml:trace contextRef="#ctx0" brushRef="#br0">44206 26335 456,'5'-6'10,"-3"4"20,-4 4 19,-3 4 21,-3 3 3,0 3-13,0 4-12,0 2-12,0 1-8,1 1-4,-1-1-4,0 1-3,0-1-2,2-1-3,1-1-3,1-1-1,1 0-6,3 0-8,4-1-9,2 1-8,3-4-4,4-8-2,2-8 0,3-8 0,1-5-2,-3-3 0,-1-3-2,-2-3 0,-2-1 2,-1 3 7,-1 1 6,0 3 5,-3 1 7,-1 1 5,-2 1 5,-1 1 5,-2 1 6,0 2 9,0 2 6,0 3 9,2 0 1,5 2-4,5 1-5,6 0-4,0 3-5,-3 4-4,-3 4-4,-3 4-5,-2 2-3,-2 1 0,-2 1-2,-2 2 1,-1 0-3,0 1 0,0 1-3,0 1-2,-1 1-2,-4 3-5,-2 1-3,-3 3-5,3-5-6,11-9-8,12-10-9,10-10-8,3-4 0,-3 1 9,-5 0 9,-3 2 8,-3 1 6,-1 0 3,-1 2 4,0 1 2,-3-1-1,-3-2-5,-3-2-4,-2-2-6,-2-1 0,0-1 1,0-1 3,0-1 3,0-1 2,0 0 4,0 1 3,0-1 3,0 1 3,0 1 4,0 0 2,0 2 4,0 1 4,2 1 5,0 0 6,2 2 4,-1 4 12,-1 8 15,0 8 17,-1 7 15,-1 6 0,0 1-17,0 3-18,0 1-16,-1 4-12,-1 6-5,0 6-5,-1 6-4,-1 4-11,2 3-16,0 3-15,2 4-15,0-6-12,0-11-8,0-12-9,0-11-7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7"/>
    </inkml:context>
    <inkml:brush xml:id="br0">
      <inkml:brushProperty name="width" value="0.05224" units="cm"/>
      <inkml:brushProperty name="height" value="0.05224" units="cm"/>
      <inkml:brushProperty name="color" value="#00BFF3"/>
    </inkml:brush>
  </inkml:definitions>
  <inkml:trace contextRef="#ctx0" brushRef="#br0">45689 25574 421,'8'-14'36,"0"3"-6,0 2-7,0 4-7,1 2-4,3 0-4,3 2-2,3 0-3,2 1-3,1-2-3,1 0-1,1-1-4,-1 0 2,-4 3 3,-5 4 4,-3 2 4,-3 4 5,-2 4 5,-3 3 6,0 5 6,-4 2 3,0 3-1,-3 1 0,-2 3 0,0-1-1,2 0 0,2-1 0,2-1-1,1 0-2,0 1-2,0 0-4,0 3-3,1-1-2,0 0-2,2 0-2,0 1-3,1-1 0,0 0-1,0 1 1,0-1 0,-1-1-1,0-3-3,-2-3-4,0-3-2,-2-2-3,0-1-3,-2-1-3,0-1-2,-4-1-1,-6-2-1,-5-3 1,-7-1 0,-4-1-4,-4-2-9,-5-1-7,-3 0-9,1-3 0,4-4 5,5-4 7,5-4 5,4-2 0,3 1-7,3-1-7,3 0-8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7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44966 24431 615,'-12'-7'9,"8"2"16,8 2 17,8 2 16,6 1 4,5 0-10,5 0-11,5 0-11,3 0-7,4-2-5,2 0-5,4-1-5,2-1-4,4 2-6,2 0-4,4 2-4,0 0-6,1 0-3,0 0-6,0 0-4,-4 0-3,-5 0 0,-6 0-1,-5 0 0,-8 0-2,-6 0-3,-7 0-3,-6 0-4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8"/>
    </inkml:context>
    <inkml:brush xml:id="br0">
      <inkml:brushProperty name="width" value="0.03401" units="cm"/>
      <inkml:brushProperty name="height" value="0.03401" units="cm"/>
      <inkml:brushProperty name="color" value="#00BFF3"/>
    </inkml:brush>
  </inkml:definitions>
  <inkml:trace contextRef="#ctx0" brushRef="#br0">48550 23865 646,'38'-1'120,"-2"0"-27,-2-2-27,-1 0-27,-2 0-18,0 1-9,1 0-10,-1 2-8,-2 0-11,-3 2-8,-5 0-10,-3 1-9,-4 2-6,-3 0-2,-3 1-2,-2 1-2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8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48564 24800 615,'-14'0'2,"2"2"3,4 0 3,3 2 3,5 0 10,8 1 17,7 1 18,9 2 17,4-2-1,2-1-20,3-2-19,1-2-20,2-1-15,2 0-14,2 0-12,2 0-14,-1 0-4,-2 0 1,-3 0 3,-3 0 1,-5 0 2,-4 2 0,-5 0 1,-4 2-1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8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51350 24615 553,'32'-6'45,"1"1"-5,0 2-4,2 2-4,2 1-3,2 0-4,4 0-3,3 0-3,3 0-2,6 0 1,4 0 0,5 0 0,3 0 0,-1 0-2,1 0-1,-1 0 0,1 0-1,0 0 0,-1 0 0,1 0 0,-1 0-6,1 2-13,0 0-13,-1 2-12,-1 0-4,-2 1 2,-4 1 4,-3 2 2,-2-1 3,-4-1 0,-3-1 2,-2 0 0,1-2 1,6 1 1,6 0 0,6 0 1,1-1 0,-1-2-2,-2-2 0,-3-2-1,-3-2 0,-8 0 3,-6-1 2,-7-1 3,-6 0 1,-3 1-1,-5 0-1,-3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21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25000 40350 540,'50'-68'77,"0"17"-8,0 15-7,0 16-9,4 10-6,10 7-5,10 6-6,9 7-6,1 5-7,-6 7-8,-6 6-10,-6 7-8,-7-1-11,-6-6-14,-6-6-13,-6-6-14,-6-4-7,-2 1-1,-3-1-1,-3 1-1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9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54247 22047 490,'-4'-21'7,"-6"7"13,-7 5 12,-7 6 14,-2 4 2,5 2-10,3 2-8,5 2-10,0 1-7,-3 3-4,-3 2-4,-3 2-4,0-1-2,2-3-3,5-3-1,1-2-2,4-2 1,3 3 5,2 2 5,4 2 4,2 1 3,2 3 3,2 2 2,2 1 3,0 3 0,-1 3 1,-1 3 0,0 3 1,-2 2-2,-2 0-1,-2 2-2,-2 1-2,-1-1-2,0 0-1,0-1-2,0-1-1,1-2-3,0-2-4,2-1-6,1-3-4,1-2-6,1-5-9,3-3-8,2-4-8,3-5-6,4-2-2,3-6-3,5-2-3,-1-4 1,-3 0 4,-5-1 4,-3-1 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9"/>
    </inkml:context>
    <inkml:brush xml:id="br0">
      <inkml:brushProperty name="width" value="0.04597" units="cm"/>
      <inkml:brushProperty name="height" value="0.04597" units="cm"/>
      <inkml:brushProperty name="color" value="#00BFF3"/>
    </inkml:brush>
  </inkml:definitions>
  <inkml:trace contextRef="#ctx0" brushRef="#br0">55029 22381 478,'-2'-13'8,"0"3"16,-3 4 17,-2 4 15,-1 4 5,0 6-5,1 4-7,-1 5-7,-1 3-4,-2 3-6,-2 1-4,-1 3-4,-3 1-5,0 3-3,-1 1-3,-1 2-4,-1 2-4,-1 0-4,-1 2-7,-1 1-4,1-1-3,1-2-1,3-2-1,1-1-1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9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55650 22582 450,'1'-19'76,"4"9"-5,2 8-5,3 10-5,2 5-7,0 3-9,-1 3-8,1 3-8,-1 2-6,0 1-4,-2 1-4,-1 1-3,0 0-3,-2 2 0,-1 1 0,0 1 1,-2-1-5,-2 0-11,-2-1-9,-2-1-10,-2-3-8,0-3-9,-1-5-7,-2-3-9,0-4-3,-1-2 0,-2-4-1,0-2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29"/>
    </inkml:context>
    <inkml:brush xml:id="br0">
      <inkml:brushProperty name="width" value="0.03261" units="cm"/>
      <inkml:brushProperty name="height" value="0.03261" units="cm"/>
      <inkml:brushProperty name="color" value="#00BFF3"/>
    </inkml:brush>
  </inkml:definitions>
  <inkml:trace contextRef="#ctx0" brushRef="#br0">55155 23461 674,'-13'-15'78,"6"4"-14,6 3-12,6 3-12,6 1-10,5 0-5,7 0-6,5 0-5,4 0-10,2 0-15,3 0-13,1 1-15,-3-1-9,-8 0-5,-7 0-4,-8 0-6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30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56600 21963 393,'3'-22'30,"7"6"-3,8 5-1,6 5-3,2 2-5,0 2-6,-1 0-6,-1 2-7,-2 0-2,-1 2 0,-3 0 2,-1 2 0,-3 0 2,-3 2 1,-2 0 2,-4 1 2,-2 2 2,0 4 4,-2 2 4,0 3 3,-2 3 3,0 3 2,-2 3 1,0 3 2,0 0 1,0 0-2,2-1 0,0-1-1,1-1-2,0 1-2,0-1-1,0 1-3,0-2 0,0 0-2,0-1-2,0-1 0,1 0-1,0-1-2,2 1 0,0-1 0,1-1-2,0-1-2,0-3-1,0-1-3,-3-1-5,-6 0-13,-6-1-11,-5 1-11,-5-1-4,-2-1 3,-1-1 4,-2 0 4,-1-2-5,3-1-13,2-1-13,1 0-14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34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58950 24530 698,'32'7'53,"2"-2"-8,3-3-7,1 0-7,2-3-5,4 0-2,3-2-3,2 0-2,3-1-3,0 0-4,1 1-2,2-1-4,4 0-5,9 0-7,9 0-7,8 1-7,0-1-6,-9 2-8,-11 0-5,-9 2-8,-10 0 1,-10 0 8,-9 0 7,-10 0 8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39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53718 25881 494,'6'-7'8,"-4"1"18,-4 0 17,-4 2 17,-2 0 2,-2 2-11,0 0-11,-1 2-12,-1 0-9,-2 0-5,0 0-6,0 0-5,-2 1-8,0 2-10,1 2-10,-1 2-10,2 1 0,3 1 10,3 1 11,2 2 11,3-1 6,0 1 4,2 0 5,1 0 4,0 0 1,0 3 2,0 1 0,0 3 0,0 1 1,0-1 1,0 1 0,0-1 2,0 2-1,0 1-4,0 3-3,0 1-3,-1 2-2,-1-1-2,0 0-1,-1 1-1,-1-2-3,2 0-1,0-1-1,2 0-3,0-4 0,0-1 0,0-5 0,0-1 1,1-3-8,2-1-19,2 0-17,2-2-18,1-1-6,1-2 7,1-3 6,1 0 6,0-4 7,0-2 3,-2-4 5,-1-2 4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39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54824 25795 502,'-15'-13'38,"2"4"7,3 6 5,1 5 8,1 3-3,0 3-10,0 3-10,1 4-10,-3 3-5,-2 7 1,-3 5 2,-3 6 0,-2 3-2,1 0-4,-1 0-5,1 1-4,0-1-7,3 0-7,1 0-8,3 0-7,1-3-9,2-6-7,2-5-8,2-7-7,3-5-3,2-6 3,4-6 1,2-6 3,1-3 4,0 0 6,-2 1 6,0-1 7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39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55250 26056 469,'14'-22'5,"-3"3"11,-3 3 9,-2 3 11,-1 3 6,2 4 2,1 4 2,3 4 3,0 4-3,0 4-7,-2 3-7,-1 5-7,0 3-5,-2 3 0,-1 3-1,0 3-1,-2 2-2,-1 2-3,0 2-2,-1 3-5,-3 0-4,-2 0-6,-4 0-8,-2 0-6,-1-2-9,3-4-10,1-4-11,2-3-10,0-5-1,0-3 8,-1-4 7,-1-4 9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0"/>
    </inkml:context>
    <inkml:brush xml:id="br0">
      <inkml:brushProperty name="width" value="0.03049" units="cm"/>
      <inkml:brushProperty name="height" value="0.03049" units="cm"/>
      <inkml:brushProperty name="color" value="#00BFF3"/>
    </inkml:brush>
  </inkml:definitions>
  <inkml:trace contextRef="#ctx0" brushRef="#br0">54827 27010 721,'-6'-8'10,"2"2"18,4 1 20,2 1 18,6 0-1,8 0-23,7 0-23,9 0-22,0 0-14,-4-2-4,-5 0-4,-5-1-5,-3 0-5,-1 1-7,-1 0-6,0 2-8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2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26700 39250 508,'4'-90'80,"10"23"-6,10 22-7,9 22-7,10 10-8,14 1-6,11-1-7,14 1-7,3 2-8,-2 7-11,-3 6-9,-3 7-9,-9 5-10,-11 7-6,-14 6-9,-11 7-6,-12 4-6,-9 3-2,-10 3-4,-8 4-3,-8-4 2,-2-9 8,-3-10 7,-3-8 7,-1-4 3,4 3 0,3 3 0,3 4-1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0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56312 25681 505,'31'-7'71,"-1"1"-18,-2 0-18,1 2-18,-2 0-11,0 2-5,0 0-4,1 2-4,-4 0-2,-4 2-1,-4 0-1,-6 2 1,-3 0 0,-2 2 2,-3 0 3,0 1 1,-3 1 5,0 2 3,-2 0 5,0 1 3,-1 2 5,0 0 3,0 1 5,0 1 2,0 1 3,0-1 0,0 1-1,1 0 0,-1 0-2,2 3-4,0 1-3,2 3-5,0 0-2,0-1-1,0-1-2,0-1-2,0 1-1,0 5-1,0 3-1,0 4-1,0 2-1,0-1-1,0-1-2,0-2 0,-1-1 0,0-1-1,-2-3 1,0-1-1,-2-2-1,0-1 1,-1-1-2,-1-1 0,-3-1-1,-4-1-4,-4-1-4,-3-1-2,-3-2-5,-1-4-7,-1-4-5,0-4-7,0-4-3,3-2-4,3-4-3,3-2-2,2-3 0,2-1 5,3-3 5,1-1 5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0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57600 26646 648,'8'-8'95,"2"2"-21,0 1-19,1 1-21,4 1-11,5 0-4,6 2-3,7 0-3,2 1-4,0-2-2,1 0-3,-1-1-1,-2-1-5,-2 2-4,-3 0-4,-3 2-6,-3 0-6,-3 2-12,-3 0-10,-2 2-11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0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58523 26018 498,'-9'-8'3,"0"1"7,-1-1 5,-1 0 7,0 2 9,2 6 13,2 4 12,3 6 12,0 4 0,0 5-14,0 5-13,0 5-13,0 3-9,0 4-3,0 3-3,1 2-3,-2 4-7,0 4-7,-2 4-9,0 4-8,0-1-10,3-7-11,1-5-11,2-5-12,0-8-2,0-6 4,-2-7 5,0-6 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1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59919 25759 463,'-2'-15'7,"0"4"15,-3 3 14,-2 3 15,-3 2 4,-3 3-10,-5 4-8,-3 2-8,-2 2-10,2 2-9,3 0-10,1 1-9,3 0-6,1 0 0,2-2 0,3 0 0,1-1 0,2 1 3,2 1 3,2 2 2,1 0 3,2 1 2,0 1 2,2 1 2,0 1 5,0 0 7,-1-1 8,1 1 7,0 2 3,-2 3-2,0 4-2,-2 5-2,-1 1-2,-2 2-1,-2 1-2,-1 1-1,-1 0-2,2 0-3,2 0-2,2 1-2,1-4-5,0-4-3,0-5-6,0-5-4,1-4-11,4-2-13,2-4-16,3-3-14,2-2-4,0-4 11,-1-2 9,1-3 9,0-3 3,0 0-3,-1-1-3,1-1-3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1"/>
    </inkml:context>
    <inkml:brush xml:id="br0">
      <inkml:brushProperty name="width" value="0.05048" units="cm"/>
      <inkml:brushProperty name="height" value="0.05048" units="cm"/>
      <inkml:brushProperty name="color" value="#00BFF3"/>
    </inkml:brush>
  </inkml:definitions>
  <inkml:trace contextRef="#ctx0" brushRef="#br0">60959 26331 435,'-2'-13'9,"-2"3"18,-4 4 17,-2 4 18,0 5 8,1 6-4,2 5-4,2 7-2,1 2-8,1 1-10,-1-1-11,0 1-11,0 1-8,0 4-6,0 5-5,0 3-5,0 1-3,1 0 1,-2-2 0,2 0 0,-1-3-6,2-3-15,0-5-14,2-3-14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61150 26109 528,'8'-15'0,"0"1"0,-1 1 0,1 1 0,-1 1 5,0 2 9,-2 2 10,0 2 10,0 1 3,3 1-2,3-1-2,4 0-2,0 0 0,-1 2 1,-1 0 3,-1 2 2,-2 2-3,-2 6-8,-4 4-6,-2 5-9,-4 3-3,-4 3 0,-4 1-1,-3 3-1,-4-1-2,0-1-7,-1-3-5,-1-1-7,4-4-5,7-3-8,8-4-7,8-4-7,4-3 2,3-1 13,1 0 13,3-2 11,0 0 7,-1 0 2,-1 0 0,-1 0 2,-3 3 4,-6 4 5,-6 5 7,-6 5 7,-4 3-2,-4 1-7,-2 1-10,-3 1-7,-1 1-8,-1-1-8,1 1-7,-1-1-7,2-2-3,1-3 5,2-4 4,3-4 4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2"/>
    </inkml:context>
    <inkml:brush xml:id="br0">
      <inkml:brushProperty name="width" value="0.05067" units="cm"/>
      <inkml:brushProperty name="height" value="0.05067" units="cm"/>
      <inkml:brushProperty name="color" value="#00BFF3"/>
    </inkml:brush>
  </inkml:definitions>
  <inkml:trace contextRef="#ctx0" brushRef="#br0">62142 25531 434,'29'-13'4,"-3"3"9,-5 4 9,-3 4 8,-3 2 3,1 0-6,0 0-5,-1 0-5,0 0-3,-3 2-3,-1 0-2,-2 2-2,-2 1 1,-2 5 4,-3 4 3,0 4 5,-3 1 3,0 1 3,-2-1 3,0 1 2,-1 0 1,2 3-4,0 1-3,2 3-3,0-1-3,0 0-3,0 0-3,0-2-3,0-1-1,0 1-3,0-1-3,0 0-1,0 3-1,2 3 0,0 4 0,2 5 1,-1-2 0,0-4-2,-2-5 0,0-5-2,-3-1-1,-2 3-2,-4 3-2,-2 3-1,-4-1-3,-5-2-3,-5-3-4,-5-3-3,-2-3-1,-2-2 2,-1-4 3,0-3 2,1-2-8,7 0-22,5-2-20,7 0-21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3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63766 23881 570,'-12'0'9,"8"-2"17,8-1 18,8 0 18,3 0 2,1 0-11,0 2-12,-1 1-11,3-1-9,5-1-3,5 0-4,5-1-4,1-1-1,-1 2-1,-3 0 2,-2 2-1,-2 1-8,-3 2-16,-3 2-18,-2 2-17,-4 0-9,-3 1-4,-3 0-3,-2 0-3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3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63805 24789 600,'-13'-1'39,"6"0"2,6-2 1,6 0 2,6-1 0,5 1-3,7-1-4,5 0-3,4 1-5,-1 2-6,0 2-8,0 2-6,1 1-7,-1 0-9,0-1-6,1 1-9,-1 1-4,2 0-3,1 1-2,1 1-3,-3 0-5,-6-2-6,-5-3-8,-6 0-6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4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68133 21808 557,'6'-16'-1,"-1"0"-2,-2 1-2,-2-1-2,0 3 11,0 4 22,2 6 24,0 5 22,0 4 6,0 7-14,-2 5-12,0 7-13,-2 4-10,0 5-8,-2 3-6,0 4-7,-1 2-10,0 0-13,0 0-13,0 0-14,1-3-7,1-6 1,0-5-1,2-7-1,-1-3 3,0-3 1,-2-1 3,0-2 3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22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26950 39750 421,'-46'4'94,"10"10"-10,10 10-9,9 9-10,6 9-11,3 9-10,3 10-11,4 10-11,-3 8-8,-5 10-2,-7 10-4,-5 9-4,-4 1-2,0-6-2,0-6-4,0-6-2,17-27-9,34-47-15,35-47-16,35-46-15,13-24-4,-6 0 11,-6 0 9,-6 0 10,-10 7 10,-12 17 10,-13 15 9,-12 16 11,-9 12 10,-2 9 14,-3 10 12,-3 10 14,-12 13 1,-18 19-9,-19 19-11,-18 19-8,-12 9-10,-3 0-7,-3 0-9,-2 0-7,0-4-6,7-5-3,6-7-3,7-5-3,16-8-1,29-5 1,28-7 0,28-5 2,12-8 1,-3-5 6,-3-7 4,-2-5 4,-8 0 3,-8 10 4,-10 10 3,-9 9 2,-16 4 0,-22 1-4,-22-1-4,-21 1-3,-14 4-4,-2 9-3,-3 10-2,-3 10-3,-6 2-2,-5-3 1,-7-3 0,-5-2 0,-3-5 2,4-2 3,3-3 3,3-3 4,4-6 5,7-5 9,6-7 8,7-5 9,16-6 8,29-3 7,28-3 6,28-2 8,23-9-3,19-12-11,19-13-11,19-12-10,10-7-10,4 1-5,3-1-5,3 1-7,1 2-4,1 7-5,-1 6-5,1 7-4,-4 7-6,-6 9-7,-6 10-8,-6 10-8,-15 2-5,-21-3-3,-22-3-3,-22-2-4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4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66405 24229 569,'-14'-1'-4,"3"0"-6,2-2-7,4 0-7,2-1 11,2 0 29,2 0 30,2 1 28,2-1 8,4 2-14,2 0-16,3 2-15,2-1-9,1 0-4,2-2-4,0 0-5,-1 0-2,1 1-3,-2 0-3,-1 2-2,-1 0-3,-1 0-5,-1 0-3,0 0-4,-1 0-2,-1 0 2,1 0 0,0 0 2,1 0 0,3 0 0,3 0 1,3 0 0,4 0-1,3 0-2,4 0-2,5 0-2,2 0-2,4 0-2,2 0-3,4 0-2,0 0-3,-1 0-5,0 0-6,-1 0-5,-4 0 1,-2 0 4,-5 0 5,-4 0 5,-5-1 5,-7 0 4,-7-2 4,-6 0 5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6"/>
    </inkml:context>
    <inkml:brush xml:id="br0">
      <inkml:brushProperty name="width" value="0.02848" units="cm"/>
      <inkml:brushProperty name="height" value="0.02848" units="cm"/>
      <inkml:brushProperty name="color" value="#00BFF3"/>
    </inkml:brush>
  </inkml:definitions>
  <inkml:trace contextRef="#ctx0" brushRef="#br0">69195 24100 772,'-13'0'5,"4"2"10,6 0 11,5 2 9,4-1 3,5-1-7,5 0-5,5-2-7,5 0-4,5 0-5,5 0-4,4 0-4,5 0-4,2 0 0,4 0-2,2 0-2,1 1-3,-2 0-4,-3 2-5,0 0-4,-5 2-3,-2 1-1,-5 3 0,-4 2 0,-5-1 1,-7-1 4,-7-2 4,-6-2 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7"/>
    </inkml:context>
    <inkml:brush xml:id="br0">
      <inkml:brushProperty name="width" value="0.05193" units="cm"/>
      <inkml:brushProperty name="height" value="0.05193" units="cm"/>
      <inkml:brushProperty name="color" value="#00BFF3"/>
    </inkml:brush>
  </inkml:definitions>
  <inkml:trace contextRef="#ctx0" brushRef="#br0">66742 25328 423,'0'-23'58,"2"4"-12,0 3-12,2 3-12,-1 1-7,0 1-2,-2-1-3,0 0-2,-1 1-1,2 1 1,0 0-1,2 2 1,-2 0 0,-3 1 0,-2-1-2,-3 0 1,-3 0-2,0 0-1,-1 0-2,-1 1-1,-1 0 0,0 2 2,0 2 4,1 2 2,2 0-3,6 0-9,6-2-8,6 0-10,2-1-4,-1 0-3,-1 0-3,0 1-1,-2 0 13,-1 3 30,0 4 31,-2 2 29,-1 4 7,-2 4-13,-2 3-14,-2 5-14,0 2-10,0 1-5,2 1-4,0 1-6,1 1-4,-2 2-6,0 2-6,-1 3-5,-2 1-6,-2 4-7,-2 2-6,-2 4-8,0 2-1,1 1 3,1 3 3,0 2 2,3-3 0,1-6-3,2-8-3,2-6-4,0-6-1,0-5-2,-2-5-1,0-4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7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67227 26115 610,'-10'-1'11,"10"0"21,12-2 22,10 0 22,7 0 2,2 1-18,4 0-18,3 2-18,0 0-14,-2 2-8,-2 0-8,-2 1-8,-2 0-8,-3 0-5,-3-2-6,-3 0-6,-2-1-3,-3 0-3,-1 0-2,-2 0-3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7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68073 25514 501,'-22'-14'0,"5"2"0,3 4 0,5 3 0,1 5 12,2 8 25,1 7 23,0 9 25,1 4 2,-2 0-19,0 2-18,-1 1-19,-1 1-10,2 0-3,1 2-3,1 1-2,0-1-11,0 0-20,0-1-18,0-1-20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8"/>
    </inkml:context>
    <inkml:brush xml:id="br0">
      <inkml:brushProperty name="width" value="0.05408" units="cm"/>
      <inkml:brushProperty name="height" value="0.05408" units="cm"/>
      <inkml:brushProperty name="color" value="#00BFF3"/>
    </inkml:brush>
  </inkml:definitions>
  <inkml:trace contextRef="#ctx0" brushRef="#br0">69291 25419 406,'0'-37'0,"0"6"0,0 4 0,0 5 0,0 4 7,0 2 12,0 4 13,0 3 13,-1 1 4,-1 0-5,0 0-6,-1 1-4,-3 0-5,-2 2-4,-3 2-4,-3 2-4,-2 3-2,-2 6-2,0 4-1,0 5 0,-2 3-2,1 3 0,-1 1-1,1 3-1,1-1-1,2-1-1,4-3 0,3-1-1,5-3-6,8-1-11,8-2-10,7-2-12,5-3-4,-1-3 1,0-3 0,1-2 2,-2-3 2,-1 0 5,-3-2 4,-1 0 5,-5 3 17,-5 8 32,-6 8 31,-6 7 31,-3 8 5,-1 9-24,-2 7-22,0 7-23,0 9-17,-1 9-13,0 9-12,1 8-11,-2 4-13,0-4-14,-1-2-12,-1-3-14,0-9-2,3-14 9,1-13 8,2-13 8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8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71400 24062 588,'1'-15'7,"4"3"15,2 1 15,3 2 14,3 3 4,2 1-5,1 2-7,3 2-5,2 1-7,5 0-6,3 0-6,4 0-7,1 1-3,-3 2-3,-4 2-2,-2 1-2,-3 3-10,-3 2-20,-3 1-20,-2 3-18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8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71377 24774 595,'-10'-1'61,"10"0"2,12-2 1,10 0 4,7 0-8,4 2-15,4 2-16,4 2-14,2 2-18,0 1-17,0 3-18,0 2-18,-2 0-5,-6-1 10,-4-1 8,-5 0 9,-5-2 3,-3-1-1,-4-1-2,-4 0-2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9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74615 22028 452,'-6'-22'5,"1"3"9,2 3 11,2 3 10,2 5 10,2 8 11,2 8 10,1 7 11,1 8-2,-1 5-15,0 6-15,-2 7-15,-1 2-16,0 3-16,-2 2-18,0 2-17,-1 1-10,0 0-2,0 0-4,0 0-1,-1-6-2,0-8-1,-2-11 1,0-9-1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9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73443 24712 508,'-8'-8'0,"2"2"0,1 1 0,1 1 0,1 0 9,3 0 21,4 0 18,2 0 21,7 1 4,9 0-12,11 2-10,9 0-11,6 1-8,4-2-5,2 0-6,3-1-5,3-1-6,2 2-6,1 0-4,3 2-7,-1 0-7,-3 2-10,-3 0-10,-2 2-9,-7 0-8,-8 3-6,-9 2-6,-9 2-5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2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16350 46600 399,'-27'-22'78,"-3"6"-11,-3 7-12,-2 6-10,-5 3-9,-2 0-7,-3 0-6,-3 0-7,-7 7-3,-9 17-2,-10 15-1,-8 16-1,-4 9-1,3 3-2,3 3 0,4 4-2,5-1 0,10-3 1,10-3 1,9-2 0,7-3 2,7 1-1,6-1 0,7 1 1,7-4-1,9-6-2,10-6 0,10-6-3,8-4 0,10 1-2,10-1-1,9 1-2,4-3 1,1-2 1,-1-3 0,1-3 2,-1-2 0,1 0-1,-1 0-1,1 0-1,-3 0 0,-2 0 2,-3 0 2,-3 0 1,-6 1 2,-5 4 0,-7 3 2,-5 3 1,-6 3 0,-3 3 0,-3 3 0,-2 4 1,-8 5-1,-8 10 1,-10 10 0,-9 9 0,-9-2-1,-5-12-1,-7-13-2,-5-12-1,-6-7-3,-3 1-1,-3-1-2,-2 1-2,-6-4-2,-6-6-2,-6-6-2,-6-6-1,-2-6-3,3-2-3,3-3-2,4-3-4,2-7-1,4-9 1,3-10-1,3-8 0,9-12-4,16-12-7,15-13-7,17-12-9,8 1-1,4 16 1,3 15 3,3 17 2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49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74192 25650 490,'-21'1'12,"5"4"23,4 2 24,6 3 23,3 4 4,0 2-17,2 3-15,0 3-17,1 3-11,-2 2-5,0 4-5,-1 3-6,-1 1-8,0 0-9,0 0-10,0 1-10,0-2-2,0 0 4,0-1 4,1-1 5,-1-4-8,0-4-19,0-5-19,0-4-20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1:50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75562 26043 472,'-14'43'155,"1"-6"-37,2-8-35,3-5-36,1-6-20,2 0-5,2-1-5,2 0-5,2-2-2,2-1 1,2-1-1,2-1 0,1-1-5,3-2-7,2-2-8,1-2-8,3-3-6,1-3-4,3-2-3,2-3-4,-1-3 1,0-2 4,-1-2 4,-1-1 5,-2-3 6,-2-1 6,-4-3 6,-3-1 6,-2-1 3,-2 3 0,-3 1-2,0 3-1,-5 1 1,-2 1-1,-5 0 1,-4 2 0,-2 1 1,-3 1-1,-1 0 1,-3 2-1,-1 2-4,-1 2-12,-1 4-10,0 2-12,0 2-6,5 0-5,3 0-2,5 0-4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6"/>
    </inkml:context>
    <inkml:brush xml:id="br0">
      <inkml:brushProperty name="width" value="0.06613" units="cm"/>
      <inkml:brushProperty name="height" value="0.06613" units="cm"/>
      <inkml:brushProperty name="color" value="#F2395B"/>
    </inkml:brush>
  </inkml:definitions>
  <inkml:trace contextRef="#ctx0" brushRef="#br0">83457 31116 332,'-29'-1'0,"6"-1"0,7 0 0,5-1 0,0-1 4,-5 2 5,-7 0 8,-5 2 6,2 0 9,10 0 11,12 0 10,11 0 11,6 0 0,3 0-11,3 0-11,3 0-11,3 0-7,1 2-3,2 0-4,3 2-2,1-1-3,2-1 0,3 0-2,1-1-1,2-1 0,2 0 0,2 0-1,2 0 1,2 0-1,0 0-1,2 0 0,0 0-2,0 0 0,-2 0-2,-2 0 0,-1 0-2,-3 0 0,2 0-2,-1 0 0,0 0-2,-1 0 0,-2 0 1,-2 0 0,-1 0 0,0 0 1,6 0 1,4 0 1,6 0 0,0 0 1,-2 0 1,-4 0 0,-2 0 2,-3 0 0,-2 1 0,-2 2-1,-1 0 0,-2 0-1,0 0 1,0-2 0,1 0-1,0-1 0,0 0-1,2 0-2,1 0-1,-1 0 0,0 0-1,-1 0 0,-1 0 1,-1 0-1,2 0 1,1 0 0,1 0 0,0 0 0,0 0 0,0 0-1,0 0 0,1 0 0,1 0-1,0 0 0,2 0-1,0 0 0,0 0 1,0 0 0,0 0 0,1 0 0,2 0 1,2 0-1,3 0 0,-1 0 0,2 2 0,-2 0 0,1 2-1,0 0 0,0 0 1,0-1 0,0 1 1,-1-1 0,0 0 0,-1-1 1,-2-2-1,0 0 1,0 2 0,0 0 0,0 2-1,-1-1 1,-2 0-2,-2-2 0,-1 0-1,-2-1-1,0 0 0,0 0 1,1 0-1,-3 0 1,0 0-1,-3 0 1,-1 0 0,-2 0 0,0 0-1,1 0 0,-1 0-1,-2-1-3,-3 0-6,-5-2-8,-3 0-5,-6-1-6,-6 0-5,-8 0-5,-6 0-4,-5 0 0,-2 1 4,-1-1 5,-3 0 4,0 0 4,3 0 1,1 0 3,3 0 2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6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82504 27763 473,'-14'-15'8,"3"4"14,3 3 14,3 3 15,2 4 4,2 7-7,2 7-7,2 8-7,1 3-4,0 4-2,-1 3-2,1 3-2,-1 2-1,0 2-3,-2 2-2,0 3-3,-1 0-2,0 3-1,0 2-2,0 2-2,0 1-4,0 0-4,0 0-5,0 0-5,-1-1-3,0-2 2,-2-2 0,0-2 1,0-4-4,1-6-10,0-6-8,2-5-9,1-5-5,1-5 1,3-3-1,2-4 1,1-3 1,-1-2 1,1-2 1,0-2 2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7"/>
    </inkml:context>
    <inkml:brush xml:id="br0">
      <inkml:brushProperty name="width" value="0.05952" units="cm"/>
      <inkml:brushProperty name="height" value="0.05952" units="cm"/>
      <inkml:brushProperty name="color" value="#F2395B"/>
    </inkml:brush>
  </inkml:definitions>
  <inkml:trace contextRef="#ctx0" brushRef="#br0">84550 27006 369,'2'-14'6,"6"1"11,4 2 12,5 3 12,4 1 2,5 2-8,3 2-8,5 2-8,6 1-3,10 0 0,10 0 2,9 0 1,5 0-1,-3 0 1,-1 0-1,-2 0-1,0 0 0,5 0-2,3 0-2,4 0-2,2 0-1,-1 0-3,-1 0-1,-1 0-3,-2 0-1,-2 0 0,-1 0 1,-2 0-1,-4 0-1,-1 0-4,-4 0-5,-3 0-3,-1 0-2,0 2 3,-1 0 1,1 2 1,-1-1 2,0-1 1,-2 0 0,0-1 0,-1-3 2,1-1 0,2-2 2,0-1 0,0-2 1,-3 2-1,-1 1 0,-2 0-1,-2 1 1,0 1-1,-1-1 1,-2 0 0,0 0 0,0 0 2,0 0 0,0 0 2,1 0 0,2 0-1,2 0 0,2 0-1,1 0 0,0 1-1,0-1 1,0 0 0,-2 0-1,-1 2 1,-2 0 0,-2 2-1,-2 0 1,-2 0 0,-2 0 1,-1 0 0,-4 1 0,-2 2 0,-3 2-1,-3 2 0,-2-1 0,-1-1 0,-1-2 0,-1-2-1,-2 0 1,-3 0 0,-3 2-1,-3 0 0,-1 2 2,0 2 4,0 1 3,-1 3 5,0 2 1,-4 2 0,-3 1 1,-2 3-1,-2 2 0,0 3 1,0 3-1,0 3 1,-1 1-1,0 2-1,-2 1-1,0 1-2,-1 0 0,0 2-2,0 1-2,0 0 0,1 1-3,1-2-3,0 0-2,2-1-5,0 0-2,2 2-2,0 2-3,1 2-3,2 2 0,0 2 1,1 2 1,2 2 0,-1-1-2,-2-2-7,-3-4-7,0-2-7,-4-3-5,-2-4-1,-4-2-2,-2-3-2,-1-4 2,1-7 4,0-5 6,2-6 4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8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92564 24586 498,'-14'-1'7,"2"0"17,4-2 15,3 0 15,5-1 5,8 0-4,7 0-7,9 0-4,8-1-7,8-3-5,10-3-7,8-3-6,3-1-5,-4 2 0,-5 3-2,-3 1-1,-4 3-4,-6 2-6,-4 4-8,-5 2-6,-5 3-9,-5 0-8,-5 1-11,-4 2-9,-5 0-7,-3 1-4,-2 1-3,-4 1-4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8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93492 24900 442,'-15'7'4,"2"-2"10,3-3 9,1 0 9,2 0 7,2 7 7,2 6 6,2 6 6,1 3-1,0 2-9,0 3-7,0 1-9,0 3-5,0 2-3,0 4-2,0 3-4,-1 2-4,-2 4-8,-2 2-6,-1 4-7,-2 3-11,2 7-12,1 5-13,1 7-13,0-6-2,2-13 7,0-16 7,2-14 8,-1-8 2,0-1-6,-2-1-4,0 0-5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9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94838 24544 462,'-6'-15'7,"4"0"12,4 2 14,4 1 13,4 1 1,5 2-10,5 3-10,6 1-11,0 1-6,0 2-4,-1 0-2,-1 2-3,-2 0-1,-3 2 2,-3 0 2,-2 2 2,-6 2 6,-8 7 8,-8 6 8,-8 5 9,-5 4 1,-1-1-6,-2 0-6,-3 1-6,0-1-5,1 1-1,1-1-1,1 0-3,0 2-3,-3 1-6,-1 2-7,-2 3-6,-1-1-6,3-2-7,1-2-7,3-1-6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9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95500 25579 496,'14'0'0,"-3"-2"0,-3 0 0,-2-1 0,-2 1 12,1 5 26,2 6 24,0 4 25,0 3 3,0-1-16,-2 1-19,-1-1-16,0 1-14,0 2-10,0 0-8,0 1-11,-1 1-5,-2 1-2,-2 1-2,-2 1-2,-2 0-7,0-2-13,-1 0-13,-1 0-13,-1-4-5,0-5 4,0-5 3,1-4 3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9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96150 25597 605,'8'-8'0,"0"0"0,-1 0 0,1 1 0,0 0 8,2 2 18,0 2 16,1 2 17,2 2 4,0 2-11,1 2-9,1 2-10,0 1-8,-3 3-5,-1 2-6,-2 1-5,-2 2-10,-2 0-18,-3-1-16,0 1-18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1"/>
    </inkml:context>
    <inkml:brush xml:id="br0">
      <inkml:brushProperty name="width" value="0.05328" units="cm"/>
      <inkml:brushProperty name="height" value="0.05328" units="cm"/>
      <inkml:brushProperty name="color" value="#00BFF3"/>
    </inkml:brush>
  </inkml:definitions>
  <inkml:trace contextRef="#ctx0" brushRef="#br0">53150 756 412,'16'-15'20,"-1"4"-7,1 3-7,0 3-6,0 0-2,1 2 1,1-1 2,1 0 1,2-1 0,3 0-4,3-1-5,3-2-3,-1 2-1,-3 2 0,-5 4 2,-3 3 0,-4 1 3,-1 1 3,-2 1 4,-2 2 3,-2 0 4,-2 2 4,-3 0 5,0 1 3,-2 1 5,0 0 1,0-1 2,0 1 3,0 1 1,0 1 0,0 3-1,0 2 0,0 1-2,0 3-3,0 1-3,0 3-3,0 1-1,0 1 0,0 0 1,0 2 0,-1 1-1,-1 1-1,0 1-2,-1 1-2,-1 0-1,2 2-2,0 1-2,2 0-1,0 2-1,0-1 0,0 0-1,0 0 0,0-1-2,2-2-2,0-2-1,2-1-3,-1-4-1,-1-3-1,0-5-2,-1-3 0,-4-4-2,-2-1-4,-5-2-2,-4-2-3,-1-4-1,-1-4-1,0-6-1,1-4 0,-3-7-3,-3-9-8,-5-9-8,-3-8-7,-1-4 1,3 3 6,3 4 8,3 2 7,2 3 1,2 3-7,3 3-5,1 4-6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3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18700 45650 494,'53'-19'151,"6"13"-34,7 12-33,6 13-35,-1 7-18,-5 4-5,-7 3-5,-5 3-4,-6 1-7,-3 1-12,-3-1-9,-2 1-12,-8 1-8,-8 3-9,-10 3-7,-9 4-7,-13 2-3,-16 4 2,-15 3 4,-15 3 3,-4-4 4,9-8 6,10-10 6,10-9 6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1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97650 23197 631,'1'-15'4,"2"4"9,2 3 9,2 3 9,1 1 5,3 2 4,2 0 4,1 2 2,1 1-2,-1 4-9,-1 2-8,-1 3-8,-1 3-12,-2 0-11,-3 1-12,-1 1-12,-3 2-6,-6 1-2,-4 3 0,-5 1 0,-3 1 0,-1-1 5,-1-1 3,-1-1 3,1-2 1,3-3-2,3-3-4,3-2-2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0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96895 24003 484,'-9'-2'5,"12"-4"8,13-4 10,13-3 8,6-3 2,0 1-9,1-1-7,-1 0-9,-2 2-4,-4 3-1,-3 3-2,-5 2-2,-5 4-2,-8 4-3,-8 4-5,-8 4-2,-4 1-1,1-1 2,-1-1 3,0 0 3,0-1 3,1 0 5,-1-1 4,0 1 5,1 1 4,1 3 3,0 4 3,2 2 4,0 2 0,0 1-1,1 1-2,-1 1-1,0 0-2,0 1-1,0-1-4,0 1-1,2-2-3,1-3-4,2-3-2,2-3-4,1-5-8,2-8-15,0-8-16,2-7-14,0-4-3,1 0 8,2 2 8,0 1 9,0 2 8,-2 1 5,-3 2 6,0 2 7,-6 3 5,-6 2 4,-7 4 5,-7 2 4,-4 4 1,-1 4-2,-1 4-2,0 3-1,0 1-2,5-2 1,3-4-1,5-3 0,6-2 0,8 0 0,9-2-2,10 0 1,8-5-2,10-6-1,10-7-1,10-8-2,5-1-2,-1 1 0,1 3 0,0 1-2,-5 3 2,-7 3 3,-7 2 3,-9 4 3,-9 4 2,-9 4 0,-10 5 1,-10 6 0,-7 2-1,-5 3-6,-5 1-4,-5 3-5,-2 0-5,-1 1-5,1-1-6,0 1-6,0-1-1,1-2 2,1 0 2,2 0 2,0-3 3,3-1 4,1-3 3,3-1 4,1-2 3,0 0 4,2-2 4,1-1 4,2 0 5,3-2 4,3-1 6,2 0 5,7-2 2,10-2 0,9-2 0,11-2 1,5-3-3,2-2-7,2-3-7,2-3-6,0-2-4,-4 2-1,-2 1 0,-3 1-2,-4 2 2,-6 2 2,-3 4 2,-6 3 2,-5 3 8,-7 5 13,-4 5 12,-7 6 13,-4 0 0,0 1-10,-1-2-10,-1-1-12,-3 1-7,-5 1-7,-5 3-7,-5 1-5,-3 1-11,0-1-11,-2-1-14,0-1-12,0-2-5,3-3 1,4-2 3,2-4 2,3-2 4,5-2 3,3-3 5,5 0 4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0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96827 25477 524,'-6'-6'11,"2"2"19,4 4 21,3 3 21,3 2 4,5 5-12,5 4-11,5 3-12,5 4-10,3 3-8,4 3-7,5 3-9,3 1-9,6 1-14,4-1-13,6 0-14,-4-2-2,-9-5 8,-10-5 8,-9-5 9,-6-3-4,-1-2-12,-1-2-14,0-2-13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99400 26075 333,'49'20'167,"16"14"-1,16 14 1,15 16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1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100190 24345 471,'-8'-7'6,"2"0"10,1 2 11,0 1 11,2 2 6,1 5 1,0 6 2,2 4 1,-1 5-2,-1 7-6,0 5-7,-1 7-5,-1 3-5,0 2-2,0 2-3,0 2-3,0 1-2,-2 0-3,0-1-3,-1 1-3,-1 0-5,1 0-6,-1 0-6,0 0-5,1-1-7,0 0-8,2-2-7,1 0-8,0-5-1,2-8 5,0-7 4,2-8 6,0-5 0,0-1-3,0-1-4,0 0-2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2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100600 25224 568,'-3'-11'11,"-6"10"22,-6 10 23,-5 9 23,-4 6 2,1-1-17,-1 1-16,1-1-16,0 0-14,-1-1-9,1-1-9,-1-1-9,2-2-5,3-3-1,3-3 1,3-3 0,3 0 1,6 0 3,4 1 3,6 1 4,5 0 2,7-2 2,7-2 1,7-2 3,3-2-2,0 1-2,0 0-4,1 0-3,-2 0-1,0 0 2,-1 0 0,-1 0 2,-4-1-7,-4 0-15,-5-2-16,-4 0-14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2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101477 24916 503,'-4'-7'19,"6"2"10,8 2 12,6 2 11,4 1 1,1 2-9,1 0-9,1 2-9,-1 0-9,-3 0-8,-3-1-7,-2 1-9,-4 1-4,-1 0 0,-2 1 0,-2 2-1,-2 0 1,-2 2 2,-2 0 2,-2 1 1,-3 2 5,-4 1 7,-4 3 7,-3 2 8,-4 1 2,-1 1-1,-3 1-1,-1 1-2,-3 0-2,-1 1-1,-2-1-3,-2 1-1,0-1-3,3-1-7,3-1-5,3-1-5,3-2-7,5-3-5,3-3-7,4-2-6,7-6-7,8-5-8,9-5-8,10-7-8,3-3 1,0 1 13,1-1 11,-1 0 12,-1 2 8,-5 3 6,-3 3 5,-4 2 6,-4 2 6,-1 0 8,-2 0 8,-2 1 8,-1 0 5,2 3 5,0 4 3,1 2 3,1 4 4,0 2 1,0 3 1,0 3 3,0 2-4,-1-1-8,1 1-8,0 0-8,-1 0-8,-2 2-7,-2 3-9,-2 1-6,-3 1-4,-2-1 3,-4-1 3,-2-1 3,-2-2-7,-1-5-18,-2-3-16,0-4-17,1-5-7,1-2 4,2-6 3,2-2 4,3-4 5,1 0 7,2-1 7,2-1 8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102550 26165 618,'8'-6'0,"1"1"0,2 2 0,0 2 0,0 1 6,1 0 12,0 0 11,0 0 12,-1 1 4,-1 4-3,-1 2-5,0 3-3,-2 2-3,-1-1-4,-1 1-3,0 0-4,-2-1-4,0 1-7,-2-1-6,0 1-8,-2 0-15,0-1-23,-2 1-24,0 0-23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6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101199 28100 492,'29'22'136,"-3"-3"-35,-5-3-35,-3-3-36,-3 0-27,-1 0-15,-1 1-16,0 1-17,-6 1-7,-8 0 0,-10-1 0,-8 1 1,-6 0 5,-2-1 9,-4 1 10,-3-1 10,0 0 6,3-4 3,3-3 3,4-2 3,0-3 3,1 1 4,-1 0 3,1 0 3,3 0 8,6 0 10,8 0 10,7 0 11,6-1 2,7-2-3,7-2-5,7-2-4,5-2-4,5-2-4,3-2-5,4-1-4,-1-1-4,-2 2-5,-5 2-5,-4 2-6,-4 1-7,-5 0-10,-5 0-12,-5 1-10,-5 0-4,-6 3 4,-6 4 4,-6 2 3,-4 2 4,-3 0 6,-3 0 6,-3 0 5,-1 0 4,3 1-1,1 2 1,2 0 0,3 1 5,1 1 11,2 1 11,3 2 10,0 0 5,2 1 2,0 1 0,2 1 0,1 1-1,0 1-6,2 1-4,0 1-5,1 0-4,0-1-5,0-1-5,0-1-3,-1-1-6,-2-3-3,-2-1-6,-1-2-4,-3-2-4,0-3-4,-2-1-3,1-2-5,-2-4-2,2-4-2,1-5-3,0-5-2,2-5 0,1-3 3,0-5 3,2-3 2,1-1 4,0 3 4,1 3 5,2 3 3,1 3 7,2 5 8,2 3 9,2 4 8,-2 4 3,-2 4-3,-6 4-2,-2 4-3,-4 2 1,-2 1 4,-2 1 3,-1 2 5,5-4-6,16-7-14,14-6-13,15-8-15,7-2-3,2-1 4,0 0 6,1 0 5,-1 2 4,-3 3 3,-6 2 3,-2 4 3,-6 1 3,-5 0 1,-7 0 2,-5 0 2,-7 2 0,-8 6-4,-8 4-3,-7 5-4,-5 3-4,-1-1-8,-1 1-7,-1-1-7,-1 1-5,-1-1-2,-1 1-2,0 0-3,-3 1 2,-1 2 5,-2 4 6,-2 3 5,0 0 6,3-3 4,4-3 4,2-3 6,3-2 4,5-3 6,3-1 5,5-2 5,6-4 7,10-5 9,10-4 10,9-5 10,10-6-1,8-4-8,10-5-9,8-5-8,3-1-8,-3 1-6,-3 3-5,-2 1-5,-5 3-5,-4 5-2,-6 3-1,-4 4-3,-5 3-1,-5 0 1,-5 2 1,-5 0 0,-4 3 2,-4 2 4,-4 4 3,-4 2 3,-4 2 3,-2 3 1,-3 2 2,-3 2 2,-4 1-2,-3 1-2,-5 0-4,-3 3-2,-2-1-3,-1 1-3,1-1-2,0 1-1,-1-2-6,1-2-7,0-1-7,0-2-8,0-3-4,3-3-5,1-3-2,3-2-5,2-3 1,5-2 1,3-2 2,4-2 2,3-1 4,1 0 4,0 0 5,2 0 4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3:26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101050 30650 538,'22'0'75,"-3"2"-11,-3 0-10,-3 2-12,3 2-4,9 5-1,9 5 1,9 6 0,6 1-5,4 2-10,3 1-8,5 1-10,3 2-8,3 5-4,3 3-6,3 4-5,-5-2-6,-13-6-5,-13-7-6,-12-7-6,-7-4-5,-3-1-6,-1-1-6,-2 0-7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3"/>
    </inkml:context>
    <inkml:brush xml:id="br0">
      <inkml:brushProperty name="width" value="0.05405" units="cm"/>
      <inkml:brushProperty name="height" value="0.05405" units="cm"/>
      <inkml:brushProperty name="color" value="#F2395B"/>
    </inkml:brush>
  </inkml:definitions>
  <inkml:trace contextRef="#ctx0" brushRef="#br0">18150 47300 407,'-27'23'0,"-3"-3"0,-3-3 0,-2-2 0,0-3 1,7 1 5,6-1 2,7 1 5,13-3 0,22-2-3,22-3-1,23-3-3,16-7 5,13-9 12,12-10 12,13-8 12,6-8 2,0-2-9,0-3-10,0-3-9,-8 1-6,-16 6-3,-15 7-4,-15 6-2,-25 15-4,-30 26-3,-32 24-4,-30 26-4,-17 10-1,1-3 1,-1-3 1,1-2 0,-3 0 3,-2 7 4,-3 6 4,-3 7 4,1 2 4,6 1 4,7-1 3,6 1 5,4-4-1,4-6-4,3-6-5,3-6-5,17-18-11,31-28-19,32-28-17,31-27-19,12-17-3,-6-3 11,-6-3 11,-6-2 11,-6 2 8,-2 9 6,-3 10 5,-3 10 4,-6 10 10,-5 13 11,-7 12 11,-5 13 11,-8 7 7,-5 4 0,-7 3 0,-5 3 0,-3 4-2,4 7-5,3 6-5,3 7-4,3-1-5,3-6-4,3-6-4,4-6-4,7-7-4,13-6-4,12-6-4,13-6-4,9-6-6,6-2-7,7-3-6,6-3-7,4-9-5,4-11-4,3-14-4,3-11-4,-5-7 0,-12 0 4,-13 0 3,-12 0 4,-13 3 1,-12 6-3,-13 7 0,-12 6-3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4:19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81837 8444 527,'-8'-8'2,"2"2"5,1 1 4,0 0 4,2 3 4,0 4 3,2 4 4,1 4 3,0 3-1,0 3-2,0 3-4,0 3-4,0 2-2,0 1-1,0 1-1,0 1-1,0 0-2,0-1-2,0-1 0,0-1-3,0-1 0,0-1 0,0-1 1,0-1 0,0 0 1,0 1-1,0 1 1,0 1-1,-1 0-1,-1-1-2,0-1-4,-1-1-2,-1 0-2,2 1 2,0 1 0,2 2 1,0-2 1,0 0 0,0-1 1,0 0 0,0-1 1,0 1 0,0 1 0,0 1 1,0 0 0,0 1 1,0-1 1,0 1 0,-1-1 0,0 1 0,-2-1 0,0 1-1,0-1 0,0 1 0,2-1-1,0 1 0,1-1 0,0-1-1,0-2 1,0 1-1,0-2 0,-2 1 0,0-1 0,-1 1 1,-1-1-1,2-1 0,0-1-1,2 0 0,-1-2 0,0-1 0,-2-1 0,0-1 1,0 1-1,0 0 1,2 1-2,0 1 1,1 1-1,-2 0 0,0-1 0,-1 1-1,-1 0 1,2-1 0,0 1 0,2 0 0,-1 0 1,0 3 0,-2 1 0,0 3 0,0 0-1,0 1 1,2-1-1,0 1 1,1-1-2,0 1 1,0-1-1,0 1 0,0-2 0,-2-1 0,0-3 0,-2-1 1,1-1-1,1-1 1,0 1-1,2 0-1,0-1 1,0 1 0,0 0 0,0-1 1,0 1 0,0 0 0,0-1 0,0 1 1,0-1-2,0-1 1,0-1-2,0 0 0,0-1-1,0-1 0,0 1 1,0 0-1,0 0 1,0 1 0,0 1 1,0 2 0,-1-1 0,-1 1 1,0 0-1,-1-1 1,-1 1-1,2 0 1,0-1 0,2 1 0,0 0-1,0 1 1,0 1 0,0 1 0,0 2 0,0 0 0,0 0-1,0 3 1,-1-2-1,0 0 0,-2-1 1,0 0-1,0-2 0,0 1 1,2-1-1,1 1 1,0-1 0,0-1 0,0-1-1,0 0 1,0-2 0,0 1 0,0 0 0,0-1 0,0 0 0,0-1-1,0 0-1,0-2-1,0 0 0,0 0 0,0-1 1,0 1 0,0 0 0,0 0 0,0-1-2,0 1 0,0 0 0,0 1 0,0 1 0,0 2 0,-1-1 1,-1-1 2,0-1 0,-1 0 2,-1-1 1,2 1 1,0 1 2,2 1 0,0 1 1,0 0-1,0-1-2,0 1 0,0 0-1,0-1-1,0 1-1,0 0 1,0-1-1,0 1-1,0 0 1,0-1-1,0 1 0,0 2 0,0 0 1,0 1-1,0-1 1,0-1 1,0-2-1,0-2 2,0-1-1,0 3 0,0 1 0,0 3 0,0 0-1,0-3 1,0-1-1,0-2 1,0-1 0,2 1-2,0 1 1,2 2-2,-1-1 1,-1-1 0,0-1 0,-1-1 0,-1 0 1,0 0 0,0 0 1,0-1 0,0 1 0,0 0-1,0 0 0,0-1-1,0 1 0,0 0 0,0 0 1,0-1 0,0 1 0,0 0-1,0 0 1,0-1 0,0 2-1,0 2 0,0 1-2,0 3 0,0 0 0,0-3 0,0-1 1,0-2 0,0-2 0,0 1-1,0 0-1,0 0-1,0 0 0,0 1 0,0 1 1,0 2 1,0-1 0,0 3 0,0 0 0,0 1 1,0 0 0,0-1 0,0-1 2,0-1 0,0 0 1,0 0-1,0-1-1,0 1 0,0 0-1,0 1 0,0 1 0,0 2 0,0-2-2,0 1 0,0-2 0,0-1-2,0 0 1,0-1 0,0 1 0,0 0 2,0-2-2,1-1 0,2-2 0,0-2-2,1-1-2,0 3-5,0 2-4,0 2-5,-1-1-4,-1-1-2,0-2-3,-1-2-2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4:3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96059 14459 554,'-1'-15'6,"0"4"10,-2 3 11,0 3 11,0 2 4,0 3-4,1 4-4,2 2-3,0 3-4,0 4-1,0 2-2,0 3-1,0 1-3,0 1-3,0-1-2,0 1-2,0 0-3,-2 1-1,0 1-1,-2 1-2,0 1-2,-2 3 0,0 1 0,-1 2-2,-1 2 0,1-1-3,-1 0-1,0 0-2,1-1-2,0-1-2,2-3-2,1-1-3,0-3-1,2-1-2,0-3-2,2-1-2,1-9-8,4-16-14,2-16-15,3-15-14,1-5 0,-1 6 13,0 6 15,-2 6 13,-1 3 10,-1 3 4,0 1 4,-2 3 6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4:35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96025 14338 562,'-7'-22'0,"2"2"-1,2 5 0,3 1-2,0 3 3,0 1 3,0 0 3,0 2 4,0 0 2,1 1 0,2-1 1,0 0 0,4 0 2,6 0 3,5 0 4,7 1 4,1 0 0,-1 2-1,-3 2-3,-1 2-1,-3 2-3,-1 2-1,-2 2-2,-3 2-1,-1 1-3,-2 1-2,-2 2-3,-2 0-2,-3 2-2,-1 3-1,-2 3-2,-1 3-1,-4 2-1,-4 1 0,-4 1-2,-3 1 0,-3-1-1,1-1 1,-1-3-1,1-1-1,-1-3 1,0-1 0,1-2 0,-1-3-1,2-1 1,3-2 1,3-2 0,3-2 1,4-3 1,10-2 2,6-4 2,9-2 2,5-2 2,2 2 1,4 1 2,3 0 1,1 2 2,-2 2 0,0 2 2,-1 2 0,-3 2 0,-5 0-1,-5 1-1,-5 2-1,-3 0-1,-2 1-1,-3 2 0,-1 0-2,-2 1 0,-4 1 0,-2 1-1,-3 2 1,-4-1-2,-2 1 0,-3 0-1,-3-1-1,-2 1-2,-1 2-1,-1 0-3,-1 1-2,-2 1-4,-3 3-8,-3 1-7,-2 3-7,-3 0-4,-1 0-1,-1 1 0,0-1-1,3-2-1,7-5-4,9-5-3,7-4-3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4:36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94884 19161 535,'-1'-15'7,"0"4"13,-2 3 15,0 3 13,-2 3 5,-2 5-5,-2 6-4,-1 4-6,-3 5-3,0 3-5,-1 4-4,-1 5-5,-2 3-4,-1 4-2,-3 4-4,-1 4-3,-2 2-3,-1-2-2,-1-1-2,-1 0-3,1-2-5,3-2-5,3-2-6,3-1-6,3-5-5,1-4-4,2-5-4,2-5-3,3-5-4,2-6-3,4-6-3,3-6-4,0-3 4,1-2 9,0 0 9,0-1 10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4:36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95400 19497 553,'8'-21'7,"0"7"11,-1 5 12,1 6 11,0 5 3,0 4-7,-1 4-7,1 3-6,0 4-4,2 1 2,0 3-1,1 1 2,0 3-2,-2 1-1,-3 3-1,-1 1-2,-1 1-3,0 1-1,0-1-3,0 0-1,-1 0-4,0-2-4,-2 0-2,0-1-5,-1-1-4,0-1-7,0-1-5,0-1-6,-2-2-5,0-3-5,-3-3-4,-2-3-4,-1-2 0,1-2 7,-1-2 7,0-2 7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4:36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94800 20539 674,'1'-16'8,"2"2"9,2 1 9,2 1 8,3 1 5,5 1-3,5 0-1,5 2-1,5 0-4,7 1-5,5-1-5,6 0-5,3 0-8,0 2-14,-1 1-13,2 1-12,-6 0-11,-9 0-8,-8 0-8,-8 0-7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05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84227 1550 523,'-7'24'147,"2"1"-34,2 1-35,2 1-33,1 2-20,-2 2-4,0 4-4,-1 3-4,-1 3-4,0 6-3,0 4-3,0 5-4,0 2-4,1 0-5,-1-2-6,0-1-6,0-1-3,0-2-1,0-3-1,1 0-2,-1-6-2,2-6-5,0-7-4,2-7-5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05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84666 1883 632,'-9'-6'49,"0"4"-2,-1 4 0,-1 4 0,-2 3-5,0 3-9,-1 3-8,-1 4-10,-2 1-5,-1 0-2,-3 2-3,-1 2-3,-1-2-2,1 0-3,1-1-2,1-1-3,1 0-1,1 0 3,1-1 1,1 1 2,1-3 2,2-1-1,3-4 1,1-3 0,5-1 2,8-2 5,8-1 4,7 0 4,5-1 1,1 2-2,1 0-3,1 1-1,-1 1-6,0 2-6,-1 0-8,-1 1-8,-2 1-2,-1 0 1,-3-1 1,-1 1 3,-2-2-8,-3-2-14,-1-4-16,-2-2-14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06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85887 1581 526,'-3'-13'6,"12"3"15,10 4 12,11 4 15,4 2-1,-2 0-14,-2 0-14,-1 0-14,-4 0-8,-3 0-3,-5 0-3,-3 0-3,-4 1-1,-2 2 3,-4 2 1,-2 2 2,-5 1 4,-2 3 5,-5 2 6,-4 2 5,-3 1 7,-1 1 7,-3 1 7,-1 1 7,-1 1 1,-1 1-6,1 1-5,-1 1-6,1 1-5,1 1-6,1 1-6,1 1-5,1 1-2,1 0 1,1 2 1,1 1 0,1-1-7,4-3-16,3-3-18,3-3-17,2-5-7,3-7 0,4-6 2,2-8 1,3-6 5,4-7 8,2-7 9,3-7 8,2-1 6,-1 2 6,1 3 4,-1 3 6,-1 3 4,-2 5 4,-4 3 3,-3 4 4,-1 3 6,0 2 7,0 3 7,-1 1 7,1 2 5,-2 1 0,-1 3 2,0 2 1,-1 2-1,2 2-5,0 2-5,1 1-4,0 4-2,-2 3-2,-2 5-1,-2 3-1,-1 3-3,0 1-6,0 0-6,0 2-6,-1 0-7,0-2-8,-2 0-9,0-1-7,-1-4-11,-2-7-13,0-7-11,-1-6-13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06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87350 2300 621,'28'1'47,"-8"4"1,-6 2 0,-6 3 3,-4 3-4,0 1-4,-1 3-7,1 2-4,0 1-12,0 2-14,0 2-14,0 3-16,-1-2-9,0-3-4,-2-5-5,0-3-5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4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20600 46050 597,'10'-47'125,"23"6"-27,22 7-28,22 6-28,13 1-18,7-3-6,6-3-8,7-2-6,-3 0-4,-8 7 2,-10 6 2,-9 7 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07"/>
    </inkml:context>
    <inkml:brush xml:id="br0">
      <inkml:brushProperty name="width" value="0.04788" units="cm"/>
      <inkml:brushProperty name="height" value="0.04788" units="cm"/>
      <inkml:brushProperty name="color" value="#00BFF3"/>
    </inkml:brush>
  </inkml:definitions>
  <inkml:trace contextRef="#ctx0" brushRef="#br0">87960 498 459,'8'-23'4,"0"3"9,0 1 9,0 3 9,0 5 5,1 8 1,2 9 2,0 10 1,-2 5-4,-3 5-13,-4 3-10,-4 4-13,-3 2-10,-3-2-11,-4 0-8,-2-1-11,-1-3-3,-1-3 3,0-5 4,1-3 4,-1-4 4,0-3 4,1-3 6,-1-2 4,1-3 4,1 0 0,0-2 0,2 0 1,2-2 9,4-2 19,4-2 18,4-2 18,6-2 5,6-1-10,7-3-10,7-2-9,3 0-7,1-1-3,-1 0-2,0 1-3,-2 0-4,-3 4-4,-5 3-4,-3 3-5,-6 5-4,-8 7-6,-8 9-4,-8 8-6,-6 3 0,-5 0 4,-5 1 5,-5-1 3,-1 0 4,2-1 1,1-1 2,3-1 1,2-3 1,5-3 2,3-5 0,5-3 1,5-3 1,10-4 1,8-3 0,9-2 0,5-3-1,1-4-2,1-2-4,1-3-2,-1-1-2,-1 3 2,-3 1-1,-1 2 2,-4 4-1,-7 4-1,-5 6-1,-6 4-1,-5 4-1,-3 1 1,-5 3 1,-4 2 0,-1-1 0,-1 1 0,1-2 1,-1-1 1,0 0 0,1-1 4,-1 1 2,1 0 3,0-2 3,2-1 1,3-3 1,1 0 2,4-4 2,6-3 4,6-2 2,6-4 4,6-3-1,7-3-5,7-5-4,7-4-5,3-1-3,0 1-5,0 1-4,1 1-3,-3 2-1,-2 2 1,-3 4 3,-3 3 1,-4 1 3,-1 2 2,-4 0 2,-3 2 3,-4 2 3,-5 6 6,-4 4 6,-6 5 5,-4 4 2,-5 1-4,-5 2-2,-5 3-4,-5 1-3,-3 3-3,-5 1-3,-3 2-3,-3 1-6,-2 1-5,-2-1-7,-2 0-7,0-2-5,4-3-4,2-5-5,3-3-4,4-6-5,4-3-6,3-6-6,5-4-6,3-5 0,2-2 5,4-4 7,3-2 5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07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87750 2677 592,'15'-6'7,"-1"2"17,-1 4 14,0 2 16,1 5 6,5 6-7,5 5-6,5 7-5,6 5-8,8 4-9,8 6-9,8 4-9,3 1-10,-1-4-14,-1-4-12,0-3-13,-4-5-5,-5-2 3,-4-3 3,-6-3 2,-4-3 2,-5-3-2,-6-3-2,-3-2-2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1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93626 1750 539,'-1'23'136,"0"1"-31,-2-1-33,0 1-31,-1 0-17,0 1-6,0 1-3,0 1-5,0 3-1,1 8-1,-1 6 1,0 8 0,-1 2-5,0-1-7,-1 0-8,-1-2-8,-1 0-8,2 0-5,1 0-7,0 0-5,2-2-3,1-4 2,0-4 2,2-4 1,0-5 2,0-4 4,0-5 2,0-4 3,-1-5 4,0-3 6,-2-3 5,0-2 5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11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94183 2655 571,'-1'-13'41,"0"6"2,-2 6 2,0 6 2,-3 3-3,-4 2-9,-3 0-9,-5 1-9,-2 1-6,-3 1-2,-1 1-3,-3 2-3,0 0 0,0 1-2,-1 1 1,1 1-1,1-1-2,3-3-1,3-3-3,3-2-3,3-3 0,1-1 2,2 0 0,2-2 2,6 2 3,8 4 5,9 3 6,9 5 5,5 1 3,1-1-2,1-1-1,1-1 0,0-1-2,0-1-3,0 0-3,1-2-3,-3 0-1,-2 1-1,-3 1 0,-3 2-1,-3-2-2,-3-1-6,-3-2-5,-2-2-5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12"/>
    </inkml:context>
    <inkml:brush xml:id="br0">
      <inkml:brushProperty name="width" value="0.04183" units="cm"/>
      <inkml:brushProperty name="height" value="0.04183" units="cm"/>
      <inkml:brushProperty name="color" value="#00BFF3"/>
    </inkml:brush>
  </inkml:definitions>
  <inkml:trace contextRef="#ctx0" brushRef="#br0">95500 2385 525,'17'-7'142,"3"-1"-31,3 0-32,3 1-31,1-1-18,1 2-6,-1 1-5,1 0-6,0 1-6,4 1-5,3-1-8,3 0-5,-3 1-8,-6 2-7,-7 2-8,-7 2-7,-5 2-6,-2 3-3,-4 3-4,-2 4-3,-4-1 1,0-2 9,-3-1 8,-2-2 7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12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95450 3265 605,'46'6'151,"0"-3"-38,-2-2-37,0-3-37,-2-2-25,0 0-12,-2 0-14,0 1-13,-4-1-7,-5 2-4,-7 0-4,-5 2-3,-5 0-3,-1 0-1,-2 0-3,-2 0-2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13"/>
    </inkml:context>
    <inkml:brush xml:id="br0">
      <inkml:brushProperty name="width" value="0.06217" units="cm"/>
      <inkml:brushProperty name="height" value="0.06217" units="cm"/>
      <inkml:brushProperty name="color" value="#00BFF3"/>
    </inkml:brush>
  </inkml:definitions>
  <inkml:trace contextRef="#ctx0" brushRef="#br0">97969 1645 353,'8'-10'3,"0"0"5,0-3 6,-1-1 6,1-2 2,-2 2 1,-1 1 1,0 1 1,-2-1-1,-1 0-3,0-1-2,-1-1-2,-1-1-3,0-2-1,0 0-2,0-1-2,-2 1 0,0 1 0,-3 2 0,-2 3 1,-1 1 1,-2 0 0,0 2 0,-1 1 0,-1 1 0,0 2 0,1 2 0,-1 2-1,0 1 0,0 2-1,1 0-1,-1 2-1,0 1-1,1 3-1,-1 4-1,0 2-2,0 3-1,-2 3 0,0 3-1,-1 3 0,2 0 0,3-3-2,4-3 0,4-3 0,4-1-4,4 0-7,4-1-5,3 1-8,4-3-1,3-3 0,3-4 1,3-4 2,1-2 1,-3-2 4,-1-1 3,-3 0 3,-2-1 2,-3 1 1,-2-2 2,-4 2 0,-3 1 15,-4 6 27,-4 4 29,-4 5 26,-3 10 5,-2 15-20,-2 14-21,-1 15-19,-1 6-14,1-3-8,1-3-8,0-3-9,1 2-5,-1 5-4,-1 7-4,-1 5-3,-1 8-9,0 10-12,1 9-12,-1 11-13,1-7-5,2-23 2,3-22 2,1-22 2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1"/>
    </inkml:context>
    <inkml:brush xml:id="br0">
      <inkml:brushProperty name="width" value="0.03584" units="cm"/>
      <inkml:brushProperty name="height" value="0.03584" units="cm"/>
      <inkml:brushProperty name="color" value="#00BFF3"/>
    </inkml:brush>
  </inkml:definitions>
  <inkml:trace contextRef="#ctx0" brushRef="#br0">52841 42041 613,'-1'-14'8,"-2"4"13,-2 4 15,-1 4 14,-3 5 2,-2 4-10,-2 5-10,-1 6-11,-3 3-6,-2 2-4,-1 4-3,-3 3-4,-2 5-2,-2 6-2,-4 8-3,-3 6-2,2-1-1,7-10 1,7-10 1,7-10 1,3-2 0,0 3 1,0 4-1,1 5 0,0-2 0,2-4 1,2-5 0,2-4-1,1-5 1,0-1 0,0-3-1,0-1 1,1-1-1,2-2 1,2-1 0,2 0 0,2-2 0,3 0-1,3-2-1,3 0 0,3-4-1,3-6 1,3-6 1,3-5 1,2-6 0,3-5 1,1-5 1,2-4 0,0-3 1,-2 2 1,-2 0 1,-1 2 0,-3 1 1,-3 1-2,-3 3 0,-3 2-1,-2 1-1,-1 1-1,-1 1-1,-1 2 0,-2 0 0,-2 1-1,-4 1 1,-3 1-1,-1 1 0,-2 3 2,0 1 1,-2 3 0,0 0 1,0 2 0,0 1 0,0 1 0,-1 1 1,-4 2 0,-2 3 0,-3 1 2,-2 1-1,0 2 0,0 0-1,1 2 1,-2 1-2,-2 4 1,-1 2-1,-3 3 0,-1 3 0,-1 2-1,-1 1-1,-1 3-1,0 1 0,-1 1 0,1 1 0,-1 1 0,2-1 0,3-1 2,3-3 0,3-1 1,2-2 1,2-3 0,2-1 1,2-2 1,2-1 0,0 2 0,2 0 1,0 1-1,3 1 2,2 0 0,4-1 3,2 1 1,3 0 1,1 1 0,3 2 0,2 0 1,0 0-1,1 1-2,-1 0-1,1-1-1,0 1-1,1 0-1,1-1 0,1 1-1,-1 0-2,-1-1-2,-3 1-5,-1-1-2,0 1-7,3 2-9,3 0-9,3 1-9,0-1-4,-5-1 3,-3-2 3,-4-3 2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1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55745 42647 656,'-13'-15'6,"4"4"14,6 3 13,5 3 12,2 1 3,3 2-8,2 0-9,2 2-8,3 0-5,7 0-1,5 0-1,7 0-1,1 0-2,0 2-4,-1 0-2,-1 2-5,-2-1-3,-2-1-6,-1 0-6,-3-1-5,-2-1-6,-4 0-7,-5 0-7,-3 0-6,-3 0-4,-2 3 1,-3 2 0,0 2 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2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55370 43862 604,'-11'-21'8,"8"7"16,9 5 16,10 6 16,5 3 4,5 0-10,3 0-9,4 0-10,3 0-6,0-2-4,2 0-4,1-1-4,-1-1-5,0 2-7,-2 0-5,0 2-7,-2 0-2,-1 0 0,-3 0 0,-2 0 1,-2 0-10,-5 2-19,-3 0-20,-4 2-20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5"/>
    </inkml:context>
    <inkml:brush xml:id="br0">
      <inkml:brushProperty name="width" value="0.05648" units="cm"/>
      <inkml:brushProperty name="height" value="0.05648" units="cm"/>
      <inkml:brushProperty name="color" value="#F2395B"/>
    </inkml:brush>
  </inkml:definitions>
  <inkml:trace contextRef="#ctx0" brushRef="#br0">21600 45150 389,'0'-71'3,"0"10"4,0 10 5,0 9 6,-2 12 4,-3 16 6,-3 15 6,-2 17 5,-6 17 0,-6 23-6,-6 22-5,-6 22-6,-7 13-3,-6 7-3,-6 6-2,-6 7-3,-4 0-2,1-2-2,-1-3-3,1-3-3,7-13-2,16-22-2,15-22-3,17-21-2,17-26-5,23-28-8,22-28-9,22-27-8,8-15-1,-2 0 4,-3 0 4,-3 0 5,-6 6 5,-5 13 4,-7 12 4,-5 13 5,-15 13 5,-22 17 6,-22 15 6,-21 16 5,-17 13 4,-8 14-1,-10 11 1,-9 14-1,-2 5-1,6 1-4,7-1-5,6 1-4,4-7-2,4-12-2,3-13-1,3-12-1,12-10-1,22-6-3,22-6-2,23-6-2,14-15 0,10-21 1,10-22 1,9-22 2,6-13 0,3-3-2,3-3-2,4-2-2,-6 2 1,-11 9 4,-14 10 5,-11 10 4,-20 13 4,-24 19 1,-26 19 1,-24 19 3,-17 15-1,-5 13 0,-7 12-2,-5 13 0,-1 2-4,6-5-3,7-7-4,6-5-5,3-6 0,0-3 1,0-3 1,0-2 2,10-6 3,23-6 5,22-6 5,22-6 4,18-13 1,16-19-1,15-18-3,17-19-3,5-8 0,-3 3-2,-3 3-1,-2 4-1,-5 2 1,-2 4 2,-3 3 4,-3 3 2,-18 18-4,-31 35-10,-31 35-11,-31 34-11,-16 13-5,0-5 3,0-7 1,0-5 2,1-11 2,4-11 1,3-14 2,3-11 1,1-9 4,1-3 2,-1-3 4,1-2 3,1-5 5,3-2 10,3-3 8,4-3 8,2 1 8,4 6 6,3 7 8,3 6 6,6 6 1,9 6-6,10 7-4,10 6-5,4 4-4,0 4-2,0 3-3,0 3-2,0 3-3,0 3-2,0 3-4,0 4-1,-2 5-4,-3 10-2,-3 10-2,-2 9-2,-3-4-3,1-15-4,-1-15-2,1-16-5,-7-12-4,-12-5-7,-13-7-7,-12-5-6,-10-12-4,-6-16 0,-6-15-2,-6-15 0,-6-17-1,-2-15 1,-3-15-1,-3-16 1,1-10 1,6-3 2,7-3 4,6-2 3,4 6 3,4 20 3,3 18 2,3 20 3,6 22 14,9 29 27,10 28 25,10 28 27,4 12 3,0-3-21,0-3-19,0-2-21,3-6-11,6-6 0,7-6-1,6-6-1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4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60618 40203 552,'1'-23'4,"2"1"9,2 1 7,2 1 8,0 2 2,-2 1-5,-3 2-5,0 3-4,-4 1-3,0 0 0,-3 2 0,-2 1 0,-2 1 0,-4 2-1,-2 2-1,-3 2-1,-2 3-1,-1 4 0,-1 4 0,-1 3 0,-1 5 0,-1 3 0,-1 5 0,0 3 0,-2 4-1,1 2 1,-1 4-1,1 3-1,0 0 0,3 0 0,1-2-1,3 0-1,1-1 0,1 0 0,1 0 1,1 1-1,0-2 1,0 0 0,1-2 1,-1 0-1,2-2 1,3-3-3,2-3 0,4-3-1,2-3-3,2-2 0,2-1-3,2-2-1,3-3-1,6-3-1,4-3-1,5-2-1,4-3-1,5-2-3,3-2-1,4-2-3,2-3-2,2-2 0,1-3-2,0-3-1,0-2-4,0 1-6,-1-1-6,-1 0-7,-5 2-1,-8 1 1,-7 2 3,-9 2 2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4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62859 41466 487,'-8'-12'36,"2"8"10,1 8 10,0 8 9,2 3 0,1 1-12,0 0-10,2-1-12,-1 1-7,-1 1-2,0 2-3,-1 0-2,-2 1-4,0 1-2,-1 0-4,-1 3-3,-1-1-4,2 1 0,1-1-3,0 1-2,1-2-2,1 0-3,-2-1-4,2 0-3,-1-3-1,2-1 2,0-3 0,2-1 1,1-4-10,4-6-20,2-6-21,3-6-19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5"/>
    </inkml:context>
    <inkml:brush xml:id="br0">
      <inkml:brushProperty name="width" value="0.03492" units="cm"/>
      <inkml:brushProperty name="height" value="0.03492" units="cm"/>
      <inkml:brushProperty name="color" value="#00BFF3"/>
    </inkml:brush>
  </inkml:definitions>
  <inkml:trace contextRef="#ctx0" brushRef="#br0">63078 41280 630,'22'-43'13,"-1"8"4,-2 7 6,-2 9 3,-2 5 3,1 2 0,-1 4 0,1 3 0,-1 2-2,-3 2-4,-1 2-4,-2 2-4,-2 2-2,-2 3 0,-2 4-2,-2 2 0,-3 2-1,-2 1-1,-4 1-1,-2 1-2,-3 2-5,-3 1-9,-3 3-9,-3 1-9,0-1-3,5-3 4,3-4 2,4-5 3,5-2 0,4-2-3,6-2-4,4-2-2,5-2 4,3-1 13,5 0 10,3-2 13,2 1 4,-1 0-2,-1 2-2,-1 0-4,-3 2 3,-3 0 6,-4 1 5,-4 2 7,-4 0 2,-3 3-2,-2 2-1,-3 1-2,-4 2-3,-4 0-6,-4-1-6,-3 1-6,-4-1-3,0-1-4,-1-1-1,-1 0-3,-1-1-3,-1 1-6,-1 1-5,0 1-6,-1 1-1,3 0 3,1-1 2,3 1 4,2-2-5,2-1-10,4-2-11,3-2-10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5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59655 43803 495,'-30'0'0,"5"2"0,3 0 0,5 2 0,4-1 0,8-1 0,7 0 0,6-1 0,6-3 6,7-2 14,5-4 14,7-2 12,5-3 5,6-1-7,6-3-6,6-1-5,4-1-5,1 2-3,3 3-4,2 1-3,1 2-2,1 1-1,1 0-1,1 2 0,1 1-7,1 0-14,1 2-14,1 1-13,0 0 5,1 2 26,-1 0 26,1 2 24,-3 0 5,-3 0-20,-4 0-18,-5 0-18,-4 0-15,-4 2-11,-5 0-11,-6 2-12,-4 0-2,-3 0 2,-5-1 4,-3 1 4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6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60916 45110 543,'0'-22'29,"0"4"3,0 5 6,0 3 4,-1 2 0,-4 0-6,-2 0-4,-3 1-6,-3 0-4,-2 2-4,-1 2-3,-3 2-4,0 2-1,1 2-1,1 2 0,1 2 0,-1 2-1,-2 3 0,-1 3-1,-2 3-1,-2 2 0,1 1-1,-1 1 0,1 1-1,0 2-1,1 1 1,1 3-1,1 1 0,1 1 0,2 1-1,3-1 0,1 0-2,2 0 0,2 1 1,3-1 1,1 0 1,1-1-1,2-1-3,0-3-2,2-1-2,1-3-2,2-3 0,2-3 0,2-3-1,3-3-1,7-2-2,5-4-2,7-2-3,4-4-2,4 0-2,4-3-3,4-2-2,3-3-4,4-6-2,2-4-5,3-4-3,-2-2 0,-8 5 3,-8 3 3,-8 4 3,-5 3 3,-5-1 3,-3 0 3,-4 0 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6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62953 45844 493,'5'-18'61,"-6"10"6,-6 11 6,-6 12 7,-2 5-6,-1 3-15,1 1-16,-1 3-16,0 1-12,1 4-7,-1 3-9,0 2-9,2 1-6,1-1-8,2-3-6,3-2-7,1-2-4,2-3-3,2-4-1,2-1-2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6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63700 45659 471,'0'-15'5,"2"4"10,0 3 10,2 3 11,0 2 4,2 3 0,0 4 0,1 2 0,1 3-2,0 2-2,0 2-3,0 1-3,-1 3-2,-1 1-3,-1 3-4,0 2-3,-1 1-3,0 4-3,0 3-3,0 3-3,-1 0-1,1 0-1,0-1 0,0-1 0,0-1-5,0 1-6,0-1-8,0 0-6,-1-2-6,-1-3-4,0-5-4,-1-3-4,-1-2-1,0-1-1,0 1 1,0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7"/>
    </inkml:context>
    <inkml:brush xml:id="br0">
      <inkml:brushProperty name="width" value="0.02928" units="cm"/>
      <inkml:brushProperty name="height" value="0.02928" units="cm"/>
      <inkml:brushProperty name="color" value="#00BFF3"/>
    </inkml:brush>
  </inkml:definitions>
  <inkml:trace contextRef="#ctx0" brushRef="#br0">63000 46740 751,'0'-22'0,"0"5"0,0 3 0,0 5 0,2 1 8,4 0 16,4 0 17,3 1 16,7-1-1,7 0-18,8 0-17,8 1-17,2 0-10,-6 2 0,-4 2 0,-5 2 0,-5 1-9,-2 0-19,-3 0-18,-2 0-18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8"/>
    </inkml:context>
    <inkml:brush xml:id="br0">
      <inkml:brushProperty name="width" value="0.03422" units="cm"/>
      <inkml:brushProperty name="height" value="0.03422" units="cm"/>
      <inkml:brushProperty name="color" value="#00BFF3"/>
    </inkml:brush>
  </inkml:definitions>
  <inkml:trace contextRef="#ctx0" brushRef="#br0">66555 43270 642,'-13'-8'6,"6"2"13,6 1 11,6 1 12,6 0 5,5 0-6,7 0-4,5 0-5,3 1-5,1 1-3,-1 0-5,0 2-3,0-1-5,1 0-5,-1-2-5,0 0-6,-1 0-5,-3 2-6,-3 2-5,-3 2-7,-3 1-5,-1 0-5,-2-1-4,-3 1-5,-1 1 1,-2 0 7,-2 1 6,-2 1 7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9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66482 44462 580,'-15'-8'3,"-1"2"8,0 1 7,1 1 7,4 0 6,8 2 3,9 0 3,10 2 4,4-1 0,1 0-4,1-2-4,1 0-4,1-1-4,4 0-5,3 0-4,3 1-4,0-1-6,-2 2-5,-1 0-7,-3 2-6,0 0-3,3 0 0,1 0-1,2 0-1,2 0-6,1 0-11,0 0-12,2 0-11,-3 0-1,-5 0 9,-7 0 11,-5 0 9,-5 0 5,-1 2 2,-2 0 1,-2 2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5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22450 47400 637,'53'-24'7,"6"4"11,7 3 13,6 3 12,-4 6 6,-11 9-2,-14 10-3,-11 10-1,-6 4-6,4 0-12,3 0-10,3 0-12,-2 0-17,-6 0-25,-6 0-26,-6 0-25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39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70247 43600 513,'-7'-16'4,"0"2"8,2 1 7,1 1 8,3 1 5,7 2-1,7 3 0,8 1-1,3 1-1,3 0-2,1 0-3,3 0-3,1 0-1,4-2-1,3 0 0,2-1-1,3-1-1,2 0-1,2 0-1,3 1-1,0-1-2,3 0-2,2 0-2,2 0-1,1 2-1,-1 1-1,1 2-1,0 2 0,1 0-1,3 0-1,3-2-2,4 0 0,1 0-2,4 0 1,3 2 0,3 0 0,1 1 0,1 0-1,-1 0 0,0 0 0,2 0-2,5 0-3,3 0-2,4 0-3,3 0-1,3 0-1,4 0-1,2 0-1,2 0 0,0-2 0,-1 0 1,1-2-1,-3 0-1,-6 1-1,-6-1-1,-6 0-1,-5 0-1,-6 2 2,-4 0 1,-4 2 2,-10 0-2,-11 0-4,-12 0-3,-11 0-5,-8 0-1,-1 0 1,-2 0 1,-2 0 1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0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73424 41162 572,'-9'32'98,"0"1"-20,-1 1-20,-1 0-20,-1 0-11,0-2-4,0-1-2,1-3-5,-1-2-1,2-1-1,1-3 0,0-1-2,2-2-3,1-1-5,0-1-5,2-1-5,5-4-5,10-6-1,9-8-4,11-6-1,4-6-2,2-5 2,0-5-1,2-5 2,-1-3 0,-3-1 2,-4 0 1,-2-2 2,-4 1 2,-7 2 2,-5 1 2,-6 3 2,-4 2 2,-2 3 1,-2 3 1,-2 3 3,-3 3-1,-4 1 1,-3 2-1,-5 3 1,-2 1-3,1 2-2,-1 2-4,1 2-3,0 3-5,0 4-8,2 3-8,1 5-7,2 1-2,1-1 5,2-1 6,2 0 5,2-2 3,1-1-1,0 0 0,2-2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0"/>
    </inkml:context>
    <inkml:brush xml:id="br0">
      <inkml:brushProperty name="width" value="0.03226" units="cm"/>
      <inkml:brushProperty name="height" value="0.03226" units="cm"/>
      <inkml:brushProperty name="color" value="#00BFF3"/>
    </inkml:brush>
  </inkml:definitions>
  <inkml:trace contextRef="#ctx0" brushRef="#br0">74650 41743 682,'8'-8'0,"0"2"0,-1 1 0,1 0 0,1 3 8,1 2 18,3 4 17,2 2 17,0 3 1,-1 1-12,-1 3-13,-1 2-14,-1 1-11,0 1-9,-2 1-11,-1 1-9,-1-1-4,0-2 2,-2-1 1,0-2 2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1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76291 40500 499,'-8'-22'3,"2"4"7,1 5 7,0 3 6,1 4 8,0 6 9,0 4 8,1 6 8,-1 3 1,2 3-10,0 3-8,2 3-9,-1 3-6,0 1-3,-2 2-3,0 3-2,-2 1-5,0 4-4,-1 3-4,-1 2-6,-1 2-6,0 1-9,0-2-10,0 2-8,1-4-7,1-4-3,0-5-2,2-5-4,0-5 3,2-3 8,0-5 7,2-3 8,1-3 2,2 0 0,2-2-3,2 0-1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1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77261 40704 535,'7'-8'0,"-2"0"0,-3 0 0,0 0 0,-2 0 8,0 1 16,0-1 16,0 0 16,0 4 5,0 8-5,0 8-7,0 7-5,-1 6-6,0 1-7,-2 2-7,0 3-6,-2 0-7,0 0-6,-1 0-7,-1 1-5,0-2-4,1 0-5,0-1-3,2-1-3,-1-3-6,0-1-7,-1-4-8,-1-3-7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2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78009 40433 527,'-7'-6'8,"4"4"17,2 4 17,4 4 16,0 3 3,0 1-10,-2 3-11,0 2-11,-2 0-4,0 1-1,-2 0 0,0-1 1,-1 2-3,0 3-5,0 3-5,0 3-4,-1 2-6,-1 1-6,-3 1-6,-2 1-5,0-1-5,1 0-4,1-1-5,1-1-4,1-2-4,2-1-6,2-3-5,2-1-5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4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77963 40200 506,'29'1'109,"-6"2"-24,-4 2-24,-4 2-24,-4 2-12,1 3-1,0 3-1,0 3-1,-2 1-4,-1-1-6,-2-1-6,-2 0-6,-2-1-4,0 3-1,-2 1-1,0 3-1,-2 0-1,-2-1 2,-2-1 0,-2-1 0,-1 0 1,-2 1 1,0 1 0,-1 1 0,-1 0 1,-2-1 2,0-1 1,-1-1 1,1-2 1,1-1 1,2-2 1,2-3 0,2-1 1,-1 0 2,0-2 0,0 0 2,1-1 1,0 1 1,2 1 2,1 2 0,3-2 1,7-1-3,7-2-1,8-2-1,3-2-4,2-2-3,3-2-3,1-2-4,3-3-5,3-4-4,2-3-4,4-5-5,2-2-2,2 1-2,2-1-1,2 1-1,-1 1-1,-2 2 0,-4 4 0,-2 3-1,-5 2-3,-8 2-4,-6 2-5,-6 2-5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5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73971 45512 534,'-1'-11'68,"0"9"-7,-2 8-6,0 9-7,-2 6-6,-2 1-5,-1 2-5,-3 3-5,0 0-4,0-1-2,2-1-3,1-1-3,0-2-3,2 0-6,1-1-6,1 0-4,1-3-4,3-1-2,4-3 0,2-1-1,5-5-3,7-6-4,7-8-4,7-6-5,3-6 0,-2-3 2,0-4 4,-1-5 3,-2 0 2,-3 0 2,-4 1 2,-1 1 3,-6 2 2,-3 1 2,-6 3 3,-4 2 1,-4 1 3,-1 2 1,0 3 2,-1 1 1,-2 2 0,-2 2 1,-2 2 0,-1 3 0,-4 0-2,-4 2-3,-3 0-5,-4 2-3,-2 1-4,3 2-4,1 2-4,3 2-5,1 1-3,2 3-2,3 2-3,1 1-2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5"/>
    </inkml:context>
    <inkml:brush xml:id="br0">
      <inkml:brushProperty name="width" value="0.03193" units="cm"/>
      <inkml:brushProperty name="height" value="0.03193" units="cm"/>
      <inkml:brushProperty name="color" value="#00BFF3"/>
    </inkml:brush>
  </inkml:definitions>
  <inkml:trace contextRef="#ctx0" brushRef="#br0">75350 45800 689,'15'0'7,"-1"0"15,-1 0 15,0 0 15,-2 1 3,-1 2-11,-1 2-10,0 2-10,-1 1-8,-1 3-5,1 2-4,0 1-5,0 1-7,0-1-6,-1-1-8,1 0-6,-1-2-7,0 1-5,-2 0-7,0 0-5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6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76772 45312 459,'-15'-7'0,"2"1"0,3 0 0,1 2 0,1-1 7,2 0 13,1-1 14,0-1 14,1 1 9,1 4 8,-1 4 8,0 4 6,0 2-8,0 1-22,0 1-22,0 2-23,0-1-11,-2 1 3,0 0 2,-1-1 2,-1 2 1,2 0 1,1 1 0,0 1 1,1 1-1,1 1 1,-1 1 0,0 1 0,0 1-2,2-1-5,0 1-3,2-1-4,4-3-4,8-8-7,7-8-5,8-8-6,3-6-1,-3-1 4,-3-4 4,-3-3 4,-3-2 2,-1 1 1,-3-1 1,-1 1 1,-3 1 1,-2 1 0,-4 3 2,-2 1 1,-3 2 2,0 3 3,-2 1 3,0 2 4,-3 2 1,-2 0 0,-3 2 0,-3 1 1,-2 0-3,1 2-2,-1 0-2,0 2-3,1 1-4,1 4-3,1 2-5,1 3-3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5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24150 44600 530,'29'-49'10,"10"4"20,10 3 20,9 3 20,2 9 4,-2 16-14,-3 15-12,-3 17-13,-9 14-9,-11 17-2,-14 15-4,-11 16-2,-14 7-14,-11 1-21,-14-1-22,-11 1-22,-7-6-10,0-8 4,0-10 3,0-9 3,1-9 7,4-5 9,3-7 11,3-5 9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6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77959 45064 455,'-8'-14'6,"2"2"15,1 4 12,0 3 14,2 5 7,1 8 1,0 7 0,2 9 2,-2 3-5,0 1-9,-3-1-8,-2 0-10,-1 1-6,1 1-3,-1 0-3,0 2-2,1 1-9,0-1-10,2 0-12,1 0-12,0 0-8,2-1-7,0-2-5,2 1-6,0-4-1,0-4 6,0-3 6,0-4 6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6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78926 45252 444,'7'-21'8,"-2"3"16,-3 4 17,0 5 15,-2 4 7,0 8-2,0 6-4,0 7-3,-1 4-5,0 3-8,-2 1-8,0 3-8,-2 3-6,-2 4-7,-2 6-4,-1 5-7,-1 2-1,0 3 0,2 2 1,1 2 1,0-1-10,2-3-21,1-2-22,1-4-21,0-5-9,0-7 4,0-9 3,0-7 5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7"/>
    </inkml:context>
    <inkml:brush xml:id="br0">
      <inkml:brushProperty name="width" value="0.04678" units="cm"/>
      <inkml:brushProperty name="height" value="0.04678" units="cm"/>
      <inkml:brushProperty name="color" value="#00BFF3"/>
    </inkml:brush>
  </inkml:definitions>
  <inkml:trace contextRef="#ctx0" brushRef="#br0">83718 42427 470,'-7'-6'7,"4"2"14,2 4 15,4 3 14,3 2 4,5 3-6,5 3-5,6 4-7,2 1-6,1 1-4,1 1-7,1 1-4,0 0-4,0-1-3,1-1-2,-1-1-3,0 0 0,-1 0-1,-1-1 0,-1 1 0,-2-2 0,-3-1-1,-3-2 0,-3-2-1,-2-1 2,-2 1 1,-2 2 3,-2 0 3,-3 1 1,-4 1 1,-4 1 1,-4 2 1,-5 0-1,-5 4-2,-7 4-3,-5 2-1,-4 2-4,-2 2-1,-2 2-4,-2 3-2,-2-1-1,1 0 1,0-1 1,0-1 0,1-1-5,2 0-11,2 0-12,2 1-11,2-4-7,5-4 0,3-5 0,5-4-1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7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86443 42716 457,'5'-12'12,"-2"8"24,-6 8 24,-2 8 24,-3 3 4,2 1-16,1 0-16,0-1-17,0 4-10,-3 7-5,-4 7-6,-2 7-5,-2 3-4,-1 2-7,-1 0-4,-1 2-6,0-2-2,3 0 1,1-4 0,2 0 1,2-4-7,3-4-13,1-4-13,2-3-13,2-5-8,2-3-2,2-4-2,2-4-2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48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87744 43609 486,'-1'-14'3,"0"3"8,-2 3 6,0 2 8,-2 4 7,0 4 8,-1 4 8,-1 4 8,-1 3-1,0 3-8,0 3-8,0 3-10,1 2-5,1 1-3,0 1-3,2 1-3,0-1-3,2-2-3,0-1-5,2-3-2,1-1-2,2-1 1,2 0 1,2-2 2,1-2-5,3-3-7,2-3-9,2-2-8,1-3-3,3-1 2,1 0 1,3-1 2,1-4 0,1-2 0,1-5 0,1-4-1,-1-3 2,0-3 6,0-3 5,-2-3 5,-2 0 5,-3 0 4,-3 1 4,-3 1 5,-2 1 3,-2 1 2,-3 1 1,-1 1 3,-2 1 0,-4 3-2,-2 1-2,-3 2-1,-5 3-3,-6 1-5,-5 2-4,-7 2-5,-4 3-2,-4 4 2,-5 4 2,-2 4 0,0 1-11,9-1-28,8-1-27,7 0-26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1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95597 41377 407,'-15'-36'16,"2"9"3,3 7 4,1 9 3,2 5 5,2 4 5,2 4 4,2 4 5,0 5 1,-2 7-6,-2 7-4,-1 7-5,-2 3-4,0 0-5,0 0-3,0 1-4,0 2-2,-1 8 3,-2 6 1,0 8 3,0 1-2,1-1-3,0-3-4,2-1-4,-1 3-4,-1 8-2,-3 7-5,-2 8-3,1 0-1,3-9 1,3-9 1,2-9 0,2-5-3,1-2-6,-1-2-7,0-2-7,0-3-3,2-3-2,0-5-1,2-4 0,1-7-3,4-11-2,2-10-3,3-11-2,1-6-1,-2 0 3,-2 1 3,-2-1 2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1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96566 42545 502,'19'-33'78,"-11"9"-1,-9 12-2,-9 11-2,-9 8-7,-5 5-15,-7 7-14,-5 6-15,-4 3-10,-2 2-5,-2 2-8,-2 3-5,2-1-2,4-2 1,5-2 2,6-1 1,3-4 0,5-3 0,3-5-1,4-3-1,4-3-1,3 1 1,2 0 0,4 0 0,4-1 2,7 1 4,8 0 4,6 0 3,5-2 2,6-1 0,5-2 1,4-2 0,4-1-1,0 0-1,2-1-2,0 2-1,-1-2-5,-4 1-9,-4 0-7,-4 0-10,-4 1-4,-2 2 1,-3 1-1,-3 3-1,-3 0 3,-3-2 5,-3-2 4,-2-2 5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2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98683 42543 544,'-6'-28'9,"4"7"15,4 7 17,4 7 16,5 3 4,7 1-5,7-1-7,7 0-7,5 0-6,2 2-7,4 0-8,3 2-6,-1 1-6,-2 2-4,-4 2-4,-2 2-3,-4 0-6,-5 1-11,-5 0-10,-5 0-10,-5-1-6,-5 1-3,-4 0-3,-6 0-2,-2-1 1,-2-1 9,0-1 7,-1 0 8,-1-1 5,0 0 1,0 0 2,1 0 2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2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98476 43562 525,'-24'6'54,"15"-3"8,14-2 7,16-3 7,8-2-4,4 0-16,4 0-17,5 0-16,1 1-11,3 0-4,2 2-5,2 0-4,-1 1-9,-4-2-14,-4 0-13,-4-1-13,-3-1-7,-5 2 0,-4 0 1,-3 2 0,-4-1 4,-1 0 8,-2-2 8,-2 0 7,-2-1 6,-1-2 5,-1 0 3,0-1 4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2"/>
    </inkml:context>
    <inkml:brush xml:id="br0">
      <inkml:brushProperty name="width" value="0.06423" units="cm"/>
      <inkml:brushProperty name="height" value="0.06423" units="cm"/>
      <inkml:brushProperty name="color" value="#F2395B"/>
    </inkml:brush>
  </inkml:definitions>
  <inkml:trace contextRef="#ctx0" brushRef="#br0">101150 42013 342,'15'-24'0,"-1"-1"0,-1-1 0,0-1 0,-3 1 4,-3 1 7,-2 3 7,-4 1 7,-2 3 4,0 1-1,-2 2-1,0 3 0,-1 1-1,-2 0-1,0 2-1,-1 1-1,-2 1-2,0 2 0,-1 2-2,-1 2-1,-2 3 0,0 6-1,-1 4 0,-1 5 0,0 3-1,1-1-2,1 1-3,0-1-2,2 1-2,3 0-3,1-1-1,2 1-2,4-1-5,4 1-5,5-1-7,6 1-5,2-3-4,1-5-1,1-4 0,1-6-2,0-2 1,-1-2 1,-1-1 3,-1 0 1,-1-2 3,-3-2 6,-1-1 4,-2-3 5,-2 0 4,0 0 3,-2 2 4,0 1 2,-3 2 10,-3 6 15,-2 4 14,-3 6 15,-2 3 3,0 5-12,0 3-10,0 5-11,-1 7-7,-1 10-3,-3 12-5,-1 10-2,-2 8-7,0 8-5,1 7-8,-1 6-7,-1 6-2,-1 4 3,-3 3 2,-1 5 4,-1-4-8,3-10-16,1-12-18,3-10-16,1-10-10,2-11-2,3-9-3,1-9-2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6"/>
    </inkml:context>
    <inkml:brush xml:id="br0">
      <inkml:brushProperty name="width" value="0.05762" units="cm"/>
      <inkml:brushProperty name="height" value="0.05762" units="cm"/>
      <inkml:brushProperty name="color" value="#F2395B"/>
    </inkml:brush>
  </inkml:definitions>
  <inkml:trace contextRef="#ctx0" brushRef="#br0">23450 45500 381,'-66'4'42,"19"10"5,19 10 5,19 9 7,9 10-3,0 14-9,0 11-11,0 14-8,-2 11-7,-3 14 0,-3 11-1,-2 14-2,-3-1-2,1-12-3,-1-13-3,1-12-4,10-26-10,22-36-18,22-39-19,23-36-17,14-29-5,10-19 10,10-18 10,9-19 9,1-1 9,-6 20 5,-6 18 7,-6 20 6,-9 14 5,-8 14 3,-10 11 4,-9 14 4,-15 18 5,-18 25 5,-19 25 7,-18 25 5,-18 15 1,-16 7-6,-15 6-7,-15 7-4,-11 2-8,-2 1-8,-3-1-9,-3 1-8,-2-4-4,0-6 0,0-6 0,0-6-1,1-7 4,4-6 6,3-6 6,3-6 6,9-9 7,16-8 7,15-10 6,17-9 7,16-9 3,19-5 0,19-7 0,19-5 0,19-11-2,23-11-6,22-14-5,22-11-4,13-11-6,7-5-3,6-7-3,7-5-4,0-1-2,-2 6 1,-3 7 1,-3 6 1,-12 7 0,-18 10-4,-19 10-2,-18 9-3,-28 1-10,-33-6-16,-35-6-17,-34-6-17,-13-2-1,9 3 14,10 3 16,10 4 13,4 1 19,0 0 19,0 0 21,0 0 21,4 14 11,10 28 6,10 28 3,9 29 6,6 16-4,3 7-11,3 6-12,4 7-11,-1 0-10,-3-2-7,-3-3-7,-2-3-7,-6-4-4,-6-3-2,-6-3 0,-6-2 0,-6-3-5,-2 1-8,-3-1-6,-3 1-8,-4-7-5,-3-12-2,-3-13-3,-2-12-2,-6-13 0,-6-12 1,-6-13 2,-6-12 1,-6-12 3,-2-8 6,-3-10 5,-3-9 4,4-7 6,13-3 4,12-3 4,13-2 6,16-1 5,23 3 8,22 3 7,22 4 7,12 4 1,3 6-6,3 7-6,4 6-6,1 4-8,0 4-7,0 3-8,0 3-8,-4-2-8,-5-6-7,-7-6-9,-5-6-7,-8-2-1,-5 3 4,-7 3 5,-5 4 4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4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66724 49358 489,'7'-29'0,"-1"5"0,0 5 0,-2 5 0,0 3 6,0 0 10,0 2 11,0 1 11,-1 2 3,0 4-4,-2 4-4,0 4-4,-3 4-3,-4 7-1,-4 6-2,-4 5-2,-3 5-2,-3 2-3,-3 4-2,-3 3-3,-1 0-2,0-1-2,-1 0-1,1-1-1,0-3-2,3-2 0,1-3 0,3-3-1,2-3-1,2-2-1,4-1-3,3-3-1,7-3-1,12-6 1,11-6-1,13-6 1,6-6 0,4-4-2,2-5 0,4-5-1,0-3-1,1-1 0,0-1-1,0-1 0,-2-1 1,-2-1 0,-4 0 2,-2-2 1,-4 0 0,-6 0 1,-4-1 0,-4 1 1,-6 1-1,-3 1 2,-4 3-1,-4 2 1,-5 0 0,-5 3 0,-4 0 1,-5 1-1,-4 1 1,-1 4 0,-3 3 1,-1 3 0,-2 3 0,-1 4 2,-1 4 1,-1 4 1,-1 4 0,-1 3 1,-1 5 0,0 3 1,0 3 0,3 1 2,3 1 2,3 1 0,3 0 2,5-1 1,3-1-1,4-1 2,3-2-1,2 0 1,2-1-1,2 0 0,3-2-1,6 1 0,4-1-1,5 1-1,4-2 0,2-1-4,4-2-1,3-3-3,1 0-4,1 0-2,-1-1-4,0 1-4,1-1-2,2-2 0,2-2-1,3-2 0,-1-2-5,-1 1-9,0 0-10,-1 0-8,-4 0-2,-8 0 9,-6 0 7,-6 0 9,-5-1 0,-1-1-5,-1 0-7,0-1-6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5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71006 49731 476,'2'-13'8,"6"3"18,4 4 17,5 4 17,5 3 4,3 2-8,4 2-9,5 2-7,2 0-7,2 1-4,2 0-4,3 0-5,-2 0-3,-2 0-2,-4-1-2,-2 1-3,-2 1-3,-1 3-3,-2 4-3,1 2-4,-5 0-2,-4-1-3,-4-2-1,-6-2-3,-5-2 2,-4 1 5,-6 0 4,-4-1 6,-5 2 2,-3 2 1,-5 1 0,-3 3 1,-4 1 0,-5 3-3,-3 1-2,-4 3-2,-4 2-4,-2 2-6,-3 4-7,-4 3-6,2 0-4,3-2-4,4-2-3,4-1-2,5-5-4,7-6-1,7-5-4,7-6-1,5-6-2,4-2 1,4-6 1,4-2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5"/>
    </inkml:context>
    <inkml:brush xml:id="br0">
      <inkml:brushProperty name="width" value="0.05374" units="cm"/>
      <inkml:brushProperty name="height" value="0.05374" units="cm"/>
      <inkml:brushProperty name="color" value="#F2395B"/>
    </inkml:brush>
  </inkml:definitions>
  <inkml:trace contextRef="#ctx0" brushRef="#br0">74531 49242 409,'0'-15'0,"0"2"0,0 3 0,0 1 0,-1 2 4,-1 0 9,0 2 9,-1 1 8,-2 2 8,0 5 5,-1 6 6,-2 4 6,1 5-1,1 3-6,0 5-8,2 3-6,-1 3-5,0 2-4,-1 3-3,-2 1-4,0 3-3,-1 4-2,-2 4-3,0 4-4,-1 3 0,1 3-1,-1 3 1,0 3 0,1 1-8,1-1-14,0 0-14,2-2-14,2-4-8,2-7-3,4-6-2,3-7-1,0-8 1,1-6 9,0-7 6,0-6 8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5:5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74973 50135 500,'0'-15'0,"0"1"0,0 0 0,0 2 0,0 1 6,2 1 13,0 0 13,1 2 12,-2 4 6,-6 8-3,-5 8-2,-7 7-3,-4 5-4,-5-1-7,-3 1-7,-5-1-7,-2 1-7,-2 1-4,-2 1-6,-2 1-5,1-1-2,5-3 0,5-3 2,6-3 0,3-2 3,4-3 3,5-1 3,3-2 3,4-1 1,6 0 0,4 0 0,6-1-2,4 2 1,7 0 1,5 1 0,7 2 0,4-1 1,4 1 0,4 0 0,4 0 0,1 0-2,-2 3-4,-2 1-3,-2 3-3,-3 1-4,-3 1-4,-5 1-5,-4 1-4,-4-1-12,-5-3-21,-5-3-20,-4-2-21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0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84931 49209 546,'-1'-15'3,"-1"4"8,0 3 7,-1 3 8,-2 2 2,0 3-1,-2 4-2,0 2-1,-1 3-2,1 4-2,-1 2-1,0 3-2,-1 2-2,-2 3 1,-2 1-1,-1 3 0,-2 0 0,-2 1-2,0-1 0,0 1-1,-2-1-3,0 0-4,1 1-5,-1-1-4,2-1-6,1-1-8,2-3-9,3-1-7,2-5-6,4-7-1,4-6-3,4-7-2,5-7 2,7-4 6,7-5 6,7-5 7,4-2 5,-1 1 5,0 1 6,1 1 4,-3 2 6,-2 3 6,-3 3 4,-3 3 7,-3 3 2,-2 2 0,-4 4 0,-3 2 0,-2 5 2,-2 4 5,-2 5 5,-2 6 4,-4 2-1,-4 2-6,-5 3-6,-5 2-7,-4 1-4,-1 2-3,-3 2-2,-1 3-3,-2-2-2,1-2-4,-1-3-2,1-3-3,1-3-1,1-1 0,3-2 1,1-3 0,3-2-1,3-4-4,3-4-4,3-4-5,1-4-3,2-2-3,1-4-5,0-2-3,4-4-1,4-3 4,5-5 2,6-3 3,1-2 4,1 1 5,0 1 5,-1 1 6,0 3 5,-3 3 7,-1 4 7,-2 5 7,-1 1 6,0 2 6,0 1 5,-1 0 6,1 4 0,0 4-4,0 5-5,0 6-4,-2 1-4,-1-1-3,-2-1-3,-2-1-4,-1 0-4,-2 0-7,0-1-7,-1 1-6,0-1-6,3-2-6,4-2-7,2-2-5,4-2 1,6-1 7,4 0 9,5-2 8,3 0 4,0 0 2,2 0 1,1 0 2,-2 0 2,-5-2 2,-5 0 1,-5-1 3,-5 1 3,-6 6 3,-6 4 4,-6 5 4,-5 4-1,-3 3-4,-5 3-6,-3 3-4,-2 1-4,1-3-3,1-1-2,1-3-3,1 0-1,-1-1 0,1 1 0,-1-1 0,2-1 0,1-2 0,3-4 0,1-3 0,5-3 1,6-4 3,8-4 2,6-4 3,7-3-1,7-3-3,7-4-3,7-2-3,3-1-1,0 1 1,0 1 1,1 1 1,-4 1 0,-2 2-1,-5 3 0,-3 1-2,-5 2 0,-3 2 1,-5 2 1,-3 2 0,-5 4 2,-8 4 5,-6 5 3,-7 6 5,-5 2 9,-1 2 11,-3 3 12,-1 1 12,-2 4 0,-1 3-11,-1 4-13,0 4-12,-3 2-8,-3 0-4,-3 0-6,-2 0-3,-2 0-4,2-2-4,0 0-2,2-1-2,1-3-5,5-4-7,4-4-5,3-3-7,4-5-2,3-3-1,3-4 0,3-4 1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0"/>
    </inkml:context>
    <inkml:brush xml:id="br0">
      <inkml:brushProperty name="width" value="0.02833" units="cm"/>
      <inkml:brushProperty name="height" value="0.02833" units="cm"/>
      <inkml:brushProperty name="color" value="#F2395B"/>
    </inkml:brush>
  </inkml:definitions>
  <inkml:trace contextRef="#ctx0" brushRef="#br0">84650 52683 776,'23'-6'9,"-1"4"10,-1 4 11,-1 4 10,0 3 1,1 3-7,1 3-8,1 3-9,1 2-9,-1 1-15,1 1-14,-1 1-14,-2-2-8,-3-3-3,-4-4-3,-4-4-3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1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87744 49710 530,'14'-22'0,"-3"6"0,-3 5 0,-2 5 0,-1 1 3,3-2 6,4-2 5,2-2 6,2 1 4,-1 3 1,1 2 2,0 4 1,-2 1-1,-1 2-4,-3 0-4,0 2-4,-2 0-4,1 2-1,1 0-3,2 1-3,-2 1 0,-1 2 0,-2 0 0,-2 1 1,-2 2-2,0 2-3,-2 1-2,0 3-4,-3 1-1,0 1-2,-3 1-1,-2 1-3,-1 0 0,-2-1-2,0-1-1,-1-1-2,-2-1 1,0-1 1,-1-1 0,-1 0 2,0-3 0,1-1 2,1-3 0,1 0 2,0-3 3,2-1 4,1-1 6,0 0 4,2-1 2,-1 2-2,0 0-1,0 1-3,0 0-1,0-2 0,1-2-1,-1-2 0,-1-1-1,-2 2-1,-2 1-1,-1 0 0,0-2-2,4-4-1,5-5-2,3-6 0,3-2-3,1-3-2,3-2-2,2-1-2,1-1 0,0 1 2,0 1 2,0 1 3,-2 1 3,-1 3 5,-2 1 6,-2 3 4,-1 0 4,0 2 3,0 1 3,0 0 3,-1 4 4,-2 4 5,-2 6 6,-1 4 6,-2 4-1,2 3-4,0 3-6,2 4-4,0 1-4,0 2-2,0 3-1,0 1-1,1 2-3,1 3-2,0 1-4,2 2-2,-1 1-4,-1-2-1,0 0-3,-1-1-1,-1-3-4,2-4-6,0-3-4,2-5-4,4-6-6,8-10-4,7-10-3,9-10-6,3-7 0,2-5 0,1-4 2,1-6 1,-1-1 2,-2 3 3,-2 4 4,-1 2 3,-4 3 2,-3 5 3,-5 3 2,-3 5 3,-8 4 11,-8 8 21,-11 6 21,-9 7 21,-5 4 3,1 2-12,1 0-13,1 1-14,2-1-8,3-3-5,3-3-5,3-2-4,4-2-4,8 1 0,6 2-2,7 0 0,6-1 0,3-3 0,5-2 0,3-4 0,1-1 0,-3 0-4,-3 0-1,-3 0-3,-5 1-10,-7 0-17,-6 2-16,-8 0-16,-4 0-2,-3 0 16,-4-2 14,-1 0 15,-2-2 9,4 0 4,3-2 4,3 0 3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86709 51304 511,'-21'-7'0,"3"2"0,4 2 0,5 2 0,-1 0 2,-2-2 4,-3-2 3,-3-2 5,0 0 5,2-1 8,4 0 7,3 0 8,3 4 2,6 8-1,4 8-1,6 7-1,2 7-3,3 3-7,2 4-4,1 5-7,2 1-3,0 2-4,-1 0-4,1 2-3,1-1-3,2-2-2,4-2-1,3-2-3,4-3-5,5-5-5,4-5-7,6-5-6,3-5-3,5-5 2,4-4 1,4-6 1,0-4-5,-1-3-8,-3-5-9,-1-4-10,-7 0 0,-10 3 8,-12 3 8,-9 3 9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2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90212 49324 479,'-14'-11'8,"5"10"17,3 10 16,4 10 16,2 4 4,0 2-10,0 1-9,0 1-9,0 2-6,0 3-2,0 2-2,0 4-3,0 1-1,0 1-3,0-1-2,0 0-2,-1-1-3,0-2-1,-2-2-3,0-1-1,-1-3-2,0-2-3,0-1-1,0-3-2,-2-6-13,-5-12-20,-5-12-22,-5-12-21,-2-7-4,2-3 15,3-3 15,1-2 15,2-2 9,1 1 5,1 1 5,1 2 5,0 2 5,2 5 8,0 5 7,2 5 7,-1 5 8,-3 6 8,-4 6 8,-1 6 9,-3 4 0,2 3-9,1 3-9,1 3-8,2 0-6,2-3 0,4-3-3,3-2-1,3-4-7,6-1-12,4-2-13,5-2-13,7-4-4,7-6 2,8-6 3,9-5 3,3-5 3,2 0 4,0-1 4,1 0 4,0-1 5,-4 2 6,-2 3 6,-3 1 6,-4 3 4,0 1 5,-3 2 3,-2 2 4,-2 2 5,-5 2 4,-3 3 6,-5 1 4,-2 2-3,0 1-14,-2 3-13,-1 2-12,-2 2-8,-2 2 1,-4 2-2,-2 1 0,-5 2-5,-2 0-8,-5-1-9,-4 1-8,-1-1-1,-1-1 5,0-1 5,1 0 6,0-3 7,2-3 6,3-2 7,1-4 7,1-1 8,0 2 11,0 1 9,0 0 10,0 1 5,-1 2-1,-2 0-2,0 1-1,0 3 0,1 4-3,0 3 0,2 5-2,-1 4-3,-3 5-4,-4 4-5,-2 6-5,-2 5-3,-3 6 0,-1 5-2,-3 7 0,-1 3-4,-2 1-7,-3 1-5,-1 1-8,-3 1-6,-2 1-6,-4 1-6,-2 1-7,-2 0-5,2 2-5,0 1-4,2 1-4,3-8-2,9-15 3,8-16 3,7-15 3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3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93149 48895 534,'-4'-13'8,"8"4"17,8 6 16,8 5 17,4 4 1,2 5-13,3 5-15,1 5-14,-2 3-12,-7-1-12,-7 1-12,-6-1-10,-8 2-6,-8 3 0,-8 3 1,-7 3 0,-5-1 1,-1-2 0,-1-3 0,-1-3 1,-1-3 3,-2-1 7,-3-3 6,-1-1 7,2-3 6,6-2 6,5-4 6,7-2 6,5-4 7,8-1 8,6-2 8,8-1 7,5-3 0,7-2-9,5-2-9,7-2-8,1 0-7,0 1-2,-1 0-2,-1 2-4,-4 1 0,-5 0 1,-7 2 2,-5 1 1,-6 3 4,-8 7 8,-6 7 8,-7 8 8,-6 3 0,-3 2-6,-5 3-7,-3 1-8,-3 3-3,-2 3-4,-3 2-1,-1 4-3,1 2-3,2 0-5,3 1-5,4 2-3,2-2-6,5-4-7,3-4-5,5-3-7,2-6-4,4-4-3,3-5-2,3-4-4,3-7 3,5-7 6,6-6 8,4-7 6,4-6 5,3-5 1,3-5 1,3-5 2,1-1 4,-3 3 7,-2 3 6,-1 4 6,-3 2 7,-5 5 10,-3 3 7,-4 4 9,-1 5 7,4 6 6,2 6 4,3 6 6,0 3-3,-2 3-10,-4 2-12,-3 1-10,-1 2-9,0 3-8,0 1-7,0 3-8,-1-1-5,-2-2-3,-2-1-3,-2-3-3,-1-2-7,0-3-11,0-3-9,0-2-11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6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25400 46800 458,'90'-108'29,"-18"34"10,-19 35 8,-18 35 10,-14 25 3,-5 20-4,-7 18-4,-5 20-5,-4 10-4,0 3-7,0 3-6,0 4-6,-2-4-8,-3-9-11,-3-10-9,-2-8-11,0-18-17,7-25-25,6-25-24,7-25-26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3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94050 51596 624,'14'-14'3,"-1"3"5,-2 3 6,-2 3 4,0 1 7,3 2 8,3 0 6,4 2 7,0 0 0,1 0-5,-1 0-6,1 0-6,-2 1-8,1 2-8,-2 2-8,-1 1-10,-1 2-8,-1 2-9,-1 0-7,0 1-9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3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94674 50805 554,'-1'-14'8,"0"2"17,-2 4 16,0 3 15,-2 2 6,-2 2-6,-2 2-8,-1 2-5,-4 3-8,-4 6-9,-3 3-8,-5 7-8,-2 2-4,0 2-2,-2 3 0,-1 1 0,1 1-9,3 0-15,3 0-16,4 1-14,2-4-6,4-6 5,4-5 6,5-6 4,1-4 2,0 1 0,0 0 0,0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4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96261 48780 405,'0'-15'0,"0"2"0,0 3 0,0 1 0,0 3 10,0 4 18,0 4 20,0 4 20,1 4 4,2 7-9,2 6-10,1 5-9,2 6-7,-2 5-5,-1 4-5,0 6-4,-2 2-4,0 3-2,-2 2 0,0 2-3,-3 2-2,0 3-5,-3 3-4,-2 3-4,-1 5-5,0 7-5,1 6-5,-1 8-5,0-1-7,2-6-8,1-7-9,0-7-8,1-6-1,1-3 4,-1-5 5,0-3 5,-1-2 4,0-2 0,-1-1 3,-2 0 0,2-7 4,1-10 5,2-11 4,2-11 5,0-5 3,0 0 2,-2 0 0,0 0 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4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95600 50928 588,'0'-15'6,"2"1"12,0 1 11,2 0 13,0 3 3,3 3-3,2 2-3,2 4-4,4 3-4,7 6-4,7 4-6,7 5-4,2 3-3,0 3 0,-2 1-1,0 3 0,-3-2-7,-5-4-15,-5-3-14,-5-4-14,-4-3-12,-1-1-8,-2-1-10,-2 0-8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4"/>
    </inkml:context>
    <inkml:brush xml:id="br0">
      <inkml:brushProperty name="width" value="0.02594" units="cm"/>
      <inkml:brushProperty name="height" value="0.02594" units="cm"/>
      <inkml:brushProperty name="color" value="#F2395B"/>
    </inkml:brush>
  </inkml:definitions>
  <inkml:trace contextRef="#ctx0" brushRef="#br0">97950 48800 848,'13'28'66,"-3"-6"-18,-5-5-20,-3-6-18,-2-4-20,2 1-17,0 0-17,2 0-19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4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98927 48837 661,'-6'-6'110,"2"6"-21,4 4-21,2 6-21,2 2-22,0 1-26,-1 1-25,1 1-25,-1-1-11,0-1 0,-2-2 1,0-2 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84354 48687 999,'-12'-6'-2,"5"6"-6,6 4-5,6 6-5,2 0-4,-1-1-3,-1-2-3,0-2-2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5"/>
    </inkml:context>
    <inkml:brush xml:id="br0">
      <inkml:brushProperty name="width" value="0.02484" units="cm"/>
      <inkml:brushProperty name="height" value="0.02484" units="cm"/>
      <inkml:brushProperty name="color" value="#F2395B"/>
    </inkml:brush>
  </inkml:definitions>
  <inkml:trace contextRef="#ctx0" brushRef="#br0">86127 48654 885,'-6'-12'71,"2"5"-33,4 6-32,2 6-34,2 2-15,0-1-1,0-1 1,0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6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62235 55932 573,'-3'-19'16,"-2"9"15,-5 8 15,-4 10 16,-5 6 0,-7 7-12,-7 5-14,-6 6-14,-4 4-8,0 1-5,0 0-5,0 2-4,0 1-4,1 0-2,2 2-2,0 0-3,3-1 1,6-5 1,4-6 1,5-4 2,7-4 4,10-4 6,10-5 7,10-3 7,6-2 2,3 0-1,2 0-3,5-1-1,0 2-2,2 0-3,1 1-3,1 2-2,-1 0-4,0 1-5,-1 1-5,-1 1-4,-2 0-5,-4-1-7,-2 0-5,-2-2-7,-4-1-5,1-1-1,-2 0-3,-1-2-2,-2-1 1,-1 0 5,-2-2 5,-2 0 4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6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63055 57212 540,'-13'-14'9,"6"3"18,6 3 18,6 2 18,5 3 3,5 0-13,5 2-11,6 1-13,2 0-8,4 1-3,3 2-3,3 0-2,4 0-2,6 0 0,6-2 0,5 0 1,5-2-3,3-2-4,4-2-6,2-1-4,3-1-4,4 2-4,4 2-4,5 2-4,0 1-2,-2 2-3,-2 0-1,-2 2-3,-3 1 0,-5 3 2,-5 3 0,-5 4 1,-7 0 2,-8-1-1,-9-1 2,-9-1 0,-7 0-1,-2-1-2,-3 1-2,-2 0-2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6"/>
    </inkml:context>
    <inkml:brush xml:id="br0">
      <inkml:brushProperty name="width" value="0.0592" units="cm"/>
      <inkml:brushProperty name="height" value="0.0592" units="cm"/>
      <inkml:brushProperty name="color" value="#F2395B"/>
    </inkml:brush>
  </inkml:definitions>
  <inkml:trace contextRef="#ctx0" brushRef="#br0">26200 44950 371,'-2'-46'7,"-3"10"15,-3 10 13,-2 9 15,0 12 6,7 16-3,6 15-3,7 17-2,0 13-4,-2 13-4,-3 12-6,-3 13-4,-1 16-3,4 23-2,3 22-1,3 22-1,-1 23-2,-2 25-5,-3 25-4,-3 25-4,-2 12-5,0 1-5,0-1-6,0 1-5,0 7-3,0 16 3,0 15 1,0 17 1,0-11-8,0-33-20,0-35-19,0-34-19,0-40-3,0-43 15,0-44 15,0-43 15,0-21 7,0 3-2,0 3-1,0 4-1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8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73614 55603 529,'15'-49'47,"3"12"-5,0 12-5,1 11-4,4 6-3,6 1-1,8-1-2,7 0-2,2 0-1,0 0-4,-2 0-3,0 1-3,-4 0-5,-6 2-6,-6 2-6,-5 2-7,-7 3-6,-7 6-7,-6 4-7,-8 5-7,-6 3 0,-7 1 3,-7 1 5,-7 1 3,-2 1 6,2-1 6,1 1 7,3-1 5,2-1 6,1-3 3,3-3 4,1-3 3,2-1 3,1 0 0,1 0 0,1-1 1,1 2 1,1 0 1,0 1 1,2 1 2,1 1-1,3-1-2,1 1-2,2 0-2,4-2-6,8-1-11,6-2-10,7-2-11,5-5-6,5-5-1,3-5-3,4-7-1,2-4 0,0-1 3,1-3 4,-1-1 2,-3 0 7,-4 5 7,-5 3 8,-5 4 9,-6 4 10,-9 4 15,-7 4 13,-7 4 13,-8 4 2,-4 4-13,-5 3-13,-4 5-11,-5 2-11,-1 1-6,-2 1-6,-2 1-7,-3 0-3,-1 2-3,-2 1-1,-1 1-2,-1-2 1,3-3 1,4-5 3,2-3 1,4-3 4,2-1 4,3-1 5,3 0 4,3-3 2,5-1 1,3-2 1,4-2 0,8-2 2,10-1 2,11 0 3,11-1 2,8-3 0,6-2-3,6-4-1,6-2-2,3-1-4,1 1-4,1 0-4,1 2-4,-1 0-5,-6 0-6,-5 1-6,-4-1-7,-6 1-5,-4 2-5,-5 2-5,-5 2-6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8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74973 56258 501,'-48'-34'72,"14"13"-7,13 11-6,15 12-7,6 9-6,2 7-6,0 7-5,2 7-6,-1 9-4,-1 10-3,0 11-3,-2 11-3,-1 9-4,-2 6-6,-2 8-5,-1 6-7,-2 5-3,0 5-4,1 3-3,-1 5-4,2-5-5,4-13-9,4-13-8,4-12-9,1-14-5,-1-14 0,-1-15-2,0-15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8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76962 55812 644,'-7'-36'7,"0"7"15,2 8 15,1 6 14,-2 8 4,-2 11-10,-3 12-9,-3 10-9,-2 4-9,0 0-10,1-1-9,-1-1-9,3-3-5,3-3 0,4-5 1,4-3 0,4-4-2,6-2-2,4-4-4,5-2-4,2-2 1,1 0 6,-1 0 4,1 0 6,-2 0 5,-3 0 4,-3 0 5,-2 0 4,-4 1 3,-3 3 1,-2 4 1,-3 2 1,-5 3 1,-4 3 3,-5 3 3,-5 3 3,-3 3 0,-1 1-1,-1 3-2,-1 1-1,2 0-4,4-2-7,3-1-7,4-3-5,3-2-5,3-3-2,1-3-1,2-2-1,3-3-1,4 1 0,4 0 0,4 0 0,1-1 1,1 1 1,0 0 0,0-1 1,-2 1 1,-1 0 0,-2 0 0,-2-1 1,-2 1-1,-1 0 0,0-1-1,-1 1 0,1-7-6,5-16-14,5-14-12,6-14-13,0-5 0,-1 6 12,-3 5 12,-1 7 12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09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77816 55474 616,'23'-38'4,"1"2"8,-1 2 9,1 1 8,-2 3 5,-3 3 1,-3 4 2,-3 2 2,-3 6-1,-2 10-2,-4 10-3,-2 10-2,-5 5-8,-4 3-12,-6 1-11,-4 3-11,-4 2-9,-3 4-3,-2 4-3,-4 4-4,1-2-2,5-7 1,5-9 1,5-7 1,4-6 1,6-3 4,4-2 5,6-4 3,2-1 3,1 0 2,2 0 3,0 0 3,-2 2 5,-6 2 11,-6 3 9,-6 4 10,-5 1 3,-3 1-1,-5 1-3,-3 2-2,-1-1-3,5-1-3,3-1-3,5-1-3,3-1-4,6-2-6,4-2-5,6-2-6,5-4-2,7-2 1,7-5 0,7-4 1,1-1 0,-2 0-2,-3 2-1,-3 1-1,-3 1 1,-3 2 3,-3 2 3,-2 2 3,-8 4 2,-9 6-1,-10 5-1,-9 7 0,-6 4 0,-1 1-1,0 2 0,-2 3 0,1-1-2,1 0-2,3-1-3,1-1-2,3-3 1,1-3 5,3-5 4,1-3 5,4-3 2,3-1-1,4 0 0,4-2-1,3-1 4,4-2 5,2-2 6,3-2 7,5-3 0,5-2-3,7-4-4,5-2-4,3-2-6,-1-3-7,-2-2-9,0-1-7,-2 0-7,-3 2-5,-3 4-5,-3 3-4,-4 1-4,-3 0 1,-4 1 0,-4-1-1,-3 0 1,-2 0 2,-2 0 2,-2 1 1,-2-1 3,0 2 7,-1 0 5,-2 2 6,1 2 13,1 4 18,0 4 19,2 4 20,0 2 4,0 3-7,0 2-8,0 1-8,-2 4-6,-6 3-5,-4 4-4,-4 5-5,-4 0-3,1-2-3,-1-2-3,1-1-3,0-4-6,4-3-9,3-5-9,3-3-10,5-4-9,6-4-9,8-4-10,6-4-10,5-2 4,1 0 16,3 0 16,1 0 17,2 1 10,-1 0 4,1 2 5,-1 0 4,-1 1 3,-1 0 1,-3 0 0,-1 0 2,-2 0-1,-2 0 1,-3 0-1,-1 0 0,-1-1-4,0-2-9,0-2-9,0-1-9,-1-2-6,-1 0-3,-1 0-4,0 0-4,-1 1 0,0-1 2,0 0 2,0 0 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0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78887 55675 423,'9'-12'6,"5"-8"11,4-7 12,3-8 10,1-1 4,-3 9-5,-3 8-6,-2 7-5,-4 6-3,-3 6-2,-2 4-1,-4 6-1,-4 5-9,-6 7-13,-5 6-15,-7 8-14,-4 4-7,-4-1 1,-5 0 1,-3 0 1,-1-2 3,2-2 2,1-3 5,3-3 3,3-3 3,3-3 4,5-3 3,3-3 3,4-3 6,3-1 5,2-2 7,4-2 5,5-3 4,6-2 2,7-4 2,7-2 1,7-4-1,5-4-4,6-4-4,6-3-5,2-2-4,-2 1-7,-2 0-6,-2 2-7,-4 2-2,-7 3 0,-7 3 2,-7 2-1,-6 3 0,-6 2-3,-6 2-2,-6 2-3,-3 2 2,-2 0 5,0 1 6,-1 2 5,1-1 7,1-1 9,2-1 8,2 0 8,2 0 5,1 2 2,0 2 1,2 1 1,0 3 0,2 0 1,0 1-1,2 1-1,0 3-1,0 3-2,0 5-4,0 3-3,0 3-1,0 1-2,0 0-1,0 2-1,0 0-2,2 0 0,0 1-3,2-1-1,-1-1-1,0-2 0,-2-1-2,0-3 0,-1-1-2,2-1 0,0-1-2,2-1-1,-3-2-2,-5-1-6,-4-3-5,-5-1-6,-4-2-1,-3-1 1,-3-1 1,-3 0 1,-4-3-3,-5-1-7,-4-2-5,-6-2-7,0-2-1,4 0 5,4-2 5,4 0 5,3-1-5,3 2-13,3 0-13,3 2-14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1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82017 55494 572,'3'-18'11,"6"10"20,5 11 21,7 12 20,0 5 4,-5 3-14,-5 1-13,-4 3-15,-4-1-11,-1 0-9,0-1-11,-1-1-8,1-3-15,3-5-17,5-4-17,4-6-19,3-6-3,3-8 9,3-7 10,3-9 9,1-4 10,-1-1 9,-1 0 10,-1-2 9,-3 2 9,-3 5 11,-5 5 8,-3 5 11,-7 7 10,-10 10 14,-9 10 14,-11 9 12,-5 6-1,0 3-18,-2 1-17,-1 2-18,-1 0-12,0-1-7,-2-3-7,0-2-6,1-1-4,5-1-2,5-1-2,5-1-2,8-4-2,11-5-2,10-6-2,11-6-3,8-6 2,7-6 5,5-6 5,6-5 5,1-2 3,-4 3 0,-4 3 0,-4 3 1,-3 1 2,-5 2 6,-3 1 6,-5 1 5,-7 3 3,-10 7-1,-11 8-1,-11 6-1,-6 4-3,-1 3-6,-1 1-4,0 3-6,-2 1-5,-1 2-3,-1 3-4,0 1-4,-1 1 2,1 0 6,1 0 8,2 1 6,1-3 5,5-2 3,3-3 3,5-3 3,2-4 0,4-3 0,3-4-1,3-4-2,3-4 1,5-1-1,6-2 0,4-2 1,7-4-2,9-7-2,8-8-2,10-5-3,4-6 0,0-1-1,-1-2 2,1-3-1,-2 2-1,-6 2-4,-4 3-3,-5 3-4,-6 3 0,-4 3 4,-5 3 5,-4 3 4,-4 4 0,-1 6-6,-1 6-4,0 6-5,-4 3-3,-2 3-1,-6 2 0,-2 1 0,-4 2 1,-2 1 2,-2 1 2,-1 1 4,-1 0-1,2-3 0,3-1-2,1-2-1,2-8-5,4-11-7,3-11-8,2-13-9,3-6-1,0 0 2,1-2 3,2-1 4,-1 1 4,1 2 6,0 1 6,0 3 7,-2 3 6,0 5 7,-4 5 6,0 5 7,-3 4 7,-1 4 7,0 4 9,-1 4 7,-1 2-1,0-1-11,0 1-9,0 0-11,0 0-6,0 2-4,0 0-5,0 1-3,0 1-1,1 2 0,-1 0 0,0 1 1,-1 2 0,0 3-1,-1 3 0,-2 3-1,1 2 1,-1 1 2,0 0 2,0 2 1,0 0 0,0-1-1,1-2-2,-1 1-3,0-3 0,0-2-2,0-1 0,0-3-2,-1-1-1,-1-3-3,-3-1-2,-1-2-3,-3-1-2,0-1-1,-1 1-3,-1 0-1,-1-1 1,-1-1 2,-1 0 2,-1-2 3,1-1 1,1-2 1,2-3 0,3 0 0,0-2 1,1 0 0,-1 0 1,0 0 0,1-2 1,1 0 1,1-3 2,0-2 1,2-1 1,1 0 2,1 1 0,0-1 2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1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81289 58309 501,'-29'-15'21,"5"4"0,5 3 1,5 3 1,3 2 2,2 3 5,2 4 3,3 2 4,2 3 0,5 2-3,6 1-3,4 3-3,6 1-2,5-1-2,6 1-2,7 0 0,7-1-4,10 1-2,9 0-4,11-1-3,5 0-4,4-3-2,3-1-5,3-2-3,-1-1-7,-4 0-10,-4-1-12,-3 1-9,-9-1-5,-11-2 2,-12-2 3,-11-2 2,-9-1-1,-2 2-1,-3 0-3,-2 2-1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85084 55868 446,'0'-15'0,"0"2"0,0 3 0,0 1 0,0 1 9,0 0 19,0 1 18,0-1 18,-2 3 6,-2 8-10,-4 6-8,-2 7-8,-5 5-9,-9 5-8,-7 3-6,-8 5-8,-4 1-6,1 0-6,2 0-5,0 0-5,2-1-6,4-1-2,2-3-4,3-2-3,4-2-6,5-3-7,5-3-8,5-3-7,4-3-2,4-4 7,4-5 5,4-2 6,4-6 4,3-4 5,5-6 4,3-3 4,2-4 5,-1 2 9,-1 1 7,0 1 8,-3 2 7,-1 5 6,-3 3 7,-1 4 6,-2 3 2,-2 2-2,-3 2-3,-1 2-2,-1 3 0,-2 5 3,0 5 3,-2 5 3,-1 4 1,-2 2-2,-2 4-1,-1 3 0,-3 1-6,-2 0-9,-2 0-8,-1 0-9,-2-2-9,2-4-8,1-3-7,1-5-8,1-4-14,0-3-19,2-4-20,1-4-21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2"/>
    </inkml:context>
    <inkml:brush xml:id="br0">
      <inkml:brushProperty name="width" value="0.05336" units="cm"/>
      <inkml:brushProperty name="height" value="0.05336" units="cm"/>
      <inkml:brushProperty name="color" value="#F2395B"/>
    </inkml:brush>
  </inkml:definitions>
  <inkml:trace contextRef="#ctx0" brushRef="#br0">85800 56665 412,'14'-14'0,"-3"2"0,-3 4 0,-2 3 0,-1-1 0,4-2 0,2-3 0,3-3 0,2-2 0,1 2 0,2 1 0,0 1 0,3 1 6,4 0 14,6 2 12,5 1 13,0 0 3,-6 2-11,-4 1-8,-5 1-10,-4 1-5,-3 3-2,-2 4-1,-4 2-2,-2 3 2,-2 4 6,-3 2 4,0 3 5,-2 3 2,0 3 0,0 3-1,0 3 0,0 2-3,0 4-2,0 3-2,0 2-4,0 2-2,0 0-3,0 0-4,0 0-2,-1-1-4,0-4-2,-2-2-4,0-3-3,-2-3-3,-2-2-2,-2-1-4,-1-3-2,-2-3-5,0-5-7,0-5-8,1-4-7,-3-4-3,-2-2 0,-3-2 2,-3-2 0,-2-5 3,-1-6 3,-1-7 4,0-6 3,0-7 4,2-3 6,4-4 7,4-4 4,2-1 7,4 2 6,4 2 7,4 2 5,4 3 3,6 6-3,4 4-3,5 5-1,3 4 2,1 2 9,1 4 8,1 3 9,0 2 1,-3 2-5,-1 3-5,-2 1-5,-3 3-5,-3 5-3,-3 5-2,-2 6-4,-5 3-2,-6 5-2,-6 3-1,-6 4-2,-3 1-2,-3-2-1,-1-1-3,-2-3-2,-1-2-4,3-5-4,1-3-6,3-5-4,2-3-3,2-2 1,4-4-2,3-2 1,2-4 1,2-2 4,2-4 4,2-2 3,1-1 2,0-1 1,0 0 0,0 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3"/>
    </inkml:context>
    <inkml:brush xml:id="br0">
      <inkml:brushProperty name="width" value="0.05489" units="cm"/>
      <inkml:brushProperty name="height" value="0.05489" units="cm"/>
      <inkml:brushProperty name="color" value="#F2395B"/>
    </inkml:brush>
  </inkml:definitions>
  <inkml:trace contextRef="#ctx0" brushRef="#br0">88151 55456 400,'0'-22'0,"2"4"0,1 5 0,0 3 0,3 2 9,4 2 17,3 1 17,5 1 17,1 1 3,-1 3-13,-1 4-14,-1 2-12,-1 3-8,0 2-1,-2 2-2,-1 1-2,-3 3-6,-4 3-12,-6 3-11,-4 3-12,-7 2-7,-9 1-1,-9 1-3,-9 1-2,-5-1 2,0-2 6,-1-1 6,-2-3 6,1-1 4,0-1 2,2-1 2,0-1 1,3-2 6,4-2 7,3-4 8,5-3 8,5-1 8,5 0 7,6 0 8,7 0 7,5-2 1,7-1-4,7-2-5,8-2-6,5-2-4,6-2-4,7-2-4,5-1-5,3-3-2,0-2 0,0-2-1,0-1 0,-3-2-5,-2 0-10,-5 1-10,-4-1-9,-5 1-10,-5 1-7,-7 0-7,-5 2-9,-6 0 2,-6 1 10,-6-1 10,-5 0 10,-4 1 7,2 3 3,1 1 3,1 2 3,0 1 7,0 0 7,1 0 8,-1 0 9,1 3 10,2 6 15,2 6 13,3 6 15,0 5 1,2 6-10,0 6-12,2 7-10,-1 5-9,0 7-6,-2 8-7,0 6-6,-2 3-9,0 1-9,-1-1-11,-1 1-11,0-5-10,2-7-12,2-8-12,2-8-11,0-8 1,0-8 12,-2-7 13,0-8 12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6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25700 46450 580,'-24'-27'8,"4"-3"13,3-3 15,3-2 15,7 2 4,14 9-4,11 10-4,14 10-4,11 8-7,14 10-7,11 10-8,14 9-8,5 6-6,1 3-6,-1 3-4,1 4-6,-7-3-3,-12-5 0,-13-7-2,-12-5-1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4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88394 56279 427,'-14'-35'0,"3"9"0,2 9 0,4 9 0,1 4 8,0 0 15,0 0 16,0 0 15,-1 3 3,-5 8-10,-4 6-10,-4 7-10,-3 6-6,-5 5-6,-3 4-3,-4 6-6,-2 0-1,3-4 1,2-3 0,1-5 1,4-4 1,5-5-1,5-5 0,5-5 0,4-3-3,6-2-7,4-2-6,6-2-6,6-6-7,9-10-4,9-9-7,8-10-5,6-9-4,2-8 0,2-8-3,2-7-1,0-4 4,-2 1 6,-3 1 6,0 1 8,-2 3 6,0 4 3,0 6 3,0 5 5,-3 5 8,-6 7 15,-6 8 15,-5 6 14,-8 9 11,-7 14 6,-8 12 7,-8 13 6,-3 6-6,2-1-18,2-2-18,2 1-19,1-4-13,0-3-8,0-5-7,0-3-8,2-3-5,2 1-5,3 0-5,4 0-3,-3 0 0,-6 3 5,-8 2 6,-6 1 6,-6 3 3,-5 3 2,-5 3 1,-5 3 3,-1 0 1,1-3 1,3-3 1,2-3 2,3-4 2,5-3 1,4-4 2,6-4 1,4-4 2,2-2-1,4-4 1,2-2 0,6-4-1,6-3 1,7-5 1,7-4-1,3 0 0,-2 1 0,0 3-2,-1 1 0,-2 3 4,-5 3 6,-3 2 8,-4 4 8,-6 4 3,-6 4 0,-8 5 0,-6 6 0,-5 2-4,-3 4-7,-3 4-7,-3 2-7,-1 0-6,1 0-2,1-1-3,1-1-3,2-2-1,5-3-3,3-3-1,4-2-1,7-5-1,10-5 2,10-4 2,9-5 2,6-5 1,1-2 2,1-3 2,0-3 2,0-1 4,-3 2 5,-3 3 6,-3 1 6,-4 3 3,-3 2 1,-4 4 1,-4 3 1,-4 2 4,-3 3 6,-2 4 7,-4 2 6,-2 4 0,-1 4-7,-3 3-7,-2 5-7,-2 1-6,-3 2-3,-3 1-3,-3 1-4,-4 2-2,-5 4-2,-5 4 0,-5 4-1,-3 2-3,-2 0-4,-2 0-4,-2 0-5,0 0-6,2 0-8,2 0-7,2 0-7,3-2-5,2-4-1,3-4-2,4-3-1,2-6 2,5-6 7,3-5 8,5-6 6,2-6 4,4-2-2,3-6-2,2-2-1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4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89050 58122 488,'2'-29'7,"4"5"12,4 5 13,3 5 13,5 4 4,3 4-3,5 4-5,3 4-3,4 4-1,3 4 0,2 3 1,4 5 2,0 2-5,0 1-10,-1 1-9,-1 1-9,-5-2-12,-6-3-13,-7-5-12,-6-3-13,-6-2-10,1 0-11,-2 0-9,0 0-9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4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92266 55942 466,'22'-29'0,"-3"5"0,-3 5 0,-2 5 0,-4 3 9,-1 3 17,-2 1 16,-2 2 18,-4 5 4,-4 10-12,-5 8-10,-6 9-10,-3 3-11,-3-2-11,-3-1-11,-3-3-10,1-2-7,5-3-2,5-3-3,5-2-1,7-4-3,8-1-1,9-2-1,9-2-2,4-2 4,-1 0 6,-1-2 8,-1 0 6,-3 0 8,-5 1 7,-5 3 8,-4 2 7,-5 3 5,-3 4 1,-2 3 1,-3 5 2,-5 3 1,-4 5 2,-5 3 2,-5 4 1,-2 1-1,1-2-4,1-2-6,2-1-3,1-3-8,5-4-7,3-2-10,4-3-7,6-4-10,8-6-9,8-6-11,7-6-9,6-5 0,3-2 9,3-3 11,3-3 10,0-1 6,-2 4 3,-2 3 4,-1 3 2,-7 0-6,-9 2-19,-10-1-17,-10 0-18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5"/>
    </inkml:context>
    <inkml:brush xml:id="br0">
      <inkml:brushProperty name="width" value="0.05389" units="cm"/>
      <inkml:brushProperty name="height" value="0.05389" units="cm"/>
      <inkml:brushProperty name="color" value="#F2395B"/>
    </inkml:brush>
  </inkml:definitions>
  <inkml:trace contextRef="#ctx0" brushRef="#br0">93450 56556 408,'16'-22'45,"1"1"-7,1 3-7,1 1-7,2 2-2,1 3 4,3 1 5,1 2 4,3 2 0,3 1-2,3 0-3,3 2-3,-1 0-4,-2 2-3,-3 0-4,-3 2-5,-4 1-1,-1 2-2,-4 2-1,-3 2-2,-3 1-2,-3 1-4,-3 1-5,-2 2-4,-3 1-1,-2 5 3,-2 3 1,-2 5 4,-2 1 4,0 1 5,-1-1 7,-2 0 6,-1 1 3,-1-1 1,-3 0-1,-2 1-1,-1-2-3,-1 0-8,-1-1-7,-1 0-9,-1-3-8,1-2-6,-1-1-8,1-2-7,0-3-3,0-3 0,2-3 0,1-2 1,2-4-5,1-4-8,2-4-10,2-4-8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15"/>
    </inkml:context>
    <inkml:brush xml:id="br0">
      <inkml:brushProperty name="width" value="0.06313" units="cm"/>
      <inkml:brushProperty name="height" value="0.06313" units="cm"/>
      <inkml:brushProperty name="color" value="#F2395B"/>
    </inkml:brush>
  </inkml:definitions>
  <inkml:trace contextRef="#ctx0" brushRef="#br0">93848 55026 348,'7'-50'0,"-1"8"0,-1 9 0,0 10 0,-1 7 14,0 10 29,0 9 28,0 8 29,-3 10 5,-6 10-18,-6 12-17,-6 10-18,-6 10-12,-6 9-10,-8 9-7,-7 9-10,-4 6-10,-3 7-12,-4 5-12,-2 7-14,4-9-2,10-20 5,12-23 7,10-21 5,5-11-8,0-1-22,1-1-21,-1-1-23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36:26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17064 34859 400,'-9'-14'6,"-2"3"12,-2 3 13,-1 2 12,-2 4 2,2 4-8,1 4-7,1 4-8,-1 1-5,0 1-1,-1 0-3,-1 0-2,-1 0-1,-1 1 0,-2 1 0,1 2 1,-3-1-1,0 1 0,-1 0-1,-1-1 0,-2 2-1,-3 1-2,-3 3-1,-2 2-1,-2-1-1,3 0-1,2-1-1,2 0-1,1-2 0,2 1-1,3-1 0,2 1-1,0-2 0,2-1 0,1-2 1,1-2-1,1-3 1,1 1 0,0-2 0,2 0 0,1-2 1,1 1 0,0 0 1,2 0 1,0 0 1,-2 0 0,0-1 1,-1 1 1,4 1 3,10 2 5,10 2 4,9 1 5,6 1 1,1-1-3,1 0-3,1-2-2,1 0-3,2 0-2,2-1-2,3 1-2,0 0-2,0 0 0,0-1-1,0 1 0,1 0-1,-1 1 1,0 1 0,0 2 1,-1-1-2,-4-1-2,-2-1-1,-3 0-4,-2-2 0,-3 1-2,-1 0 0,-3 0-1,-1-1-3,-1-1-3,-1-1-5,0 0-5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13:34.314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11936 9981 0,'0'0'0,"0"0"16,0 0-16,0 0 0,0 0 0,1 21 15,-1-21-15,4 22 16,-4-22-16,6 30 0,-2-9 15,-1-2-15,0-1 0,1 6 0,-1 5 16,0 8 0,0-1-16,-1 5 0,-4 6 15,1 6-15,0-1 0,-3 15 16,-2 2-16,-1-8 0,-2-4 0,-2 12 16,-1 3-16,3-9 15,2-9-15,1 2 0,0-5 16,3-9-16,2-6 0,0-5 0,1-3 15,0-6-15,0-4 0,1-3 16,1 0-16,1-5 0,2-2 16,1-3-16,3 0 0,-1-3 15,-1 0-15,2-1 0,0-1 16,1-1-16,0-1 0,0 1 16,1-1-16,1 0 0,2-1 0,5 0 15,3 0-15,-1-1 16,-1 0-16,6-1 0,5 1 15,-1-1-15,-1 1 0,4 0 0,4-2 16,0 2-16,-2 0 0,12 0 16,5-2-16,-3 5 0,-3 1 0,4 1 15,1 0-15,1 2 0,1 2 16,10 2-16,1 0 0,-3-2 16,-3 2-16,14-1 0,3 1 15,-5 1-15,-1 2 0,34 1 16,-5-3-16,-13-2 0,-10-2 0,9 3 15,6 0-15,-7 1 0,-5 1 16,7-3-16,6-4 16,-9 2-16,-5 0 0,11 0 15,6 0-15,-5-1 0,-5-2 0,6-1 0,2 0 16,-2-1-16,-4-2 0,11 3 16,7 1-16,-11 1 0,-8 0 0,12-1 15,8-2-15,-8 2 0,-5 3 16,5-1-16,2 2 15,-6-2-15,-4-1 0,15 2 16,10 2-16,-14-5 16,-9-3-16,5 1 0,2-1 15,-3 2-15,-2 3 0,13 1 16,9 1-16,-11-5 0,-9-2 0,3 1 16,3-1-16,-6 2 0,-3-1 15,11 2-15,11 2 0,-12-1 16,-6 0-16,5-1 0,1-2 15,-6 0-15,-5 0 0,11 2 0,9 3 16,-9-3-16,-7-1 0,5-3 16,5-1-16,-8-1 0,-5-1 0,10 0 15,5 0-15,-10 1 0,-7 2 16,12-1-16,7 2 0,-9 0 16,-5 1-16,4 0 0,2-3 15,-6 2-15,-4 0 0,11-1 0,8-2 16,-8 0-16,-8-1 0,4 6 15,3 4-15,-7-4 0,-5-2 0,10-1 16,7 0-16,-11 2 0,-7 4 16,6-1-16,5 1 0,-7 0 15,-5-2-15,4 2 0,3-1 16,-7 2 0,-3 0-16,11-1 0,7 0 15,-9-2-15,-7-1 0,10 1 16,5-1-16,-7-2 0,-6-4 0,4 3 15,2 3-15,-5 0 0,-6 2 16,7-1-16,4 0 0,-9 1 16,-5 1-16,8-1 0,8 2 15,-10-4-15,-6-1 0,10 2 0,6 1 16,-8 1-16,-4 0 0,3-4 16,2-1-16,-8-2 0,-6 1 0,9 2 15,6 2-15,-9 0 0,-4-1 16,4-1-16,3-1 0,-8 1 15,-6 2-15,7 0 0,5-2 16,-9 0 0,-6 1-16,4-1 0,1-1 0,-6 5 15,-4-1-15,4 0 0,4 0 16,-12 0-16,-6 0 0,-1-4 16,-3 0-16,0 4 0,-2 2 15,-5 2-15,-4 1 0,-3-8 16,-3-6-16,0-5 0,0-4 15,-9 3-15,-4 2 0,-6 3 0,-4 3 0,-3 1 16</inkml:trace>
  <inkml:trace contextRef="#ctx0" brushRef="#br0" timeOffset="417.0118">27472 10229 0,'0'0'0,"0"0"0,0 0 0,0 0 15,0 0-15,0 0 0,0 0 16,18 10-16,-18-10 0,8 19 15,-8-19-15,5 32 0,-3-14 16,-1 4-16,-1 4 0,-2 0 16,-1 2-16,-2 10 0,0 4 15,-1-2-15,1 1 0,-2 9 0,1-2 16,1 2-16,2-1 0,-3 8 0,1 0 16,4-7-16,3-4 0,2 8 15,3 1-15,0-5 0,-1-2 16,1-3-16,1-1 0,-3-2 0,1-1 15,-2 0-15,1 3 16,-2-4-16,-1-1 16,-1-8-16,0-8 0,0-6 15</inkml:trace>
  <inkml:trace contextRef="#ctx0" brushRef="#br0" timeOffset="602.0128">27384 11084 0,'0'0'0,"0"0"0,-21-9 15,1 5-15,-6 0 16,-4-1-16,6 1 0,3 2 0</inkml:trace>
  <inkml:trace contextRef="#ctx0" brushRef="#br0" timeOffset="2972.1006">17677 5448 0,'0'0'0,"0"0"0,0 0 16,-16 17-16,10-6 0,-3 2 0,-2 3 15,1 0 1,1 0-16,0 6 0,4-2 16,3 0-16,3-2 0,5-5 15,5-2-15,5-3 0,4-3 0,7-5 16,7-4-16,11-5 16,-1-2-16,2-1 0,2-3 15,4 0-15,-5 1 0,-10 6 0,-5 3 16,-8 3-16,-4 3 0,-9 5 0,-5 6 15,-9 5-15,-5 4 0,-16 11 16,-11 11-16,-6 4 0,-5 4 16,-10 10-16,0 3 0,10-12 0,11-7 15,4-5-15,7-5 16,13-14-16,7-8 0,12-11 0,11-6 16,2-7-16,2-5 0,6-5 0,7-5 15,0 2-15,-2 1 0,3-1 16,0 1-16,-8 8 0,0 4 15,-1 0-15,-5 1 0,-8 4 0,-3 1 16,-3 5-16,-2 5 16,-2 4-16,1 2 0,-11 3 0,-6 4 15,-4 1 1,-5 4-16,-1-2 0,-1 0 16,4-4-16,5-3 0,3-5 15,1-2-15,3-3 0,0-3 16,3-1-16,1 0 0,0 0 0,2 0 15,-3-1-15,3-2 16,0 3-16,0 0 0,2 4 0,-5 1 16,-1 2-16,-3 5 0,-8 5 0,-9 5 15,-3 2-15,0 4 0,-12 8 16,-4 2-16,-2 0 0,-2 0 16,-9 10-16,1 1 0,-1 0 0,5-6 15,13-12-15,8-6 0,9-7 16,7-5-16,8-3 0,8-3 15,6-4 1,5-3-16,9-7 0,8-5 16,5-4-16,5-2 0,16-7 15,8-2-15,-1 3 0,-1-1 0,13-3 16,1 2-16,-9 2 0,-5 2 16,25-4-16,-9 5 0,-15 4 15,-11 2-15,-8 6 0,-4 2 16,-13 3-16,-8 3 0,-10-2 0,-6-1 15,-4 2-15,-1 0 0,-5 0 16,-2 0-16,-5-2 0,-4 2 0,-6-2 16,-5 0-16,6-2 0,1 0 15,-3-1-15,-3 1 16,5 0-16,2 0 0,2 3 0,3 1 16,3 2-1,3 1-15,2 8 0,1 4 0,3 2 16,1 3-16,0 5 0,3 6 15,0 1-15,2 2 0,-1 13 16,1 7-16,1-2 0,2-1 0,0 10 16,1 0-16,0-4 15,1-2-15,2-2 0,1-1 16,-3-1-16,-1-8 0,-2-6 0,1-4 16,-2-8-16,-1-6 0,-3-3 15,-2-3-15,-4-6 0,-3-2 0,-6-4 16,-6-3-16,0-1 0,-4-4 15,-2-2-15,-2-6 0,3 0 16,3-2-16,-1-1 0,-2 1 16,5 0-16,5 0 0,3-2 0,6-2 15,5 0-15,6 0 0,13-13 16,12-8-16,7-7 0,6-2 0,18-18 16,8-4-16,8-3 0,-3 6 15,9-7-15,-26 24 0,-17 17 16</inkml:trace>
  <inkml:trace contextRef="#ctx0" brushRef="#br0" timeOffset="3395.4606">18736 5473 0,'0'0'0,"0"0"0,0 0 0,0 0 15,0 0-15,28-4 0,-28 4 16,40 2-16,-18-2 0,5 2 0,5 1 15,-1 2-15,-1 2 0,5 5 0,-3 5 16,-4 2-16,-4 1 0,-3 10 16,-9 5-16,-8 0 0,-5 0 15,-11 1-15,-9 4 0,-5 3 16,-2-4-16,-3-2 0,-3-2 16,1-1-16,5-7 15,10-7-15,4-6 16,6-3-16,2-2 0,8-5 0,5-2 15,7-6-15,6-6 0,10-6 16,7-5-16,1 3 0,-1 5 16,4 2-16,3 1 0,-3 7 15,-3 3-15,7 7 0,-1 5 16,-7 3-16,-4 2 0,-4 3 0,-4 3 0,-4-2 16,-2-3-16,-1-2 0,-2-1 15,-3-2-15,-1-1 0,-4-5 16,1-1-16,-1-1 0,-3-1 15,2-2-15,1-2 0,-3-6 16,0-3-16,-2 0 0,-1 3 16,0 1-16</inkml:trace>
  <inkml:trace contextRef="#ctx0" brushRef="#br0" timeOffset="4314.0074">19079 6175 0,'0'0'0,"-9"6"0,-4 2 15,-1 1-15,-2 0 0,-8 11 16,-3 5-16,-5 7 0,3 0 0,4 2 15,2 2 1,4 4-16,3-3 0,8-3 16,6-2-16,9-9 0,6-8 0,9-11 15,7-7-15,3-6 16,2-3-16,5-8 0,2-10 16,-2 4-16,-3 0 0,2 2 15,-6 5-15,-7 3 0,-4 5 16,-4 5-16,-4 2 0,-2 5 0,-2 2 0,-4 6 15,0 5-15,-5 4 0,-5 5 16,-5 7-16,-3 7 0,-6-1 16,-3-1-16,-2 3 0,-2 0 15,-1-4-15,0-5 0,-6 0 0,-2-4 16,7-5-16,5-6 0,1-5 16,1-5-1,3-7-15,3-7 0,-1-4 16,1-5-16,3 4 0,-1 0 0,3 2 15,3 1-15,1 2 16,2 0-16,2 5 0,2 3 16,2 2-16,2 1 0,7 1 0,6 1 15,-1 3-15,1 2 0,3 3 16,2 0-16,3-1 0,3-2 0,0 0 16,3-3-16,1-4 0,1-1 15,5-7-15,1-5 0,9-8 16,-2-2-16,7-15 0,5-11 15,8-9-15,-5-1 0,3-24 0,-4-11 16,-17 26-16,-12 20 0,8-35 16,8-26-1,1-23-15,-20 39 0,-21 34 16,-12 26-16,-2 8 0,0 8 16,1 6-16,2 3 0,-4 8 0,-1 7 15,-10 21-15,-6 14 16,1 0-16,2-1 0,8-10 15,0 4-15,4-1 0,1 1 0,6 17 16,9-5-16,0-24 0,4-1 0,8 1 16,5 0-16,6-7 0,4-4 15,4-2-15,4 0 0,-2-1 16,-3 0-16,-4 4 0,-3 5 16,-7-6-16,-6-2 0,-4 2 15,-3 4-15,-5 0 0,-1 5 0,-12 4 16,-8 7-16,-7 1 0,-6 2 0,-9 7 15,-8 3-15,1-4 0,1-4 0,-8-1 16,2-6-16,9-13 0,8-8 16,9-16-16,7-11 15,7-5-15,6-5 0,6-7 0,5-4 16,5 1-16,3 3 0,2 6 16,2 4-1,-2 5-15,1 1 0,4 6 16,4 2-16,2 9 0,3 4 15,6 1-15,2 3 0,1-1 0,1 0 16,-1 9-16,2 4 16,-2-3-16,-1-4 0,1-1 0,1-2 15,-2-1-15,0-2 0,3-5 16,-1-5-16,-14 2 0,-8 1 0,-3-1 16</inkml:trace>
  <inkml:trace contextRef="#ctx0" brushRef="#br0" timeOffset="4915.3858">20608 5438 0,'0'0'0,"0"0"0,0 0 16,28-17-16,-15 9 0,7-1 0,5 1 15,8-2-15,-1 3 0,-1 2 16,0 2-16,-2 3 0,-2 3 15,2 4-15,-5 5 0,-8 2 16,-8 2-16,-12 8 0,-10 6 0,-5 3 0,-4 5 16,-15 13-16,-6 6 15,1-6-15,1-2 0,0 8 16,7-1-16,5-1 0,8-8 0,10-8 16,8-5-16,6-7 0,6-6 15,15-6-15,12-7 0,4-7 16,2-7-16,14-13 0,10-9 0,-5 0 0,-1-1 15,-1-2-15,2-2 16,-7 1-16,-10 6 0,-5 1 0,-15 11 16,-9 7-16,-8 3 0,-6 4 15,-2-1-15,-5 7 0,-4 2 16,-14 13-16,-12 7 0,-6 7 16,-4 5-16,-17 11 15,-12 5-15,-4 5 0,5-4 16,-30 26-16,15-9 15,18-18-15,14-13 0,20-11 0,15-9 16,11-10-16,7-5 0,5-8 16,4 0-16,6-3 0,4-1 15,10-3-15,10-4 0,-2-2 16,3-4-16,8-1 0,6-1 0,0 3 0,-2 3 16,3-1-16,3 0 15,-3 2-15,1-1 0,7 7 0,1 5 16,-15-1-16,-4-2 0,20 1 15,-3 0-15,-23 0 0,-2 0 0,10 1 16,-6 0-16,-16 1 16,-1-1-16,-5 1 15,-4 1-15,-4-1 0</inkml:trace>
  <inkml:trace contextRef="#ctx0" brushRef="#br0" timeOffset="5200.6297">20949 5814 0,'0'0'0,"-2"14"0,0 1 0,-1 6 16,1 3-16,-2 17 0,-2 9 15,2 16-15,0 3 0,1 24 16,2 8-1,-1 11-15,1-7 0,-1 26 16,0 6-16,1 44 0,1-20 0,6 4 16,3 5-16,3-16 0,2-9 15,9 10-15,7 6 0,1-20 16,0-15-16,12-7 0,8-4 16,-17-36-16,-10-24 0,-8-18 15</inkml:trace>
  <inkml:trace contextRef="#ctx0" brushRef="#br0" timeOffset="5749.289">21955 5289 0,'0'0'16,"0"0"-16,0 0 0,-25 13 0,25-13 16,-30 30-1,5-2-15,-7 11 0,2 1 16,-4 15-16,2 3 0,7-6 16,5-2-16,8 2 0,8-7 15,6-7-15,2-10 0,11-14 16,9-7-16,-2-5 0,3-1 0,-1-3 15,1-5-15,-3 4 0,-1 1 16,-1 2-16,1 3 0,-4 6 0,-3 3 16,-8 7-16,-6 7 0,-9 6 15,-6 6-15,-12 7 0,-8 5 16,2-4-16,3-3 0,0 3 16,5-4-16,6-9 0,6-9 0,2-6 15,4-7-15,5-5 0,2-2 16,6-1-1,3 1-15,1 0 0,2-1 16,4 2-16,3 0 16,-2 0-16,0-1 0,-5 3 0,-1 3 15,-2 1-15,-3 1 0,-1 2 0,-2 3 16,-1-1-16,-1-2 0,-1 1 16,0-3-16,0-3 0,0-3 15,0-2-15,2 0 0,-2-4 0,0 0 16,5-8-16,5-11 0,-2 3 15,-2 3-15,0 1 0</inkml:trace>
  <inkml:trace contextRef="#ctx0" brushRef="#br0" timeOffset="6752.3324">22367 5142 0,'0'0'0,"0"0"0,0 0 16,0 0-16,0 0 0,0 0 0,23 24 15,-23-24-15,21 22 0,-21-22 16,25 35-16,-14-15 0,0 2 16,-1 1-16,0 3 15,1 8-15,-2-2 0,-4-2 0,0 1 16,-3-5-1,-2-2-15,-3-1 0,-4-5 16,-1-4-16,1-4 0,-1-5 16,-2-3-16,2-3 0,2-2 0,0-3 15,3 1-15,1 0 0,2 0 16,0 2-16,2 3 0,0 3 16,1 1-16,1 3 0,0 1 15,-3 5-15,-1 2 0,-6 6 0,-7 4 16,-1 3-16,-1 2 0,-5 1 15,-2 1-15,-4 4 0,2-6 0,4-3 16,5-5-16,4-4 0,3-4 16,3-3-16,0-3 0,9-5 15,4-4-15,9-5 0,5-6 16,7-1 0,5-2-16,0-2 0,-1-1 15,0 3-15,1 5 0,2 1 16,-6 3-16,-5-1 0,-5 4 0,-5 2 15,-3 3-15,-5 3 0,-3 3 16,-7 5-16,-6 3 0,-5 6 16,-6 3-16,-4 4 0,-4 2 15,-4 4-15,1 0 0,4-4 0,1-2 16,6-7-16,5-3 0,4-5 0,3-3 16,4-4-16,2-2 0,7-4 15,7-2-15,3-4 0,3-1 16,2-3-16,2-1 0,5-1 15,2 1-15,2-1 0,1 1 16,4-1-16,-3 3 0,-4 2 0,-1-1 0,-7 5 16,-3 2-16,-5 0 0,-3-1 15,-4 0-15,0 1 0,-3 0 16,-1 0-16,-3-3 0,-2 0 16,-5 0-16,-3 1 0,-2-1 15,-2 2-15,-2-2 0,-1-1 16,0 2-16,-2 0 15,1 2-15,1 0 0,2 1 16,0 1-16,2 3 0,1 2 16,1 1-16,1 1 0,0 4 15,0 4-15,0 3 0,-1 0 16,-1 2-16,0 1 0,-3 6 16,-1 2-16,3 0 0,-1 0 15,3-2-15,1-2 0,2-2 0,3-2 0,1-4 16,3-4-16,0-2 0,1-3 15,0-3-15</inkml:trace>
  <inkml:trace contextRef="#ctx0" brushRef="#br0" timeOffset="6899.0547">22497 6370 0,'0'0'0,"0"0"15,0 0-15,0 0 0,0 0 0,0 0 32,24 9-32,-24-9 0,25 7 0,-25-7 15,30 10-15,-14-4 0,-2 0 16,1 1-16,2-1 0,1 1 15,0 0-15,1 0 0,0-3 16,2-1-16,1-3 0,1 1 16,-3-1-16,-4 1 0</inkml:trace>
  <inkml:trace contextRef="#ctx0" brushRef="#br0" timeOffset="7099.6711">22987 5391 0,'0'0'16,"0"0"-16,0 0 0,0 0 0,0 0 0,21 5 16,-21-5-16,37 14 0,-14-6 15,1 2-15,1 1 0,-1 5 16,-3 4-16,0 7 0,-6-1 16,-7 3-16,-8 2 0,0 0 15,0-7-15,0-3 0</inkml:trace>
  <inkml:trace contextRef="#ctx0" brushRef="#br0" timeOffset="7585.7796">22939 5981 0,'0'0'0,"0"0"16,0 0-16,0 0 0,0 0 16,0 0-16,0 0 0,0 0 15,0 0-15,0 0 0,23-9 16,-1 1-16,5-1 0,5-3 16,5-3-16,14-6 0,1-2 0,5-4 15,-4 3-15,-8 4 0,-5 2 0,-3 2 16,-6 4-16,-8 2 0,-5 2 15,-5 4-15,-3 4 0,-6 2 16,-3 4-16,-4 4 0,-2 5 16,-2 4-16,-2 3 0,-1 4 15,-2 2-15,0 3 0,1 2 0,0 1 16,1 0 0,2 7-16,3-2 0,4 1 15,3 0-15,3-1 0,2-1 16,2 1-16,1 0 0,2 1 15,0 0-15,5 10 0,1 2 16,1-5-16,0-1 0,0-6 16,-1-3-16,-2 1 0,-4-3 0,-2-1 15,-1-4-15,-2-1 0,0-3 0,-2-2 16,-1 0-16,-1-2 0,0 0 0,-2-5 16,-1-2-16,-2-4 15,-1 0-15,-7 4 0,-4 2 16,-8-1-16,-6-2 0,-9 1 15,-10-3-15,-7 2 0,-5-1 0,-11 3 16,-8-1 0,-16 7-16,0 3 0,-19 3 15,-2-2-15,-36 7 0,21-4 0,21-3 16,15 0-16,22-10 16,12-8-16,19-3 0,14-1 0,8-2 15</inkml:trace>
  <inkml:trace contextRef="#ctx0" brushRef="#br0" timeOffset="7855.6103">24942 6285 0,'0'0'0,"0"0"15,0 0-15,0 0 0,0 0 0,0 0 16,3 22-16,-3-22 0</inkml:trace>
  <inkml:trace contextRef="#ctx0" brushRef="#br0" timeOffset="13592.274">21220 11785 0,'0'0'0,"0"0"16,0 0-16,0 0 0</inkml:trace>
  <inkml:trace contextRef="#ctx0" brushRef="#br0" timeOffset="13824.2357">19937 11895 0,'0'0'16,"0"0"-16,0 0 0,0 0 0</inkml:trace>
  <inkml:trace contextRef="#ctx0" brushRef="#br1" timeOffset="16929.2603">12145 7218 0,'0'0'0,"0"0"0,0 0 0,0 0 0,0 0 0,-15 25 15,15-25-15,-11 31 16,6-14-16,-1 7 0,1 5 15,-1 2-15,0 1 0,-1 15 16,2 3-16,0 13 0,2 0 0,-1 17 16,1 2-16,0-3 15,0-2-15,-4 19 16,-1 2-16,1 13 0,0-7 0,-4 50 16,0-7-16,2-20 15,1-13-15,4 5 0,2 3 16,1-9-16,1-6 0,1 9 0,2 8 15,0-11-15,2-8 0,-2 12 16,0 7-16,0-12 0,-2-8 16,1 7-16,0 4 0,2-10 15,3-8-15,-1 11 0,-1 6 16,-2-13-16,1-9 0,2 8 16,3 6-16,0-12 0,0-6 15,-1 3-15,-1 3 0,-1-5 0,-1-3 16,1-2-16,0 0 0,0-8 15,-2-4-15,0-4 0,-1-3 16,-1-13-16,0-9 0,-2 2 16,-1 2-16,1-14 0,0-9 0,-1-10 15,0-7-15,0-1 0,0-2 16,1-1-16,0-3 16,0 3-16</inkml:trace>
  <inkml:trace contextRef="#ctx0" brushRef="#br1" timeOffset="17578.1798">12001 7603 0,'0'0'16,"0"0"-16,0 0 0,0 0 0,0 0 16,0 0-16,18 17 0,-18-17 15,0 0-15,21 19 0,-21-19 16,18 14-16,-9-7 0,1 1 16,1 3-16,-1-3 0,-1 0 0,-1-2 15</inkml:trace>
  <inkml:trace contextRef="#ctx0" brushRef="#br1" timeOffset="18738.6594">10310 9625 0,'0'0'0,"0"0"15,0 0-15,-23 23 0,12-10 0,-9 10 16,-3 6-16,-3 7 0,-4 7 15,-10 18-15,-2 5 0,-6 15 16,2-1-16,-8 14 0,2-1 16,0 5-16,8-9 15,-9 26-15,12-17 16,7-30-16,5-19 0,9-16 16,6-11-16,6-11 0,5-9 15,6-15-15,6-9 0,-5 12 16,0 3-16,-1 2 0</inkml:trace>
  <inkml:trace contextRef="#ctx0" brushRef="#br1" timeOffset="18997.1299">9670 9585 0,'0'0'16,"0"0"-16,0 0 0,0 0 0,0 0 0,16 24 15,-16-24-15,16 34 0,-4-13 0,3 5 0,3 3 16,1 3-16,-1 1 0,9 12 16,1 3-16,8 10 0,-2 0 15,7 8-15,-3-3 0,0-7 16,-2-5-16,3 7 0,-4 0 16,1-9-16,2-3 0,4 0 15,-1-4 1,-2-9-16,0-5 0,-12-7 0,-7-7 15,-5-3-15</inkml:trace>
  <inkml:trace contextRef="#ctx0" brushRef="#br1" timeOffset="19467.5474">10785 9228 0,'0'0'0,"0"0"15,0 0-15,0 0 16,0 0-16,0 0 0,8 34 16,-5-16-16,1 4 0,-1 5 15,-1 5-15,0 2 0,1 3 0,-3 14 16,-3 5-16,-1 8 0,-2-5 15,-2 12-15,-2-3 16,1-7-16,1-5 0,2 5 0,0-7 16,3-10-16,2-9 0,3-7 0,2-4 15,4-6-15,1-4 0,4-4 16,2-2-16,0-3 0,-1-4 16,9-2-16,9-4 0,-1-3 15,0-2-15,8-2 0,6-3 0,-2 2 16,-1 0-16,7-3 0,1 2 15,-6 4 1,-3 0-16,1 2 0,1 1 16,-9 1-16,-5 1 0,-2 2 15,-2 0-15,-1 2 0,-3 3 0,-4 0 16,0 2-16,-5-2 0,-1 0 16,-1 3-16,-1 1 0,-3-1 15,-1-1-15,-2-2 0,-1 0 16,0-1-16</inkml:trace>
  <inkml:trace contextRef="#ctx0" brushRef="#br1" timeOffset="19599.2936">11670 9700 0,'0'0'0,"0"0"0,0 0 15,0 0-15,0 0 0,24 8 0,-24-8 16,0 0-16</inkml:trace>
  <inkml:trace contextRef="#ctx0" brushRef="#br1" timeOffset="20348.5453">12022 10118 0,'0'0'0,"0"0"0,0 0 0,19-11 16,-19 11-16,28-10 0,-10 3 15,4 0-15,2 1 0,8-5 16,2-1-16,0 1 0,1-1 0,9-4 15,0 0 1,0 2-16,1 2 0,1 1 16,1 1-16,7-4 0,-2 0 15,4-3-15,5 0 0,-5 3 16,-4 2-16,12-3 0,2 1 16,-3-1-16,-2-2 0,10 2 15,1 3-15,-8-2 0,-6-1 16,34-7-16,-4 2 0,-10 2 0,-7 3 0,5 0 15,4 2-15,-2 0 0,-4 3 16,4-3-16,2 1 0,-5 1 16,-4 1-16,7 1 0,5 2 15,-8-1-15,-5 3 0,8-3 16,5 1-16,-9-1 0,-6-1 16,6 6-16,4 3 15,-5-2-15,-3-1 0,1-1 16,4-3-16,-6 2 0,-5 3 15,4 0-15,3 4 0,-8 0 16,-2 4-16,3-2 0,1-1 16,-5-2-16,-4 1 0,8 2 15,5 1-15,-4 2 0,-3 0 0,-1 0 16,-2 0-16,-4 0 0,-3 0 0,8-1 16,5 1-16,-9 0 0,-6 1 0,6-2 15,4 1-15,-3 1 16,-4 2-16,1-1 0,2-1 15,-9 1-15,-5-2 0,4 0 16,3 0-16,-11 2 0,-6 2 0,4-4 16,2 0-16,-4-2 0,-2-1 0,0 1 15,-1-1-15,-1 1 0,-1 1 16,-4-1-16,-1-1 0,-13 0 16,0 1-16,3 1 0,-1 0 15,-2-1-15,-2 1 0,-3-4 16,-1 0-16,-2 0 0</inkml:trace>
  <inkml:trace contextRef="#ctx0" brushRef="#br1" timeOffset="21119.5343">17494 6553 0,'0'0'15,"0"0"-15,0 0 0,0 0 0,0 0 16,0 0-16,0 0 0,0 0 16,0 0-1,0 0-15,5 31 0,-5-31 0,4 37 16,-2-11-16,0 8 16,0-1-16,-1 4 0,0 13 15,2 4-15,-1 11 0,1-3 0,-1 19 16,-1 0-16,2-5 0,1-3 15,1 16-15,0 0 0,1 7 16,-1-7-16,4 44 0,0-3 0,0-10 16,-1-7-16,0 10 0,-1 9 15,-1-17-15,1-9 0,0 13 16,-1 12-16,0-12 0,-1-6 0,-2 10 16,1 5-16,-3-10 0,-1-7 15,0 12-15,1 8 0,0-10 16,1-7-16,0 11 0,1 7 0,-1-14 15,0-11-15,1 2 0,1 2 16,-1-13-16,0-8 0,2-1 16,0-3-16,-1-12 0,-3-8 0,1-3 15,0 0-15,1-12 0,2-8 16,-1-1-16,1-2 0,-1-11 16,-1-8-16,3-6 15,2-2-15,-1-8 16,1-3-16,0-24 0,-1-15 15,-1 11-15,-3 8 0,1 6 0</inkml:trace>
  <inkml:trace contextRef="#ctx0" brushRef="#br1" timeOffset="21890.263">17464 6706 0,'0'0'0,"0"0"0,0 0 0,0 0 15,0 0-15,0 0 0,6 34 16,-6-34-16,7 29 0,1-10 16,3 2-1,2 2-15,3 1 0,0 4 0,3 1 16,6 9-16,1-3 0,7 13 15,2-2-15,-2-4 0,-1-3 0,8 9 16,1 2-16,-6-7 16,-4-7-16,6 7 0,2-1 15,-4-4-15,-2-2 0,-1-4 16,-1-1-16,-2-3 0,-3-3 0,1-2 16,-1-1-16,-3-2 0,-2-2 15,-2-3-15,-2-2 0,-1-1 16,-2-2-16,1 2 0,-1 0 15,-4-4-15,-2-2 0,-3 0 0,1 1 16,-3 1-16,-1-2 0,-5 4 16,-5 2-16,-1 1 0,-1 3 0,-2 5 15,-3 4-15,-2 1 0,0 1 16,-3 8-16,-3 5 0,-2 8 0,4-1 16,-1 9-16,-1 8 0,-3 8 15,0-4-15,0 19 0,2 7 16,4-8-16,3-4 0,-7 50 15,0-1-15,-2-20 0,0-12 16,-2-1-16,1 1 0,5-12 16,4-9-16,4 0 15,1-3-15,-1-6 0,1-4 16,-1-3-16,-1-2 16,3-12-16,2-9 0,6-6 0,3-4 15,-1-7-15,-1-3 0,3-8 16,2-7-16,0-7 0,0-4 15,8-17-15,5-13 0,3-14 16,0-12-16,-6 21 0,-3 13 0,-4 8 0</inkml:trace>
  <inkml:trace contextRef="#ctx0" brushRef="#br1" timeOffset="22153.4066">17814 7660 0,'0'0'0,"0"0"15,0 0-15,-6 21 0,6-21 0,-10 34 16,1-3-16,-2 3 0,-1 4 16,-4 22-1,-1 7-15,-2 11 0,2-2 16,-4 15-16,2 2 0,-1 0 15,3-11-15,5-3 0,9-10 16,6-16-16,5-9 0,2 0 16,-3-13-16,-3-9 0</inkml:trace>
  <inkml:trace contextRef="#ctx0" brushRef="#br1" timeOffset="22354.2308">18046 7761 0,'0'0'0,"0"0"0,0 0 16,0 0-16,0 0 0,-8 33 0,3-10 16,-3 5-1,-1 4-15,-2 9 0,-2 6 16,-6 17-16,0-1 0,-6 19 16,2 1-16,0 10 0,3-8 15,4 7-15,3 5 0,5-28 16,1-19-16,3-15 0</inkml:trace>
  <inkml:trace contextRef="#ctx0" brushRef="#br1" timeOffset="22539.3941">18257 7908 0,'0'0'0,"0"0"0,0 0 15,-13 22-15,13-22 0,-20 41 0,4-5 16,-4 7-1,-4 6-15,-10 28 0,-10 30 16,-5 18-16,4-7 0,1 21 16,3 14-16,0 5 0,14-49 0,8-35 15</inkml:trace>
  <inkml:trace contextRef="#ctx0" brushRef="#br1" timeOffset="22708.8896">18152 8442 0,'0'0'0,"0"0"0,-25 39 0,9-15 15,-3 6-15,-14 32 0,-6 20 16,-11 31-16,0 10 0,-15 61 0,-13 57 16,-7 26-16,17-54 0,22-66 15</inkml:trace>
  <inkml:trace contextRef="#ctx0" brushRef="#br1" timeOffset="26205.6154">28097 10751 0,'0'0'0,"0"0"16,-17 14-16,9-7 0,0 3 0,1 4 31,-1 6-31,0 2 0,0 2 0,-2 14 16,1 5-16,0 1 0,1 1 15,-1 14-15,1 2 0,-1 6 16,-1-4-16,2 9 0,2 1 15,2-10-15,1-6 0,-2 0 16,1-7-16,-1-10 0,2-6 16,2-8-16,2-3 0,0-8 15,1-4-15,1-12 0,-1-10 16,2-11-16,3-9 0,-2 7 0,0 4 16,-2 5-16</inkml:trace>
  <inkml:trace contextRef="#ctx0" brushRef="#br1" timeOffset="26702.1264">28029 10625 0,'0'0'0,"0"0"0,0 0 15,0 0-15,0 0 0,0 0 0,0 0 16,0 0-16,25-8 0,-25 8 16,32 2-16,-32-2 0,46 4 0,-20-1 15,2 0-15,7 2 16,-1 0-16,-1 1 0,0 3 0,-3-1 15,-4-1-15,3 4 0,-5 0 16,-4 1-16,-3 2 0,-9 2 16,-4 4-16,-11 3 0,-6 1 15,-8 9-15,-7 5 0,-7-1 16,-6 2-16,-13 5 0,-4-1 16,-4 6-16,6-2 0,3-7 0,2-5 0,6-5 15,11-7-15,10-8 0,7-5 16,6-4-16,5 0 0,6-6 15,7 2-15,6-2 0,6 0 16,5-2-16,7-4 0,6-1 16,3-3-16,5 1 0,1 0 15,-2 2-15,0 2 16,3 5-16,-2 5 0,-6 2 16,-1 0-16,-8 4 0,-6 3 15,-7 2-15,-2 1 0,-8 1 16,-4 1-16,-9 1 0,-4 3 15,-11 6-15,-7 5 16,-4-1-16,-1 0 0,-8 2 0,0-2 16,2-3-16,3-1 0,-1-1 0,2-4 0,10-8 15,5-6-15,14-10 16,7-7-16,-1 2 0,0 2 0,0 0 16</inkml:trace>
  <inkml:trace contextRef="#ctx0" brushRef="#br1" timeOffset="26971.8917">28836 10724 0,'0'0'0,"0"0"0,0 0 0,0 0 16,0 0-16,12 29 0,-12-29 15,16 44-15,-9-16 16,1 8-16,-1 6 0,-1 13 15,-1-1-15,-3 17 0,-2 1 16,-2 10-16,-2-7 0,-2 10 16,-2-4-16,0-9 0,-1-9 0,2 6 15,0-5-15,3-9 16,0-8-16,2-10 0,1-7 16,0-9-16,1-4 0,3-16 0,3-11 0,-2 5 15,0 0-15,-2 1 0</inkml:trace>
  <inkml:trace contextRef="#ctx0" brushRef="#br1" timeOffset="27335.5392">28824 10635 0,'0'0'0,"0"0"0,0 0 15,23-6-15,-23 6 0,40-6 0,-5 2 16,4 0-16,2 1 0,23 2 16,9 1-16,11 1 0,-5 1 0,14 6 15,11 5-15,-21 2 0,-13-2 16,4 6-16,-6 4 0,-15 1 0,-12 2 16,7 18-16,-10 1 15,-12-4-15,-5-4 0,-15 9 0,-12 5 16,-3-21-16,-4 2 0,-7 10 15,-4 8 1,-5-5-16,-2-4 0,-26 30 16,-5 0-16,8-8 0,5-5 0,-7 0 15,-5 3-15,11-8 16,8-5-16,-6 11 0,-5 7 16,9-13-16,7-9 0,12-13 0,7-11 15,6-6-15</inkml:trace>
  <inkml:trace contextRef="#ctx0" brushRef="#br1" timeOffset="27520.675">29916 11168 0,'0'0'16,"0"0"-16,0 0 0,0 0 0,0 0 15,0 0-15,0 22 0,0-22 16,0 21-16,0-21 0</inkml:trace>
  <inkml:trace contextRef="#ctx0" brushRef="#br1" timeOffset="28639.6763">26955 10344 0,'0'0'0,"-3"-8"15,-2-1-15,1 0 0,-1-1 0,-3-5 16,-1-3-16,-1-1 0,-1-1 16,-4-2-16,-3-1 0,-3 0 15,-2 0-15,-10-6 0,-5-1 16,0 1-16,-2 0 0,-10-7 16,0 1-16,-1 2 0,0 1 15,-10-7-15,-2 0 0,0 0 0,1 1 0,-12-4 16,0 0-16,1 1 0,0 1 15,-37-14-15,5 4 16,8 5-16,6 2 0,-2 2 16,-2 3-16,3 2 0,2 1 0,-7 4 0,-4 3 15,-1-1-15,1 1 0,-6-1 16,-4-1-16,5 4 0,2 3 0,-9-2 16,-5-2-16,6 2 0,4 0 15,-3 6-15,-2 2 0,2-4 16,1-1-16,-3 1 0,0 2 15,2 1 1,4 1-16,-6 2 0,-5 0 16,1 1-16,1 1 0,-3 3 0,-1 3 15,6 1-15,6 1 0,-10-2 16,-7-3-16,9 2 0,7 1 16,-4 2-16,0-1 0,-1 4 15,1 2-15,0 2 0,3 4 16,4-2-16,3 2 0,-4 2 0,-4 3 15,10-1-15,5 0 0,-3 3 0,-3 1 16,0-2-16,-1-1 0,1 6 16,0 2-16,5 3 0,4 2 15,2-3-15,3-3 0,5 4 16,4 4-16,0 2 0,-1 2 16,9 0-16,6 0 15,2-1-15,3-1 16,6 0-16,5 0 0,-3 6 15,-1 4-15,8-3 0,4-2 0,4-3 16,3-1-16,3 2 0,3 0 16,1-2-16,1 0 0,3-4 15,1-6-15,3-2 0,2 0 16,3-7-16,2-2 0,2-1 0,1 0 0,0 2 16,2 1-16,0-4 0,1-5 15,4-2-15,0 0 0,2-3 16,1-1-16,6-6 0,5-3 15,-4 4-15,-3 3 0,0 1 16</inkml:trace>
  <inkml:trace contextRef="#ctx0" brushRef="#br1" timeOffset="29147.7208">18614 8598 0,'0'0'0,"0"0"0,0 0 15,0 0-15,0 0 0,0 0 16,-24 21-16,24-21 0,-26 27 0,11-8 16,-4 6-16,-2 1 0,-1 1 15,-8 11-15,1 2 0,-2 1 16,0 2-16,-8 12 0,2 0 0,-2 6 15,5-6-15,-3 9 0,0-2 16,6-6-16,5-5 0,0 6 16,6-2-16,6-7 0,7-6 0,3-4 15,3-2-15,2-8 0,1-7 16,5-2-16,3-2 0,1-5 16,2-3-1,4-3-15,3-5 0,2-2 16,2-2-16,7-4 0,7-2 15,4-2-15,2-1 0,17-8 16,6-2-16,-5 2 0,-5 3 0,12-2 16,1 4-16,-5 1 15,-4 3-15,18-2 0,-14 3 16,-11 1-16,-7 0 0,-9 6 0,-6 5 0,-6-1 0,-7 1 16,-6 0-16,2 3 15,-2-1-15,-2 1 0,0-1 16,-2-1-16,-1 0 0,-2-1 0,3 4 15,2 1-15,-3-4 0,0-1 16,-3-1-16,0 0 0,-2 0 0</inkml:trace>
  <inkml:trace contextRef="#ctx0" brushRef="#br1" timeOffset="29294.9526">19844 9128 0,'0'0'0,"0"0"16,0 0-16,0 0 0,0 0 0,0 0 15,15 20-15,-15-20 0</inkml:trace>
  <inkml:trace contextRef="#ctx0" brushRef="#br1" timeOffset="31835.2485">15949 8659 0,'0'0'0,"0"0"0,-15 16 15,5-4-15,-1 2 0,-9 12 0,-5 3 0,-2 4 16,0 0-16,-13 20 0,-3 8 16,-7 9-16,4-4 0,-8 19 15,1 2-15,-2 1 0,5-10 0,-19 30 16,6-10-16,12-22 0,11-14 15,4-15-15,4-10 0,8-13 16,6-9 0,7-8-16,5-6 0,1-2 15,3-1-15,1-11 0,1-5 16,1 0-16,3-5 0,3-16 16,5-10-16,-4 17 0,-2 9 0,-2 5 15</inkml:trace>
  <inkml:trace contextRef="#ctx0" brushRef="#br1" timeOffset="32258.7749">15141 8601 0,'0'0'0,"0"0"15,0 0-15,0 0 0,0 0 0,14 23 16,-14-23-16,20 28 0,-10-11 0,5 4 15,2 5-15,2 1 0,0 1 16,7 9-16,3 2 16,0 3-16,0 0 0,9 12 0,0 2 15,9 4-15,-3-5 0,5 12 16,-2 0 0,-3-8-16,-2-3 0,3 3 15,-4-4-15,-7-7 0,-4-6 0,13 16 16,-4-7-16,-17-23 0,-3-4 15,2 5-15,-6-4 16,-7-13-16,-1 0 0,0-1 0,2-1 16,-1-4-16,-1 0 0,-2-3 15,0 0-15,-3-1 0,0-1 0,0 1 16,-2-2-16,0 0 0,2 1 0,-2-1 16,0 0-16,0 0 0,0 0 15,0 0-15,-1-3 16,1 3-16,-2 0 0,-1 4 0,-2 3 15,3-2-15,0-1 0,0 0 16</inkml:trace>
  <inkml:trace contextRef="#ctx0" brushRef="#br1" timeOffset="33108.6685">22799 7921 0,'0'0'0,"0"0"0,0 0 16,0 0-16,0 0 0,20 24 0,-20-24 15,22 29-15,-7-11 16,3 6-16,2 2 0,2 4 15,2 1-15,8 12 0,0 2 16,4 10-16,-2-1 0,6 9 16,-1-2-16,-5-7 0,-4-3 15,2 8-15,-4-2 0,-1-7 16,-2-5-16,3-4 0,0-3 16,-3-3-16,-4-2 0,1-2 0,-1-3 0,-3-7 15,3-3-15,6-6 0,4-3 16,-8-2-16,-6-2 0,-3-1 15</inkml:trace>
  <inkml:trace contextRef="#ctx0" brushRef="#br1" timeOffset="33663.6506">24450 7949 0,'0'0'16,"0"0"0,0 0-16,-37 22 0,18-8 0,-7 5 15,-8 6-15,-17 14 0,-5 4 16,-17 15-16,-2 2 0,-10 10 16,6-4-16,-5 6 0,-1 2 15,18-15-15,12-10 0,-5 7 16,16-13-16,13-12 0,9-9 15,8-9-15,5-5 0,6-4 0,0-1 0,3-3 16,-1 3-16,1-3 0,0 0 16,0 2-16,0-2 0,0 0 15,2-3-15,-2 3 0,3 0 16,-3 0-16,2 4 0,-1 0 16,1 1-16,0 2 0,1 1 0,-1 1 15,0 2 1,-1 3-16,0 4 0,-1 1 15,-1 1-15,-1 4 0,-1 4 16,-2 5-16,1 4 0,-4 10 16,-1 1-16,-1 7 0,0 4 15,-1 12-15,1 1 0,-1 12 16,0 0-16,1-4 0,2-6 0,-2 14 16,1 0-16,-2 32 0,1-11 0,2-1 15,2-2-15,1-8 0,1-5 16,3 4-16,3 5 0,0-2 15,0 0-15,4 0 0,2 1 16,0-6-16,3-5 0,5 1 16,4 1-16,-7-28 0,-4-20 0,-3-14 15</inkml:trace>
  <inkml:trace contextRef="#ctx0" brushRef="#br1" timeOffset="33942.1029">24493 9982 0,'0'0'0,"0"0"0,0 0 0,0 0 16,4 32-16,-4-32 0,2 19 16,-2-19-16</inkml:trace>
  <inkml:trace contextRef="#ctx0" brushRef="#br1" timeOffset="34999.1718">27558 6779 0,'0'0'16,"0"0"-16,0 0 0,-9 18 15,9-18-15,-8 24 0,1-3 16,-1 2-16,-1 1 0,0 7 0,-1 2 16,-4 13-16,2 4 0,-1 15 15,0 1 1,1 1-16,0 0 0,-2 18 16,1 15-16,0-3 0,1-4 0,-3 14 15,2 0-15,-5 28 16,2-20-16,1-1 0,0-1 15,3-14-15,3-8 0,0 9 16,0 5-16,-1-10 0,-1-8 0,0 13 16,0 10-16,-2-8 0,0-5 0,-6 8 15,-4 3-15,3-3 0,4-5 16,2 13-16,0 8 0,5-18 16,3-13-16,3 9 0,1 6 15,4-9-15,0-5 0,4 1 0,4 3 16,-1-5-16,0-3 0,4 11 15,3 7 1,-3-8-16,-2-5 0,-3 5 16,-3 5-16,1-10 0,-2-8 15,-1 7-15,0 4 0,-5-15 16,-1-9-16,-3 3 0,-2 4 16,0-11-16,0-7 0,1-6 15,0-6-15,2-9 0,0-9 0,3-8 16,3-6-16,3-7 0,4-4 0,-2-1 15,-3-1-15,-1-2 0</inkml:trace>
  <inkml:trace contextRef="#ctx0" brushRef="#br1" timeOffset="35268.405">27575 11206 0,'0'0'0,"0"0"0,0 0 15,0 0-15,-24-7 0,14 6 0,-4 1 16,-1 2-16,-3 2 0,-6 3 15,-5 3-15,-9 6 0,-2 1 16,0-1-16,8-2 0,6-2 16</inkml:trace>
  <inkml:trace contextRef="#ctx0" brushRef="#br1" timeOffset="38958.894">29998 8858 0,'0'0'0,"0"0"16,0 0-16,0 0 0,0 0 0,-26-6 16,16 4-16,-3 1 15,0-1-15,-2 3 0,-3 1 0,-1 2 0,1 1 16,-7 3-16,-3 3 0,-11 7 15,1 1-15,-3 6 0,-1 6 16,-10 5-16,1 2 16,-7 9-16,2 0 15,5-5-15,6-4 0,-1 3 16,5-6-16,10-7 0,7-5 0,5-6 16,6-6-16,6-1 0,4 0 15,7-1-15,5-5 16,3 0-16,3 1 0,6-1 0,5 2 15,1-1-15,3-1 0,4-1 16,4-1-16,-2 1 0,-1-2 0,7-1 16,5 0-16,-3 2 0,0 1 15,7-1-15,-1 0 16,-2-2-16,-3-2 0,-3-3 0,-3-3 16,-3 1-16,-5-2 0,-1 0 15,0-3-15,-4 0 0,-5 0 16,-5-4-16,-3-1 15,1-2-15,-2 0 0,0-9 0,-1-6 0,-1 7 0,1 0 0,1-6 16,0 0-16,-5 5 0,-2 1 0,2-10 16,-2-2-16,0 3 15,-2 3-15,4-5 0,3-5 16,-3 4-16,-1 3 0,-2 8 16,-1 8-16,0 4 0</inkml:trace>
  <inkml:trace contextRef="#ctx0" brushRef="#br1" timeOffset="39159.5979">30448 8331 0,'0'0'0,"0"0"0,0 0 15,0 0-15,0 0 0,2 27 16,-2-27-16,3 34 0,-2-13 0,-1 6 16,0 7-16,0-1 0,0 4 15,-1 15-15,-1 5 0,-1 11 0,-2-3 16,1 14-16,0 0 0,-1-6 15,1-7-15,-3 9 0,0-4 16,3-1-16,3-11 0,2-7 16,2-4-16,0-13 0,-2-10 0,0-7 15</inkml:trace>
  <inkml:trace contextRef="#ctx0" brushRef="#br1" timeOffset="39360.3903">30534 8997 0,'0'0'0,"0"0"0,0 0 16,0 0-16,0 0 0,23-3 0,-23 3 15,25-5-15,-25 5 0,38-1 0,-16 0 16,1-1-16,0-1 0,2 0 16,1-1-16,4-2 0,-4-2 15,-2-3-15,-1-4 0,-2-2 0,-2-2 16,-3 3-16,-3 4 0,-2 1 15</inkml:trace>
  <inkml:trace contextRef="#ctx0" brushRef="#br1" timeOffset="39614.4759">31106 8145 0,'0'0'0,"0"0"0,0 0 16,0 0-16,0 0 0,0 0 0,0 0 15,-3-15-15,3 15 0,-1 2 16,1 6-16,0 2 0,-2 3 0,0 7 15,0 6-15,-1 3 0,-1 4 16,-1 18-16,-2 6 0,-5 14 16,-2 3-16,-4 23 0,1 8 15,-2 13-15,1-3 0,1 26 16,0 22-16,3 29 0,4-18 0,4 5 16,4 3-16,2-10 0,1-5 15,4 13-15,2 10 0,6-14 0,4-8 16,-6-53-16,-3-36 0,-3-25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59583 4666 584,'-6'-7'10,"4"2"22,4 2 21,4 2 20,3 1 4,1 2-16,3 0-16,2 2-15,0 0-11,-1 1-8,-1 2-6,-1 0-8,-1 1-7,-1 0-6,0-1-8,-2 1-6,-1 1-5,-2 1-1,-3 3-2,0 2-2,-3 0 1,0 1 2,-2-1 3,0 1 2,-1-2 2,0-3 2,0-3 2,0-2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30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58990 5916 493,'-6'-7'11,"4"2"5,4 2 4,4 2 6,3 1 1,1 0 1,3 0-1,2 0-1,1 0-2,1 0-2,1 0-4,1 0-3,0 1-2,-1 2-2,0 2-2,-2 2-3,-2 1 0,-1 3-1,-2 2-1,-2 2-1,-3 1-1,-1 3-3,-2 1-3,-2 3-2,-1 0-2,-2 1-2,0-1-1,-1 1-1,-3-1-1,-4 1 0,-4-1 0,-3 0 0,-3-1 1,1-4 1,-1-5 0,0-3 2,0-3 0,-1-1 0,-1 0-1,-1-2-1,1-1 1,3-2 3,3-2 2,3-2 3,2-2 1,2-3 0,2-4 0,3-2-1,2-1 0,5-1 0,6 0 1,4 1-1,5-1 3,3 2 2,4 1 3,5 1 3,1 1 3,-2 2 1,0 2 2,-1 3 2,-2 1 1,-3 2 1,-3 2 0,-3 2 1,-2 1-1,-2 3-1,-3 2 0,-1 2-2,-1 1-2,-2 1-5,-1 1-3,0 2-4,-4 0-3,-4 3-3,-5 1-3,-6 3-2,-3 0-3,-3-1-2,-3-1-2,-3-1-2,-1-2-1,1-1 2,1-2 0,2-2 2,-1-3 2,1-1 2,-1-2 3,1-2 3,0-2 3,2-1 4,3 0 3,1-1 5,7-2 8,10-1 12,12 0 11,10-1 14,6-2 0,2 0-11,3-1-9,1-2-10,6-1-10,12-3-7,10-4-8,11-1-7,2-1-4,-7 2 0,-7 4 0,-7 3 0,-4 1-4,-2 0-10,-2 0-10,-2 1-9,-4-1-8,-7 2-6,-7 1-5,-7 0-6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32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77497 3256 625,'-15'-8'4,"4"2"8,3 1 8,3 0 8,1 1 4,2-2 2,0 0 1,2-1 1,1-1-1,4 0-5,2 1-5,3-1-5,4-1-4,4 0-1,3-1-3,5-1-1,0 0-4,0 2-4,-1 2-6,-1 3-5,-2 0-2,-3 2 2,-3 0 1,-3 2 1,-3 2-6,-2 6-14,-4 4-14,-2 5-14,-3 1-2,-1-3 11,0-3 9,-1-3 12,-2-1 3,0 0-3,-1 0-2,-2 0-3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1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52100 1255 600,'1'-13'42,"4"6"8,2 6 8,3 6 9,1 4-3,0 1-14,-2 3-14,-1 2-14,0 1-12,-2 1-9,-1 1-10,0 1-9,-2 0-9,0-1-8,-2-1-8,0 0-8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7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26900 45500 580,'28'-69'68,"6"13"-5,7 12-4,6 13-5,7 9-6,10 6-7,10 7-7,9 6-7,2 4-9,-2 4-11,-3 3-9,-3 3-11,-9 4-10,-11 7-10,-14 6-8,-11 7-9,-12 2-6,-9 1 0,-10-1 0,-8 1-2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34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77188 3170 399,'-13'-5'26,"4"8"0,6 6-1,5 7 0,1 3-4,-1-1-6,0 0-7,-2-2-7,0-2-4,0-1-1,0-2 0,0-2-1,3-4-2,4-5-1,5-4-2,6-5-2,1-4 0,1 0 3,-1-1 1,1-1 3,-1 0 2,-1 3 2,-1 1 3,-1 2 2,-3 5 2,-8 6 1,-7 7 0,-6 8 1,-4 1-1,1-3-1,-1-3-3,0-3-2,2-1-4,2 0-7,4 0-7,3 0-6,0 1 0,-2 1 3,-2 3 6,-2 2 5,-3 1 2,-3 3 0,-5 2 2,-4 1-1,-1 0 2,1-3 1,1-3 2,1-2 2,1-4 0,1-1 0,1-2-1,1-2 0,1-2 2,2-1 5,2 0 5,3-1 4,1 1 4,2 5 5,2 6 3,2 4 5,1 1-3,0-1-8,0-2-11,0-3-8,1-1-7,2-2-5,2-2-6,2-2-4,3-5-1,5-6 3,5-7 3,5-7 3,3-4 3,3-2 2,1 0 3,3 0 3,-1 0 1,0 5 3,-1 3 2,-1 5 2,-3 2 3,-3 2 3,-5 2 3,-3 2 3,-4 3 1,-3 4-2,-3 4-3,-2 4-1,-4 2-4,-4 1-5,-4 1-6,-4 2-5,-2 0-3,-3 1-1,-2 1-1,-1 1 0,-1-1-1,2-5 0,3-3-1,1-4 1,2-3-1,0 0 1,2-2 0,1 0 0,0-2 2,2-2 4,1-2 4,0-2 4,3-3 0,4-3-1,4-5-2,4-3-2,2-2 0,3 1 2,2 1 0,2 1 2,-1 2 3,-3 4 4,-3 4 4,-3 5 5,-2 3 0,-4 5-1,-2 6-3,-4 4-1,-2 4-1,-2 1-3,-1 3-1,-3 1-2,0 1-3,2-3-2,2-1-3,3-2-3,1-5-5,6-7-7,2-6-7,5-8-7,3-3-2,0-3 6,1-2 4,1-1 5,0 0 5,-3 2 8,-1 4 5,-2 3 8,-1 2 6,0 0 4,0 2 6,0 1 5,-1 0 0,1 3-4,0 2-4,0 3-4,1-2-6,3-3-7,4-2-6,2-3-8,0-5-4,-1-6-1,-2-5-3,-3-7-1,0-3 0,0 0 2,0-2 1,-1-1 3,0 1 2,0 2 4,-2 1 4,0 3 3,-3 1 3,-1 3 4,-2 1 3,-2 3 4,0 1 1,0 1 1,2 1-1,0 1 0,0 0 1,0 2 2,-2 1 1,0 1 1,-1 0 3,0 0 4,0 0 4,0 1 4,0 2 2,2 6 2,0 6 2,2 6 2,-1 5-4,-1 5-9,0 5-10,-1 5-9,-1 4-6,2 4 0,0 5-3,1 3 0,1 3-3,0 1-3,0 3-2,0 2-3,1 3-2,0 5-3,1 5-2,2 6-2,-1 4-4,1 8-6,0 6-5,0 8-7,-1-3-1,-2-10 1,-3-11 2,0-11 1,-2-8-1,0-7-5,0-5-4,0-5-4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53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53729 31350 526,'0'16'128,"0"-1"-30,0 1-30,0 0-30,0-1-16,0 1-4,0 0-4,0-1-3,0 1-2,0 0-2,0-1-1,0 1-1,0 0-1,0 1 0,0 1 0,0 1 0,0 1 0,0-1 0,0 1 1,0 0 0,0-1-1,0 1 0,0-1 0,0 1-2,0-1 0,0 1-3,0-1-1,0 1-2,-1 0 0,0 1 0,-2 1 2,0 1 1,0 1 0,0-1 0,2 1 1,0-1-1,1 0 0,0-1 0,0-1-1,0-1 0,0 0-1,0 0 0,0-1 0,0 1-1,0-2 0,0 1 0,0-2 0,0-1 1,0 0-1,0-1 0,0 1 0,0 0-1,0-1 0,0-1 0,0-1 1,0 0 0,0-2 0,0 1 0,0 0 0,0 0-1,0-1 1,0 1-2,0 0 0,0-1-1,0 1-2,0 0 0,0 0-1,0-1-2,0 1 1,-2 0 2,0 0 2,-1-1 1,-1 2 2,0 0 0,0 1 1,0 1 1,1-4-6,1-8-9,0-10-10,2-8-10,-1-3-4,0 3-2,-2 3 1,0 3-1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56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54200 34052 638,'16'-1'78,"1"0"-16,1-2-16,2 0-16,0-1-10,1 0-2,1 0-3,1 0-3,-1 1-2,-1 0 0,-3 2 0,-1 0-2,-1 1 1,1 0 0,2 0 0,0 0 0,0 1-3,1 0-5,-1 2-7,1 0-6,0 0-1,1 0 2,1-2 2,1 0 3,3-2 2,3-2 2,4-2 4,5-2 2,2-1 0,2-1 0,2-2-2,2 0 0,0 0-2,-2 3 0,-2 1 0,-1 2-1,-4 2 0,-2 0-1,-3 2 1,-3 0-1,-2 1 0,1 0 1,-1 0-1,1 0 1,-2 1 0,-2 0 1,-1 2-1,-2 0 0,-3 1 0,-1 0 1,-2 0 0,-3 0 1,1-1 0,0-1 0,1 0 1,1-1 0,1-1 0,0 0 1,-1 0 0,1 0 1,-1 0-1,-1 0-1,-1 0 0,0 0-1,-1 0 0,1 0 0,1 0-1,2 0 0,-1 0 0,1 0 0,0 0 0,-1 0 0,1 0 0,0 0 0,-1 0-1,1 0 1,0-1 0,1-1 0,2 0 0,0-1-1,0-1 1,1 2-1,-1 0 1,1 2-1,1-1 0,3 0 0,3-2 1,3 0-1,1 0 1,1 0 0,-1 2 0,0 0-1,1 1 2,1-2-1,1 0 2,1-2-1,0 1 1,0 1-1,0 0 0,1 2 0,0 0 0,2 0-1,2 0 2,3 0-1,-1-1 1,0-1-1,-2 0 0,0-1 0,-1-1 0,-2 2-1,0 0 0,-1 2 0,-1 0 0,1 0-1,-1 0 0,0 0 0,-1 0 0,-1 0 0,-3 0 1,-1 0 0,-1 0-1,0 0 1,2 0-1,1 0-1,1 0 0,-1 0 0,0 0 0,1 0-1,-1-1 1,2 0 0,1-2 0,1 0 2,0-1-1,0 0 0,1 0 0,-1 1 0,0-1 1,1 2-1,-1 0 1,0 2-1,0 0 2,1 0-1,-1 0 1,0 0-1,0 0 1,-1 0 0,-2 0-1,0 0 1,1 0-1,1 0 1,2 0-1,3 0 0,1-1 1,4-2-1,2-2 0,4-2 1,1 0-1,0 0 1,0 2 0,0 1 0,0 0 0,1 0 0,2 0-1,0 0 1,1 1-1,-2 0 1,-1 2-1,0 0 0,-1 1-1,2 0 1,0 0 0,2 0-1,1 0 0,3 0 1,3 0-1,4 0 1,0-1 0,1-2 0,-1-2 0,1-1 1,0-2 0,-1 2 0,1 1 0,0 0 0,-2 1 0,1 0 0,-2 0 0,-1 1-1,0-1 1,2 2 1,0 0-1,1 2 2,-1 0-1,-1 0 0,-2 0 0,-2 0-1,-2 0-1,1 0-1,0 0 0,0 0-2,1 0 0,1 0 1,3 0 0,2 0 1,-1 0 1,-1 0-1,-2 0 1,-2 0 0,-3 0 0,-1 0 0,-2 0 1,-2 0-1,0 0 0,2 0 0,2 0-1,2 0 1,0 0 0,-1 0 0,-1 0 1,0 0 0,-2 0 0,-1 0 0,0 0-1,-1 0 1,-2 0 0,1 0-1,0 0-1,0 0 0,0-1 0,0 0 0,0-2 0,0 0 0,1-1 0,0 0 0,1 0 0,2 0 0,0 0-1,0 0 1,-1 0 0,1 1 0,-1-1 1,-2 0 0,-2 0 0,-2 0 1,-1 1 1,2 0-1,1 2 0,0 0 1,2 1-1,0-2 0,1 0-1,2-2 0,1 0 0,1 1 0,3-1 0,2 0 1,0 0-1,-1 0 0,-1 0 0,0 0-1,-1 0-1,3 0-1,2 0-2,2 1-1,-1-2 0,-1 2 1,-2-1 1,-2 0 2,-1 0 0,1 2 0,1 0 1,2 2 0,-1-1 1,1 0-1,0-2 2,-1 0 0,1 0 0,0 0 0,0 2 1,-1 0-1,1 1 0,0 0 0,-1 0-2,1 0-1,0 0-1,0-2 1,-1 0 1,1-1-1,-1-1 1,-1 2 0,-1 0 0,0 2 0,-1 0 0,0 0 0,-1 0-1,1 0 1,-1 0-1,0 0 0,-2 0 1,-1 0 0,1 0 0,0 0 0,1 0 0,2 0 0,0 0 0,1 0-3,1 0-2,2 0-2,-1 0-1,-1 0 1,-1 0 2,0 0 0,-3 0 2,-3 0 1,-2 0 1,-4 0 2,-1 0 0,0 0 0,1 0-1,-1 0 0,-2 0 0,0 0-1,-3 0 0,-2 0 0,-1 0-1,-2 2 0,0 0-1,-1 2-1,-2-1 0,0-1 1,-1 0 0,-1-2 0,0 0 0,-1-2 1,0 0-1,1-1 1,-3-1-1,-4 0-1,-3 0-1,-4 0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56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99948 30426 506,'7'-24'17,"0"15"18,-2 14 18,-1 16 17,0 8 2,-2 4-12,0 4-12,-2 5-13,1 0-9,0-1-4,2 0-5,0-1-4,0-1-3,0 0-3,-2 0-3,0 0-2,-1 1-1,0 0 0,0 2-1,0 1 0,0 0-1,0 2-3,0 0-3,0 2-3,-1-1-1,0-1 1,-2 0 0,0-1 1,-2-2-4,0-2-12,-1-2-12,-1-2-10,-1-3-2,2-5 8,1-5 8,0-5 8,1-3 0,1-1-7,-1-1-6,0 0-6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58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51974 28556 505,'-8'-23'4,"2"2"7,1 3 8,0 1 7,1 7 7,1 10 7,-1 12 6,0 10 6,0 6 1,0 0-8,0 2-7,1 1-6,-1 0-7,0-1-2,0-2-5,0 0-4,0-1-4,0-1-5,0-1-5,1-1-4,-1 0-6,0 1-2,0 1-4,0 1-4,1-2-2,0-3-1,2-5-2,0-3-1,1-5-5,-2-6-10,0-6-8,-1-6-11,-1-3 2,2-2 9,0 0 11,2-1 10,0 0 7,0 1 2,0 1 3,0 1 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59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51968 28225 587,'21'-36'5,"-2"7"10,-3 7 9,-2 7 8,-2 5 4,1 3-3,1 2-3,1 4-3,-1 2-4,-2 4-3,-4 2-3,-3 3-5,-1 4-1,-2 4 0,0 3 1,-2 5 0,-2 1-3,-6 0-5,-4 1-6,-5-1-5,-2-1-5,3-3-4,1-3-3,3-3-3,2-4-3,6-5 0,4-4-2,6-5 0,3-4 3,3 2 9,3-1 7,4 0 8,-1 1 9,0 2 6,0 2 8,-2 2 6,-2 2 3,-3 3-4,-3 4-4,-2 2-3,-4 3-3,-4 1-1,-4 3-2,-4 1-1,-3 2-1,-1-1-1,-3 1 1,-1-1-1,-2 0-3,1-1-4,-1-1-7,1-1-4,-1-3-2,1-3 0,-1-4 3,1-4 0,0-3-4,2-1-11,3 0-11,1-1-12,2-3-4,3-2 0,1-4 1,2-2 1,2-1 3,2 3 7,2 1 7,2 2 6,1 0 4,0 0 2,0-1 0,0-1 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6:59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53264 28083 503,'7'-6'56,"-1"4"-5,0 4-3,-2 4-5,1 3-4,0 3-5,1 3-6,2 4-4,-1-1-4,-1 0 1,0 0-1,-2-2-1,-1 1-1,0 1-2,-1 3-2,-2 1-1,-2 3-3,-4 1-1,-4 2-3,-3 3-1,-2-1-3,1 0-1,0-1-3,2-1-2,1-3-2,3-3-3,1-5-2,2-3-2,5-3-1,10-2 1,8-3 1,9-1 2,5-2 3,2-4 5,2-2 6,2-3 5,0-1 3,-2 2-1,-2 2 1,-1 2 0,-4 1-2,-6 0-2,-4 0-3,-4 0-2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1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101656 29063 564,'-2'-21'25,"0"8"8,-3 7 8,-2 7 8,0 4 0,0 3-7,2 3-7,1 4-7,-1 2-5,0 3-3,-1 3-2,-2 3-3,1 0-2,-1 0-2,0-1-1,0-1-1,0 0-3,1 1-2,-1 1-1,0 1-3,1 0 0,0-1 0,2-1 0,1-1 1,0-2-2,2-3-5,0-3-6,2-3-6,0-4-11,2-6-21,0-6-19,2-6-19,0-4 0,1-3 18,2-3 21,0-3 19,0 0 11,-2 2 5,-3 4 4,0 3 4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2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101433 29047 672,'14'-21'0,"-1"7"-1,-2 5 1,-2 6 0,-1 3 6,1 0 10,2 0 11,0 0 11,0 2 4,-1 4-3,0 4-4,-2 3-2,-1 2-6,-2-1-4,-3-1-5,0 0-6,-3-1-4,0-1-4,-2 1-3,0 0-5,-1 0-6,2 1-8,0 1-8,2 2-9,-2-1-3,-2 1 3,-3-1 4,-3 1 2,-4 0 3,-4-1 4,-3 1 3,-5 0 5,-2-1 1,0-1 3,-2-1 2,-1-1 2,2-1 2,5-2 2,5-3 4,5-1 2,5-1 5,4-2 6,6 0 8,4-2 6,5 0 2,6-2-5,4 0-3,5-2-4,1 1-2,0 1-1,-1 0 1,-1 2 0,-2 1-1,-3 1-2,-3 3-2,-2 2-2,-4 1-2,-1 0-4,-2 0-3,-2 0-4,-3-1-1,-2 1 1,-4 0 2,-2 0 0,-2 0 0,-2 1-1,0 2-2,-1 0-2,-1 1-1,-2 1-1,0 1-1,-1 2 0,-1-2-2,-1-1-2,-1-3-2,-1-1-2,-1-1-1,1-2 1,-1-1 1,1 0 0,0-2-2,2-1-6,3 0-6,1-1-5,2-2-1,3-1 5,1 0 5,2-1 6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2"/>
    </inkml:context>
    <inkml:brush xml:id="br0">
      <inkml:brushProperty name="width" value="0.04746" units="cm"/>
      <inkml:brushProperty name="height" value="0.04746" units="cm"/>
      <inkml:brushProperty name="color" value="#F2395B"/>
    </inkml:brush>
  </inkml:definitions>
  <inkml:trace contextRef="#ctx0" brushRef="#br0">103136 29716 463,'7'-12'16,"-2"8"22,-3 8 22,0 8 22,-3 5 3,0 3-17,-2 3-17,0 3-16,-1 0-11,0 0-5,0-1-5,0-1-5,0 0-3,-2-1 2,0 1 1,-1-1 0,0 0-6,0-1-14,2-1-14,1-1-15,0-1-6,0-3-1,0-1 1,0-2 0,1-5-2,2-6-3,2-8-3,2-6-3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7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27300 45950 443,'-22'25'5,"6"0"12,7 0 10,6 0 11,3 4 8,0 10 2,0 10 4,0 9 3,0 9-2,0 9-8,0 10-8,0 10-8,-4 5-6,-5 4-2,-7 3-4,-5 3-4,-6-5-3,-3-12-4,-3-13-4,-2-12-4,14-32-12,35-49-21,35-51-19,34-49-20,13-17-2,-5 20 15,-7 18 16,-5 20 16,-8 14 15,-5 14 12,-7 11 13,-5 14 13,-8 10 9,-5 9 6,-7 10 6,-5 10 5,-14 11-2,-18 17-12,-19 15-11,-18 16-13,-14 4-5,-5-6-1,-7-6 1,-5-6-1,0-9-4,10-8-9,10-10-8,9-9-9,17-9 0,25-5 8,25-7 8,25-5 8,10-4 3,-2 0-1,-3 0 0,-3 0-2,-2-2-2,0-3-2,0-3-2,0-2-3,-16 6-6,-31 20-12,-31 18-11,-31 20-10,-18 8-3,-3 1 7,-3-1 7,-2 1 6,-8-1 5,-8 1 0,-10-1 1,-9 1 1,-4-4 2,4-6 3,3-6 4,3-6 3,7-7 10,14-6 14,11-6 15,14-6 15,19-4 11,29 1 6,28-1 8,28 1 7,26-4-2,26-6-14,24-6-12,26-6-12,15-4-8,6 1-4,7-1-3,6 1-3,10 1-6,17 3-10,15 3-7,16 4-10,1 1-9,-12 0-9,-13 0-9,-12 0-9,-24 1-6,-34 4-5,-35 3-3,-33 3-5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2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102978 29431 503,'15'-7'4,"-3"1"8,-1 0 8,-2 2 9,-1 0 2,2 2-1,0 0-3,1 2-2,4 0 0,5 0 1,7 0 3,5 0 0,2 1 1,-3 4-3,-4 2-2,-1 3-3,-4 3-2,-2 0-3,-1 1-3,-2 1-3,-3 1-2,-3-1-1,-3 1-2,-2 0-2,-3-1 0,-1 1-1,0 0 1,-1-1 0,-5 3-2,-6 3-6,-7 5-4,-7 3-5,-9 3-4,-9 2-6,-10 3-4,-9 1-5,0-3-3,13-8-1,10-7-1,13-8-1,5-4-3,-1 1-4,-1 1-3,-1 2-5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8"/>
    </inkml:context>
    <inkml:brush xml:id="br0">
      <inkml:brushProperty name="width" value="0.05665" units="cm"/>
      <inkml:brushProperty name="height" value="0.05665" units="cm"/>
      <inkml:brushProperty name="color" value="#00BFF3"/>
    </inkml:brush>
  </inkml:definitions>
  <inkml:trace contextRef="#ctx0" brushRef="#br0">84340 26572 388,'0'-19'74,"0"7"-7,0 8-4,0 8-7,0 5-6,2 3-8,0 4-7,2 2-7,-1 3-5,0 3-2,-2 3-2,0 3-3,-1 1-2,0 0-1,0 1-1,0-1-2,-2 4 0,0 8 0,-3 8 0,-2 8 1,-1 2-1,1-3-2,-1-3-3,0-2-1,0-1-3,0 3-3,1 4-3,-1 2-2,0 4-3,2 7-3,1 5-4,0 6-3,1 2-2,-1-1-2,-2-3 0,0-2-1,0 0 1,0-1 1,2 0 2,1 0 2,0-1-4,2-3-11,0-3-10,2-3-12,0-8-1,0-14 6,0-14 7,0-13 6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8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84104 26561 458,'-5'-13'73,"5"8"-11,7 7-11,6 6-10,3 5-8,1 1-1,2 3-3,0 2-2,1 2-3,1 2-2,1 4-3,1 3-2,0 2-2,1 1 0,-1 1-2,1 1 0,-1 0-1,-2 0-2,0 0-1,0 0-1,-2 0-3,1-1-4,-1-1-5,1-1-3,-1-3-4,-3-2-2,-1-3-2,-2-3-2,-2-2-1,-1-3 1,-1-1 2,0-2 1,-4-2 3,-2-1 4,-6 0 4,-2-2 4,-4 0 5,-2 2 4,-2 0 6,-1 1 4,-2 1 1,1 0-3,-1-1-3,0 1-3,0 2-2,-1 3-1,-1 5-1,-1 3-1,-2 4-1,-1 3-3,-3 3-3,-1 3-2,-3 3-2,-3 7-2,-3 6-3,-2 6 0,-2 3-7,1-1-8,2 1-9,0 0-9,2-2-6,3-3-3,3-3-2,4-2-2,2-7 0,4-8 5,5-10 6,3-7 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9"/>
    </inkml:context>
    <inkml:brush xml:id="br0">
      <inkml:brushProperty name="width" value="0.03034" units="cm"/>
      <inkml:brushProperty name="height" value="0.03034" units="cm"/>
      <inkml:brushProperty name="color" value="#00BFF3"/>
    </inkml:brush>
  </inkml:definitions>
  <inkml:trace contextRef="#ctx0" brushRef="#br0">84651 28189 725,'-2'-18'26,"0"9"6,-3 10 4,-2 10 5,-2 6-1,-1 5-9,-3 3-8,-2 5-8,-1 1-5,-1 2-3,-1 1-3,-1 0-2,1-1-1,1-5 0,3-5 2,1-5-1,2-4-10,3-1-24,1-2-24,2-2-24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9"/>
    </inkml:context>
    <inkml:brush xml:id="br0">
      <inkml:brushProperty name="width" value="0.02644" units="cm"/>
      <inkml:brushProperty name="height" value="0.02644" units="cm"/>
      <inkml:brushProperty name="color" value="#00BFF3"/>
    </inkml:brush>
  </inkml:definitions>
  <inkml:trace contextRef="#ctx0" brushRef="#br0">85116 28800 831,'-29'0'7,"7"2"-3,5 0-2,7 2-3,0 1 0,0 3 5,-3 3 4,-1 4 5,-2 1 4,0 3 5,1 1 5,-1 3 6,1-1-7,1 0-19,1-1-17,0-1-19,3-2-11,3-3-3,2-3-3,4-2-3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09"/>
    </inkml:context>
    <inkml:brush xml:id="br0">
      <inkml:brushProperty name="width" value="0.02734" units="cm"/>
      <inkml:brushProperty name="height" value="0.02734" units="cm"/>
      <inkml:brushProperty name="color" value="#00BFF3"/>
    </inkml:brush>
  </inkml:definitions>
  <inkml:trace contextRef="#ctx0" brushRef="#br0">85166 29400 804,'-10'14'3,"-2"-1"6,-3-2 6,-3-2 5,-2 0 5,1 3 2,-1 3 2,1 3 3,-1 2-6,1 3-17,-1 1-14,1 3-16,1-3-12,2-4-8,4-5-8,3-4-8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4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50530 31405 561,'-14'-13'51,"4"6"-5,4 6-7,4 6-6,2 5-3,-2 3-3,0 5-1,-1 4-1,-1 1-2,2 0-2,0 1-2,2-1-1,0 1-3,0-1-1,0 1-2,0-1-2,0-1-1,0-1-3,0-3-2,0-1-2,0-2-1,0-1 1,0-1 1,0 0 0,0-1-4,2 1-6,0 1-8,2 2-7,-2-2-1,-4-1 2,-4-3 4,-4 0 3,-3-3 1,-3 1-1,-3 0-1,-3 0-2,-2 0-2,1-1-3,-1 1-3,1 0-4,1-1-1,5-2 1,3-3 1,4 0 0,3-4 1,1 0 0,0-3 1,2-2-1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4"/>
    </inkml:context>
    <inkml:brush xml:id="br0">
      <inkml:brushProperty name="width" value="0.0307" units="cm"/>
      <inkml:brushProperty name="height" value="0.0307" units="cm"/>
      <inkml:brushProperty name="color" value="#00BFF3"/>
    </inkml:brush>
  </inkml:definitions>
  <inkml:trace contextRef="#ctx0" brushRef="#br0">51200 31762 716,'29'-21'64,"-3"5"-8,-5 5-9,-4 5-9,-2 2-7,-1 2-8,0 0-7,-2 2-7,-1 2-13,1 6-15,0 4-16,0 5-17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4"/>
    </inkml:context>
    <inkml:brush xml:id="br0">
      <inkml:brushProperty name="width" value="0.02526" units="cm"/>
      <inkml:brushProperty name="height" value="0.02526" units="cm"/>
      <inkml:brushProperty name="color" value="#00BFF3"/>
    </inkml:brush>
  </inkml:definitions>
  <inkml:trace contextRef="#ctx0" brushRef="#br0">51750 32200 871,'7'8'15,"-2"1"4,-3 2 4,0 0 4,-2 0-3,1 1-9,2 0-9,0 0-11,2-1-3,0-1-1,1-1 2,2 0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4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52580 31793 608,'-14'16'97,"4"-1"-20,4 1-18,4-1-21,2 1-10,-2 0-5,0-1-3,-1 1-4,-1 0-3,4-1-4,0 1-2,4-1-3,2-2-3,5-6-4,5-6-1,5-6-4,1-4-1,-1-4 0,-3-2 0,-1-3 0,-3-1 0,-3-1 0,-3 1-1,-2-1-1,-3 1 1,-2 3 2,-2 1 3,-2 3 2,-3 1 0,-4 2-1,-3 2-2,-5 3-1,-1 1-3,-1 3-1,1 4-3,-1 2-3,2 2-7,1 0-11,2 0-11,3 0-11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39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15600 52150 431,'-24'-24'4,"4"4"9,3 3 8,3 3 9,3-1 7,3-2 5,3-3 4,4-3 5,-4 2-1,-9 10-10,-10 10-8,-8 9-8,-4 6-7,3 3-3,3 3-3,4 4-4,1 2-2,0 4-1,0 3 0,0 3-2,-2 3 1,-3 3 1,-3 3 1,-2 4 1,-3 5 1,1 10-1,-1 10-1,1 9-1,1 1 0,3-6-1,3-6-1,4-6-1,2-6 0,4-2-1,3-3 0,3-3 0,1-2 0,1 0 0,-1 0 1,1 0 1,2 3 1,7 6 2,6 7 1,7 6 3,5-1-1,7-5 0,6-7-1,7-5-1,5-9-1,7-9-2,6-10-3,7-8 0,4-8-4,3-2-2,3-3-3,4-3-2,2-6-3,4-5 1,3-7-1,3-5 0,1-9-2,1-9 0,-1-10-1,1-8-2,-4-8 1,-6-2 2,-6-3 3,-6-3 3,-7-4 1,-6-3 2,-6-3 2,-6-2 1,-7-5 1,-6-2-1,-6-3 2,-6-3-1,-6 2 0,-2 10-1,-3 10 0,-3 9-1,-4 6 0,-3 3 0,-3 3 0,-2 4 1,-6 4 0,-6 6 3,-6 7 2,-6 6 2,-9 4-1,-8 4-3,-10 3-3,-9 3-3,-9 6-3,-5 9-6,-7 10-4,-5 10-5,0 5-2,10 4 2,10 3 1,9 3 1,9-2 0,9-6-3,10-6-3,10-6-3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5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53574 31439 592,'-16'-5'78,"0"6"-9,1 6-10,-1 6-9,1 3-9,-1 1-8,0 1-9,1 1-7,-1 1-5,-1 1-3,-2 1-1,1 1-2,-1 0-5,1-1-5,0-2-8,2 1-6,2-3-7,3-1-8,3-3-7,2-1-8,4-4-3,2-4-2,4-6 1,2-4-2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5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53393 31564 561,'-8'-8'-1,"2"0"-2,1 1-3,0-1-2,3 2 9,2 4 24,4 4 22,2 4 22,3 3 7,4 3-11,2 3-10,3 3-11,0 2-10,-1 1-10,-2 1-11,-3 1-9,-1 1-9,0-1-6,-2 1-5,-1-1-7,1 1-4,0 1-6,1 1-4,1 1-6,0-2-1,-2-4 1,-2-3 1,-2-4 1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5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54728 31416 563,'-8'-12'73,"2"8"-6,1 8-6,0 8-7,1 4-6,1 3-8,-1 1-8,0 3-7,-1 0-7,0 1-5,-1-1-7,-1 1-7,0-2-5,2-1-9,2-3-6,2-1-8,2-4-11,4-5-13,2-4-13,3-6-15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6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55294 31516 533,'-8'-6'28,"0"4"11,0 4 9,0 4 10,1 3 0,-1 3-9,0 3-9,0 3-10,1 1-6,0-1-3,2-1-3,1-1-3,0 0-3,2-1-1,0 1-3,2-1-2,2 0-5,4-3-6,3-1-8,5-2-6,2-3-4,-1-4 2,1-4 1,0-4 2,-1-4 1,-1-3 0,-1-5 1,-1-3 1,-1-2 1,-2 1 3,-2 1 2,-2 1 3,-3 1 2,-3 3 5,-2 1 2,-3 3 4,-3 1 1,0 2-2,-1 2-3,-1 3-3,-1 0-3,0 2-7,0 0-6,1 2-6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6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55800 31131 661,'1'-14'50,"2"5"-3,2 3-3,1 4-4,2 2-3,0 0-5,0 0-4,-1 0-5,2 0-5,0 2-6,1 0-5,1 2-6,0 0-9,-3 1-11,-1 1-12,-2 2-10,-1 0-8,0-1-3,0 1-4,0 0-4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6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56563 30236 589,'8'-28'31,"1"7"7,1 7 6,2 7 6,-1 4 0,-1 2-6,-1 2-8,0 2-5,-3 3-7,-1 4-5,-2 3-4,-2 5-6,-2 2-5,-4 3-5,-2 1-5,-3 3-5,-1-1-3,0-1-4,2-3-1,1-1-4,0-3 0,2-3 2,1-3 0,0-2 3,3-3 3,2 1 8,4 0 7,2 0 7,3-1 4,2-1 2,1 0 0,3-2 1,1 0 2,-1 0 1,1 0 0,0 0 2,-2 1-1,-3 2-3,-3 1-4,-2 3-4,-4 2 0,-4 3 0,-4 3 0,-4 4 2,-5 2-5,-5 4-7,-6 5-9,-7 3-9,1-1-2,7-8 4,7-6 3,7-6 3,3-5-7,1-1-19,-1-1-18,0 0-18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9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98965 34850 551,'-21'9'93,"6"1"-19,7 3-18,5 2-18,3 2-11,0 3-2,0 3-4,0 3-2,0 0-3,0-1-2,0-3-2,0-1-1,0-1-2,0 3-1,0 1 0,0 3 0,0-2-2,0-1-3,0-4-3,0-3-2,-2-2-2,0-1-3,-3-1-3,-2 0-1,-3-1-3,-3 1-3,-5 1-2,-4 1-3,-1 0-1,-1-2-1,1-3 1,-1-1-2,2-1-1,3 0-3,3 0-4,3 0-4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9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99300 35267 667,'8'-9'5,"0"0"10,-1-1 9,1-1 11,1 0 3,4 1-2,2 0-1,3 2-2,2 1-3,1 1-3,1 0-4,1 2-2,0 1-10,-1 2-17,-1 2-16,-1 2-16,-2 1-5,-3 2 7,-3 0 6,-2 1 8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9"/>
    </inkml:context>
    <inkml:brush xml:id="br0">
      <inkml:brushProperty name="width" value="0.03347" units="cm"/>
      <inkml:brushProperty name="height" value="0.03347" units="cm"/>
      <inkml:brushProperty name="color" value="#00BFF3"/>
    </inkml:brush>
  </inkml:definitions>
  <inkml:trace contextRef="#ctx0" brushRef="#br0">100150 36233 657,'8'-6'141,"0"4"-38,-1 4-37,1 4-37,0 1-25,0 1-13,0 0-12,-1 0-13,0-1-9,0 1-9,-2 0-8,0 0-8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19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100778 35714 521,'-21'-6'26,"3"2"14,4 4 14,5 2 14,2 4 1,2 4-13,2 3-12,2 5-13,1 2-8,0-1-4,0 1-4,0 0-4,1-2-2,2-1-3,2-3-1,2-1-3,1-2-2,3-2-4,2-3-5,2-1-5,0-2-2,1-4-3,-1-2-2,1-3-1,-1-4-2,-3-2 2,-1-3 0,-2-3 1,-2-2 1,-2 1 0,-3-1 1,0 1 1,-4 0 1,0 2 3,-3 2 2,-2 3 3,-1 1-1,-2 2-1,0 2-3,-1 3-2,0 0-4,0 0-6,2 0-5,1 0-5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0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19350 51050 466,'29'48'124,"10"-3"-28,10-3-29,9-2-27,7-1-19,7 3-6,6 3-6,7 4-7,-1-3-6,-6-5-5,-6-7-5,-6-5-5,-9-4-3,-8 0-1,-10 0-2,-9 0-1,-12 0-1,-11 0-4,-14 0-1,-11 0-3,-17 3 0,-18 6 2,-19 7 2,-18 6 2,-9 3 4,4 0 5,3 0 5,3 0 5,3 0 3,3 0 2,3 0 1,4 0 2,1-4 2,0-5 2,0-7 2,0-5 3,4-6 5,10-3 6,10-3 8,9-2 6,18-3 10,29 1 9,28-1 11,28 1 10,26-7-2,26-12-14,24-13-13,26-12-14,7-7-10,-9 1-4,-10-1-4,-8 1-6,-14 2-1,-15 7-1,-15 6 1,-16 7-1,-29 11-7,-40 20-15,-40 18-16,-41 20-16,-19 6 0,3-2 15,3-3 15,4-3 15,2-1 10,4 4 5,3 3 5,3 3 5,4 1 4,7 1 0,6-1 2,7 1 0,-1 2 0,-6 7-3,-6 6-4,-6 7-4,-2 2-2,3 1-3,3-1-3,4 1-3,2-6-5,4-8-6,3-10-6,3-9-7,9-15-9,16-18-12,15-19-13,17-18-13,14-18 1,17-16 12,15-15 12,16-15 13,4-4 6,-6 9 2,-6 10 2,-6 10 1,-10 8 7,-12 10 11,-13 10 13,-12 9 10,-9 12 14,-2 16 13,-3 15 15,-3 17 14,-2 8-1,0 4-13,0 3-13,0 3-15,6 1-9,13 1-7,12-1-7,13 1-6,13-4-5,17-6-6,15-6-5,16-6-4,9-7-2,3-6 2,3-6 2,4-6 2,-1-6-3,-3-2-10,-3-3-8,-2-3-9,-9-6-5,-12-5 2,-13-7 0,-12-5 1,-12-4 0,-8 0 0,-10 0-2,-9 0-1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0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101885 35100 540,'-23'0'7,"3"2"15,1 0 14,3 2 14,0 1 6,2 3-6,1 4-5,1 2-5,-1 3-5,0 3-5,-1 3-6,-1 3-5,-1 2-4,-1 1-2,-2 0-4,1 2-2,-3 0-5,0 1-8,0-1-7,-2 0-7,0-1-9,1-3-12,1-3-12,1-3-11,2-3-3,2-3 6,4-3 7,3-2 6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0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101750 35055 523,'0'-13'77,"2"6"-5,0 6-7,2 6-6,0 6-6,3 5-9,2 7-8,2 5-8,1 4-7,1 1-7,1 0-7,2 2-6,-1-1-8,-1-2-8,-1-1-7,-1-3-8,-1-2-3,0-1 5,-2-3 2,-1-1 5,0-3-6,0-3-15,0-3-13,0-2-14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0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103292 34814 550,'-1'-14'1,"0"2"0,-2 4 2,0 3 1,-1 6 12,0 10 23,0 9 24,0 10 24,0 6 0,-2 2-20,0 2-21,-1 3-22,-1-2-14,-2-1-9,0-2-8,-1-1-8,0-4-12,3-2-14,1-3-14,2-3-14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1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103860 35387 521,'-1'-15'5,"-1"2"11,0 2 11,-1 3 9,-2 3 8,0 8 4,-2 6 2,0 7 5,-1 5-4,-2 5-10,0 3-10,-1 5-9,0-1-7,2-2-2,3-3-3,1-3-2,1-3-3,2-1-4,0-3-2,2-1-5,2-3-2,4-2-1,4-4-3,3-3-1,4-2-2,1-4 1,3-2-1,2-3 1,0-5-1,0-4 1,1-5-1,-1-5 1,-1-3 0,-4-1 4,-5 0 2,-3-2 3,-3 1 2,-2 5 1,-3 3 2,0 5 1,-5 2-1,-6 1-4,-6 0-2,-5 2-3,-4 2-4,-1 2-4,-1 4-6,-1 3-4,2 1 0,5 0 4,5 0 5,5 0 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2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104250 34512 606,'15'-14'104,"-1"2"-19,-1 4-18,0 3-20,-1 1-13,3 0-9,1 0-7,3 1-10,0-1-4,-1 2-2,-1 0-3,-1 2-2,-1 0-5,-1 0-10,-1 0-9,0 0-10,-2 0-6,1 0-2,0 0-3,0 0-3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2"/>
    </inkml:context>
    <inkml:brush xml:id="br0">
      <inkml:brushProperty name="width" value="0.0403" units="cm"/>
      <inkml:brushProperty name="height" value="0.0403" units="cm"/>
      <inkml:brushProperty name="color" value="#00BFF3"/>
    </inkml:brush>
  </inkml:definitions>
  <inkml:trace contextRef="#ctx0" brushRef="#br0">105208 33774 545,'8'-8'0,"1"1"0,2-1 0,0 0 0,0 0-1,-1 2-3,-1 1-2,0 1-2,-2 1 12,-1 3 28,0 4 28,-2 2 27,-1 3 3,-2 2-22,-2 2-23,-2 1-23,-1 1-14,-2-1-8,0-1-7,-1 0-7,0-1-4,4 1 0,3 1 0,2 2-1,3-2 4,3-1 9,4-2 6,2-2 9,0-2 5,-1 1 3,-2 0 3,-2 0 2,-3 2 0,-4 5-2,-4 5-3,-4 5-2,-5 3-4,-7 1-6,-7 1-5,-7 1-6,-2 0-10,1 0-12,3 0-13,2 1-12,2-4-7,5-4-2,3-5 0,5-4-2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4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103254 38003 482,'-38'51'111,"5"-7"-30,4-6-30,3-7-30,5-6-18,3-3-6,4-5-6,5-3-6,2-3-4,2-1-3,2 0-2,2-2-2,3-2-1,6-6 3,4-4 3,5-6 3,3-2 2,3-3 0,1-2 2,3-1 0,-1 0 5,-3 2 8,-3 4 9,-3 3 9,-3 4 10,-2 6 11,-4 6 11,-3 6 12,1-1-7,4-5-26,3-6-26,5-6-25,2-2-13,-1 1 4,1 0 1,0 2 4,-3 1 10,-1 2 21,-4 2 18,-3 2 20,1-1 0,4-4-22,3-4-21,5-4-22,-1-1-6,-3 3 5,-4 1 6,-4 2 7,-4 3 7,-1 4 12,-2 4 10,-2 4 11,-1 1 5,-2 1 0,0 0 1,-2 0 0,1-1-2,2 1-5,2 0-4,2 0-6,3-2-4,2-3-5,3-3-5,4-2-4,0-2-5,1 0-4,0 0-4,-1 0-4,-2-2-3,-5-4 0,-4-4-2,-5-3-1,-4-2 2,-2 4 4,-2 3 5,-2 3 5,-1 2 4,-1 3 3,-1 4 2,-1 2 4,1 3-2,4 2-4,4 2-6,4 1-4,4 0-3,4-4-1,4-5-1,4-2-1,2-4-2,1-1-4,1 0-4,1-1-3,0-2-3,1-2 3,0-2 1,-1-1 2,0-3 3,-3 0 3,-1-1 4,-2-1 3,-2-1 2,-1 0 4,0 1 1,-2-1 3,-1 1 4,0-1 8,-2 0 7,0 1 7,-2-1 6,1 2 4,0 1 3,0 1 4,0 2 5,0 6 9,0 4 8,0 6 9,-1 4-3,-1 5-14,0 5-13,-1 5-14,-1 9-12,0 14-11,0 14-13,0 13-11,-2 7-12,-2-1-12,-4-2-13,-2 0-13,-1-7 1,2-15 11,3-13 12,1-13 12,1-8 6,0 1 1,0-1-2,0 1 1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5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86150 30500 668,'-26'-2'46,"10"0"-4,12-3-6,11-2-4,9-2-5,9-2-1,9-1-4,8-3-2,8-2-1,6-3-2,6-3-2,5-3-1,8-2-3,9-2-6,8-3-7,10-1-6,4 0-3,0 2 1,-1 2 0,1 2 0,-2 2 1,-2 5 2,-4 3 1,-2 4 1,-4 4 0,-4 3 1,-4 2 0,-3 4 0,-4 1 1,0 2 0,-1 0 1,-1 2 2,-1 0 0,-1 3 1,-1 2 1,-1 2 0,0 1 2,-1 1 1,1 1 1,-1 2 2,0 0 0,-3 1-2,-1 1 0,-2 1-2,-4 0-2,-3 1-3,-4-1-2,-4 1-4,-4-1-4,-4 1-6,-4-1-6,-3 1-5,-4-2-3,-3-3 1,-3-3 3,-3-2 2,-3-4-1,-3-1-3,-3-2-5,-2-2-3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6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91731 27314 544,'0'19'65,"-2"5"-12,0 6-11,-1 7-12,-2 1-7,2 0-4,-1-2-4,0 0-4,0-3-2,2-3-4,0-5-3,2-3-3,1-6-6,2-5-7,2-6-8,2-6-8,4-7-2,7-8 2,7-7 2,7-8 3,2-2 5,-2 5 4,-1 5 6,-3 5 5,-3 5 4,-7 8 2,-5 7 1,-6 6 3,-6 6 1,-4 3 3,-6 5 2,-4 3 2,-4 2 2,-1-1 1,-3-1 0,-1-1 1,0-3-1,5-3-3,3-4-3,4-4-2,7-7-6,10-9-9,10-8-9,9-9-8,6-6-4,1-2 0,1-4 2,1-2 0,-2-1 3,-2 3 4,-3 3 5,-3 4 4,-4 2 3,-5 3 3,-5 3 3,-4 3 1,-3 2 5,0 4 6,-1 3 7,2 3 5,-2 0 5,1 0-1,0-2 2,0 0 0,2-1 0,4 0-2,3 1-2,5-1-1,2 2-1,-1 4-2,1 4 0,-1 4 0,0 4-2,-2 7-2,-3 6-2,-1 5-1,-2 4-2,-2 2 0,-3 3 0,-1 1-1,-2 0-2,-4 0-2,-2-2-3,-3 0-2,-4-1-1,-4-2-2,-4 0 0,-3-1-1,-3-3-2,1-3-4,0-5-4,-1-3-4,1-4-3,1-1-4,1-2-4,1-2-3,1-3-2,2-4 0,3-4-1,1-4 1,2-5-1,2-8-2,3-6 0,1-6-2,4-6 2,6-2 4,5-4 5,7-2 3,2 0 7,-1 4 7,-1 3 9,0 5 8,-3 5 6,-1 7 4,-2 7 5,-2 7 4,-4 6 8,-5 6 10,-4 5 10,-5 7 11,-6 4 0,-4 3-11,-5 3-11,-4 3-10,-4 1-13,1 0-14,0 1-14,-1-1-15,1-1-10,2-2-8,0-1-5,1-3-7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6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93000 28500 619,'43'8'12,"-8"1"10,-8 2 12,-7 0 9,-4 1 5,1-1-5,1 1-5,2 0-3,-2-1-5,-1 1-3,-3 0-5,-1 0-4,0-1-9,1-1-17,3-1-15,2 0-16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21750 51550 566,'-18'-49'10,"17"4"22,15 3 22,16 3 20,16 6 4,20 9-16,18 10-16,20 10-16,3 4-11,-8 0-4,-10 0-6,-9 0-5,-9 0-5,-5 0-6,-7 0-6,-5 0-6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7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94500 27175 447,'7'-15'6,"-1"4"10,0 3 12,-2 3 10,0 5 5,-2 8-4,0 7-2,-2 9-3,0 4-5,-2 2-3,0 2-6,-2 3-3,0-2-5,1-2-2,-1-3-3,0-3-2,0-3-4,2-3-4,0-3-6,2-2-4,2-5-6,6-3-7,4-4-8,5-4-6,2-5-3,1-7 4,-1-7 4,1-7 3,-1-5 4,-1-1 4,-1-2 3,-1-2 4,-2-1 4,-1 2 4,-2 0 4,-2 1 5,-2 3 3,-1 4 5,0 3 2,-2 5 5,0 3 3,0 2 5,0 4 3,0 3 4,-1 3 7,0 6 11,-2 4 9,0 6 12,-2 5-2,0 9-13,-2 7-12,0 8-13,-2 7-8,0 4-5,-1 5-4,-1 6-4,-1 3-6,0 5-8,0 3-6,0 5-7,1 4-8,-1 8-9,0 6-7,0 7-10,1-1-3,2-10-1,2-10 0,3-9 0,-1-13 5,-1-15 10,0-14 10,-1-14 10,-1-8 7,2 1 0,0 1 2,2 2 1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7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95497 27555 589,'-1'-13'10,"-2"6"21,-2 6 20,-2 6 21,1 4 2,1 3-15,2 4-16,2 2-15,1 0-10,0 1-5,0-2-5,0-1-5,1-1-4,3-1-5,4-1-5,2 0-6,2-2-1,0 1 1,-1 0 1,1 0 2,-1 0 0,-2 3 2,-3 1 1,0 3 1,-4 1 3,-3-1 5,-2 1 3,-3-1 5,-6 1 2,-6-1 1,-7 1 1,-6-1 2,-4 1-4,1 0-8,1-1-7,2 1-7,1-4-8,5-3-8,3-6-8,5-4-8,2-5-3,2-4 4,3-4 2,1-4 2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7"/>
    </inkml:context>
    <inkml:brush xml:id="br0">
      <inkml:brushProperty name="width" value="0.03645" units="cm"/>
      <inkml:brushProperty name="height" value="0.03645" units="cm"/>
      <inkml:brushProperty name="color" value="#00BFF3"/>
    </inkml:brush>
  </inkml:definitions>
  <inkml:trace contextRef="#ctx0" brushRef="#br0">95300 28545 603,'8'-13'8,"0"4"15,-1 6 16,1 5 16,1 3 4,2 3-6,1 3-7,3 3-7,2 3-8,3 1-8,3 3-9,3 1-8,1 1-12,1-1-18,-1-1-18,1-1-17,-3-3-7,-4-3 4,-3-4 2,-4-4 3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8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97200 26500 577,'16'17'139,"-1"3"-32,1 3-31,0 3-33,-1 0-18,-1-1-8,-1-3-6,-1-1-7,-1 0-5,0 3-7,-2 3-4,-1 3-6,-1-1-6,-2-4-7,-2-3-6,-2-5-8,0-3-4,2-4-3,2-5-2,2-2-3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9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98004 26450 487,'-38'16'120,"5"-1"-30,4 1-29,4 0-30,0 0-14,0 1-1,-1 1-2,0 1 0,-1 0-6,1 1-13,1 0-11,1-1-13,2 0-4,3-1 2,3-1 3,3 0 3,2-3 2,2-1 4,2-2 4,2-2 4,2-2 3,1 1 3,0 0 5,2 0 2,0 0 11,2 1 14,0 2 15,1 0 16,1 2 2,-2 3-8,0 3-8,-2 4-9,-1 2-9,-2 4-8,-2 4-8,-1 5-8,-1 2-7,2 4-7,2 2-8,2 4-6,1 2-7,0 3-6,0 3-6,0 4-8,0-4 2,0-9 8,0-8 8,0-9 9,0-7 1,0-2-3,0-3-5,0-2-5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9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98795 27314 582,'-1'-14'9,"0"2"16,-2 4 16,0 3 18,-1 7 3,0 13-7,0 13-7,0 13-9,0 5-7,1-2-8,-1-3-8,0 0-9,0-4-7,0-4-7,0-4-8,0-3-7,0-3-10,1-2-9,-1 0-10,0 0-10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29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99115 27289 593,'-2'-18'32,"-4"9"15,-4 10 14,-3 10 16,-4 5-3,-1 3-19,-3 1-18,-1 3-19,-1 0-13,1-1-6,1-1-7,1-1-7,2-2-4,3-1 1,3-2 0,3-3 0,2 0 2,2 0 3,2-1 3,2 1 4,3 0 1,4 0 2,3-1 1,5 1 1,3-1 2,1-1 2,3 0 3,1-2 1,2-1-1,-1-2-6,0-3-5,1 0-6,-2-3-4,-2 0-1,-1-2-2,-2 0-3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0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99439 26600 399,'-7'17'154,"2"1"-36,2 3-34,2 1-34,1 4-20,0 3-3,0 4-2,0 5-4,0 1-2,0 2-2,0 0-3,0 2-2,-1-1-2,0 0-2,-2-2-2,0 0-2,-2-1-2,-2 1-4,-2-1-1,-1 0-4,-4-1-4,-2-2-6,-3-2-6,-3-1-6,-5-2-7,-8 2-7,-9 1-6,-6 1-9,-1-3-2,8-6 0,7-5-1,9-6 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1"/>
    </inkml:context>
    <inkml:brush xml:id="br0">
      <inkml:brushProperty name="width" value="0.02388" units="cm"/>
      <inkml:brushProperty name="height" value="0.02388" units="cm"/>
      <inkml:brushProperty name="color" value="#00BFF3"/>
    </inkml:brush>
  </inkml:definitions>
  <inkml:trace contextRef="#ctx0" brushRef="#br0">57381 28316 921,'0'-15'0,"-2"4"0,0 3 0,-1 3 0,2-2-2,7-6-5,7-6-5,8-5-4,4-3 0,2 3 6,5 1 7,1 3 6,7-1 3,8-1 1,10-2 0,8-3 1,6-1-1,3-1 1,3 0-1,3-2 0,6 0 0,10-1-2,10 1-1,9 0-1,5 0-1,-1 3-1,-1 2-1,-1 1-2,0 3-1,1 3-2,2 3-2,0 3-2,1 1 0,0 0 1,2 0 2,1 1 1,2 0 2,3 0 0,3 2 0,3 1 0,2-1 1,2 0 0,2-1 1,2-1-1,2-1 0,2 2 0,2 1-1,2 1 0,-1 0 1,-1 2 3,-2 0 4,-2 2 2,-2 1 2,-4 2-1,-2 2-1,-3 2-2,-3 3 1,-4 6 2,-2 4 0,-3 5 3,-4 3 0,-5 1-1,-4 1-1,-6 1-1,-4-1-1,-4-2 0,-4-1-2,-4-3 0,-3 0-2,-1 0 0,-3-1 0,-1 1-2,-4-2 0,-3 1-3,-5-2-2,-3-1-1,-4 0-2,-1-1-3,-2 1-1,-2 0-2,-1-1-2,2-1-2,0-1 0,1-1-2,0 0 0,0 0 1,-2-1 1,0 1 0,-7-1 0,-8-2 1,-11-2 0,-9-2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2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70139 23397 672,'-5'-21'10,"6"7"19,6 5 19,6 6 19,2 4 0,3 2-16,0 2-18,1 2-17,0 1-11,1 1-4,-1 1-4,0 2-4,-1-2-5,-3-1-5,-2-2-7,-4-2-4,-3 0-7,-4 5-6,-4 4-6,-4 4-6,-2-1 2,0-3 9,1-5 9,-1-3 10,0-1 5,0 0 4,0 1 2,1 2 4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2"/>
    </inkml:context>
    <inkml:brush xml:id="br0">
      <inkml:brushProperty name="width" value="0.06021" units="cm"/>
      <inkml:brushProperty name="height" value="0.06021" units="cm"/>
      <inkml:brushProperty name="color" value="#F2395B"/>
    </inkml:brush>
  </inkml:definitions>
  <inkml:trace contextRef="#ctx0" brushRef="#br0">22650 50850 365,'-2'-90'3,"-3"23"6,-3 22 6,-2 22 7,-11 29 6,-15 38 9,-15 37 7,-16 38 9,-5 15-2,6-6-11,7-6-9,6-6-11,6-6-10,6-2-12,7-3-10,6-3-12,13-15-7,23-24-3,22-26-4,22-24-4,13-20 1,7-11 8,6-14 6,7-11 7,-3-6 5,-8 4 3,-10 3 3,-9 3 4,-13 9 6,-16 16 11,-15 15 11,-15 17 11,-12 7 2,-6 0-7,-6 0-7,-6 0-6,-9 7-6,-8 17-2,-10 15-4,-9 16-4,-5 5-1,0-2-2,0-3-2,0-3-1,3-6 0,6-5-1,7-7 1,6-5 0,4-4 1,4 0 3,3 0 3,3 0 3,4-4 1,7-5-1,6-7-1,7-5-2,13-9 0,22-9-1,22-10 1,23-8-2,19-12 1,19-12 0,19-13 0,19-12 1,10-10-1,4-6-2,3-6-1,3-6-2,-7 2 0,-15 14 0,-15 11 0,-16 14 1,-18 8 0,-18 7-3,-19 6-1,-18 7-1,-18 8-3,-16 14-3,-15 11-3,-15 14-2,-14 8-1,-8 7 3,-10 6 4,-9 7 3,-1-4 2,10-12 1,10-13 2,9-12 0,6-7 2,3 1 1,3-1 1,4 1 1,2-1 6,4 1 13,3-1 10,3 1 13,7-3 1,14-2-8,11-3-8,14-3-8,3 1-4,-2 6-2,-3 7 0,-3 6-2,-4 7-7,-3 10-12,-3 10-14,-2 9-12,-11-1-5,-15-8 5,-15-10 6,-16-9 5,-8-7 4,0-3 4,0-3 5,0-2 3,3-3 6,6 1 7,7-1 7,6 1 8,4 2 9,4 7 13,3 6 12,3 7 13,4 5 2,7 7-10,6 6-10,7 7-9,5 4-7,7 3-4,6 3-5,7 4-4,-1 1-3,-6 0 1,-6 0-1,-6 0 0,-6-2-2,-2-3-3,-3-3-3,-3-2-3,-12-5-9,-18-2-14,-19-3-13,-18-3-13,-7-15-5,6-24 1,7-26 3,6-24 3,1-21 0,-3-16 0,-3-15-1,-2-15 0,-1-7 3,3 3 6,3 3 8,4 4 6,4 8 7,6 17 7,7 15 7,6 16 6,6 9 3,6 3-3,7 3-3,6 4-2,3 13 6,0 26 13,0 24 14,0 26 13,6 8-3,13-5-20,12-7-21,13-5-20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69542 24100 514,'-18'-1'7,"13"-4"10,10-2 11,13-3 11,7-2 2,1 0-7,2 0-5,3 1-7,-2 0-6,-6 4-5,-3 3-4,-6 2-6,-4 5-3,-4 8-3,-5 6-1,-2 7-3,-9 7-1,-8 6 1,-10 8 1,-10 7 0,-6 0 2,1-3 0,0-4 1,0-4 0,3-5 2,8-5-1,6-7 1,7-5 1,8-8-1,8-10-3,9-10-3,10-10-2,6-4 0,6 1 1,7 1 2,5 1 1,0 2 1,-6 5 2,-5 3 1,-7 4 0,-4 4 3,-4 4 3,-5 4 3,-3 4 3,-3 2 3,0 1 3,-2 1 3,0 2 3,-2-1 1,-4 1-3,-2 0-2,-3-1-1,0-1-4,6-6-3,4-5-3,6-4-3,5-8-8,9-10-10,7-9-12,9-10-11,3-8-4,0-4 3,0-5 3,0-5 3,-1 0 5,-3 8 6,-4 6 7,-1 8 6,-6 5 5,-4 7 5,-4 5 5,-6 7 5,-4 4 10,-2 4 19,-4 4 16,-2 4 19,-2 4 1,0 2-15,0 3-15,0 3-14,2 2-10,2 2-3,3 0-5,4 1-4,2 0-2,1-1 1,3-1 0,2-1 0,0 0-4,-1 0-6,-1-1-7,0 1-7,-3 0-4,-3 1 1,-2 1 0,-4 1 0,-3 3 2,-6 3 3,-4 4 4,-5 5 3,-5 2 1,-5 0 1,-5 2 0,-4 1 0,-3-2-2,-1-2-1,1-3-3,0-3-3,2-5-3,4-5-6,3-6-4,5-7-6,3-4-3,5-6 0,3-4 0,4-5-1,4-6 2,4-5 4,4-7 3,4-5 3,2-2 5,2 4 4,0 2 4,1 3 5,0 4 4,0 5 5,-2 5 5,-1 5 4,1 3 7,0 4 8,1 2 8,2 4 8,1 4 3,5 5 0,3 7-2,5 6 0,3 2-5,5 2-11,3 1-9,4 1-11,-1-2-5,-4-3 1,-5-5 1,-5-3 1,-5-3-13,-3-1-24,-4-1-25,-4 0-24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4"/>
    </inkml:context>
    <inkml:brush xml:id="br0">
      <inkml:brushProperty name="width" value="0.036" units="cm"/>
      <inkml:brushProperty name="height" value="0.036" units="cm"/>
      <inkml:brushProperty name="color" value="#00BFF3"/>
    </inkml:brush>
  </inkml:definitions>
  <inkml:trace contextRef="#ctx0" brushRef="#br0">73950 24300 611,'23'31'86,"-1"-2"-16,-1 0-17,-1-1-17,-1 0-9,1 3-1,-1 1 0,1 2-2,-2 1-3,-1 0-8,-3 1-6,-1-1-8,-3-1-6,-2 0-5,-4-1-3,-2-1-5,-2-3-5,0-4-5,0-3-4,0-5-5,-2-2-2,0-2 2,-3-3 2,-2-1 1,0-2 3,0 0 1,2-2 3,1 0 1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4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74222 24256 567,'7'-22'8,"-2"5"17,-3 3 17,0 4 17,-6 7 4,-6 10-7,-7 9-7,-7 11-7,-5 6-7,-3 2-9,-2 4-9,-4 2-7,0 1-9,2-2-10,2-2-8,1-1-9,4-3-3,6 0 3,4-1 2,4-1 3,5-4-6,3-6-14,2-5-14,4-6-14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4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76530 23800 520,'0'17'89,"0"1"-13,0 3-11,0 1-13,1 3-8,0 1-6,2 2-5,0 3-7,0 1-4,-2 4-6,-2 3-5,-2 2-5,-1 2-5,0 0-3,0 0-4,1 0-3,-1-2-7,0-6-8,0-4-9,1-5-8,-1-4-4,2-3 0,0-3-1,2-2 1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5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77050 24433 621,'-9'-6'105,"0"4"-21,-1 4-20,-1 4-21,-2 3-14,-2 5-6,-1 4-8,-3 3-6,0 1-5,-1-1-2,1-3-2,-1-1-1,3-1-3,3 0-6,4-1-4,5 1-5,4-2-1,7-1 4,7-2 4,8-2 4,2-2 2,2-1-2,1-1 0,1 0-2,-1-1-2,-1 0-5,-3 0-5,-1 0-5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5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76589 23342 468,'-7'-3'8,"2"8"17,2 9 16,2 10 16,1 3 4,0 0-9,0 1-7,0-1-9,1 2-5,0 3-3,2 2-4,0 4-3,1 3-2,0 4-2,0 4-2,0 4-1,-1-1-3,-1-2-1,0-6-1,-1-2-3,-4-1-4,-2 4-11,-5 4-9,-4 3-9,-4 2-4,-5-4-1,-5-3 1,-4-2 1,-8-3-1,-9 0 0,-8-1-1,-9-2-1,-1-2 2,5-5 3,6-5 4,6-5 3,7-5 0,8-3-6,7-4-4,9-4-7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7:35"/>
    </inkml:context>
    <inkml:brush xml:id="br0">
      <inkml:brushProperty name="width" value="0.0291" units="cm"/>
      <inkml:brushProperty name="height" value="0.0291" units="cm"/>
      <inkml:brushProperty name="color" value="#00BFF3"/>
    </inkml:brush>
  </inkml:definitions>
  <inkml:trace contextRef="#ctx0" brushRef="#br0">79000 25650 756,'27'8'24,"-8"1"10,-7 1 9,-8 1 8,-6 0-3,0-1-18,-3-1-16,-2 0-19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59583 4666 584,'-6'-7'10,"4"2"22,4 2 21,4 2 20,3 1 4,1 2-16,3 0-16,2 2-15,0 0-11,-1 1-8,-1 2-6,-1 0-8,-1 1-7,-1 0-6,0-1-8,-2 1-6,-1 1-5,-2 1-1,-3 3-2,0 2-2,-3 0 1,0 1 2,-2-1 3,0 1 2,-1-2 2,0-3 2,0-3 2,0-2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0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58990 5916 493,'-6'-7'11,"4"2"5,4 2 4,4 2 6,3 1 1,1 0 1,3 0-1,2 0-1,1 0-2,1 0-2,1 0-4,1 0-3,0 1-2,-1 2-2,0 2-2,-2 2-3,-2 1 0,-1 3-1,-2 2-1,-2 2-1,-3 1-1,-1 3-3,-2 1-3,-2 3-2,-1 0-2,-2 1-2,0-1-1,-1 1-1,-3-1-1,-4 1 0,-4-1 0,-3 0 0,-3-1 1,1-4 1,-1-5 0,0-3 2,0-3 0,-1-1 0,-1 0-1,-1-2-1,1-1 1,3-2 3,3-2 2,3-2 3,2-2 1,2-3 0,2-4 0,3-2-1,2-1 0,5-1 0,6 0 1,4 1-1,5-1 3,3 2 2,4 1 3,5 1 3,1 1 3,-2 2 1,0 2 2,-1 3 2,-2 1 1,-3 2 1,-3 2 0,-3 2 1,-2 1-1,-2 3-1,-3 2 0,-1 2-2,-1 1-2,-2 1-5,-1 1-3,0 2-4,-4 0-3,-4 3-3,-5 1-3,-6 3-2,-3 0-3,-3-1-2,-3-1-2,-3-1-2,-1-2-1,1-1 2,1-2 0,2-2 2,-1-3 2,1-1 2,-1-2 3,1-2 3,0-2 3,2-1 4,3 0 3,1-1 5,7-2 8,10-1 12,12 0 11,10-1 14,6-2 0,2 0-11,3-1-9,1-2-10,6-1-10,12-3-7,10-4-8,11-1-7,2-1-4,-7 2 0,-7 4 0,-7 3 0,-4 1-4,-2 0-10,-2 0-10,-2 1-9,-4-1-8,-7 2-6,-7 1-5,-7 0-6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2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77497 3256 625,'-15'-8'4,"4"2"8,3 1 8,3 0 8,1 1 4,2-2 2,0 0 1,2-1 1,1-1-1,4 0-5,2 1-5,3-1-5,4-1-4,4 0-1,3-1-3,5-1-1,0 0-4,0 2-4,-1 2-6,-1 3-5,-2 0-2,-3 2 2,-3 0 1,-3 2 1,-3 2-6,-2 6-14,-4 4-14,-2 5-14,-3 1-2,-1-3 11,0-3 9,-1-3 12,-2-1 3,0 0-3,-1 0-2,-2 0-3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2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23650 53500 444,'96'1'105,"-5"4"-13,-7 3-13,-5 3-13,-4 3-10,0 3-10,0 3-9,0 4-9,-5 2-7,-9 4-7,-10 3-5,-8 3-6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46:34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77188 3170 399,'-13'-5'26,"4"8"0,6 6-1,5 7 0,1 3-4,-1-1-6,0 0-7,-2-2-7,0-2-4,0-1-1,0-2 0,0-2-1,3-4-2,4-5-1,5-4-2,6-5-2,1-4 0,1 0 3,-1-1 1,1-1 3,-1 0 2,-1 3 2,-1 1 3,-1 2 2,-3 5 2,-8 6 1,-7 7 0,-6 8 1,-4 1-1,1-3-1,-1-3-3,0-3-2,2-1-4,2 0-7,4 0-7,3 0-6,0 1 0,-2 1 3,-2 3 6,-2 2 5,-3 1 2,-3 3 0,-5 2 2,-4 1-1,-1 0 2,1-3 1,1-3 2,1-2 2,1-4 0,1-1 0,1-2-1,1-2 0,1-2 2,2-1 5,2 0 5,3-1 4,1 1 4,2 5 5,2 6 3,2 4 5,1 1-3,0-1-8,0-2-11,0-3-8,1-1-7,2-2-5,2-2-6,2-2-4,3-5-1,5-6 3,5-7 3,5-7 3,3-4 3,3-2 2,1 0 3,3 0 3,-1 0 1,0 5 3,-1 3 2,-1 5 2,-3 2 3,-3 2 3,-5 2 3,-3 2 3,-4 3 1,-3 4-2,-3 4-3,-2 4-1,-4 2-4,-4 1-5,-4 1-6,-4 2-5,-2 0-3,-3 1-1,-2 1-1,-1 1 0,-1-1-1,2-5 0,3-3-1,1-4 1,2-3-1,0 0 1,2-2 0,1 0 0,0-2 2,2-2 4,1-2 4,0-2 4,3-3 0,4-3-1,4-5-2,4-3-2,2-2 0,3 1 2,2 1 0,2 1 2,-1 2 3,-3 4 4,-3 4 4,-3 5 5,-2 3 0,-4 5-1,-2 6-3,-4 4-1,-2 4-1,-2 1-3,-1 3-1,-3 1-2,0 1-3,2-3-2,2-1-3,3-2-3,1-5-5,6-7-7,2-6-7,5-8-7,3-3-2,0-3 6,1-2 4,1-1 5,0 0 5,-3 2 8,-1 4 5,-2 3 8,-1 2 6,0 0 4,0 2 6,0 1 5,-1 0 0,1 3-4,0 2-4,0 3-4,1-2-6,3-3-7,4-2-6,2-3-8,0-5-4,-1-6-1,-2-5-3,-3-7-1,0-3 0,0 0 2,0-2 1,-1-1 3,0 1 2,0 2 4,-2 1 4,0 3 3,-3 1 3,-1 3 4,-2 1 3,-2 3 4,0 1 1,0 1 1,2 1-1,0 1 0,0 0 1,0 2 2,-2 1 1,0 1 1,-1 0 3,0 0 4,0 0 4,0 1 4,0 2 2,2 6 2,0 6 2,2 6 2,-1 5-4,-1 5-9,0 5-10,-1 5-9,-1 4-6,2 4 0,0 5-3,1 3 0,1 3-3,0 1-3,0 3-2,0 2-3,1 3-2,0 5-3,1 5-2,2 6-2,-1 4-4,1 8-6,0 6-5,0 8-7,-1-3-1,-2-10 1,-3-11 2,0-11 1,-2-8-1,0-7-5,0-5-4,0-5-4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17"/>
    </inkml:context>
    <inkml:brush xml:id="br0">
      <inkml:brushProperty name="width" value="0.06097" units="cm"/>
      <inkml:brushProperty name="height" value="0.06097" units="cm"/>
      <inkml:brushProperty name="color" value="#00BFF3"/>
    </inkml:brush>
  </inkml:definitions>
  <inkml:trace contextRef="#ctx0" brushRef="#br0">80810 3909 360,'-8'-29'23,"0"7"1,0 5 0,0 7 0,0 2 1,1 2 1,-1 0-1,0 2 1,-1-1 0,-2-2-1,-2-2-2,-1-1 0,-2-1-2,-2 4-2,0 2-1,-1 4-3,-1 1-1,-1 0-3,-1 0 0,-1 0-3,-2 2 0,-5 4 2,-3 4 1,-4 4 2,0 2 0,3 1 0,5 1-2,4 1-1,2 1-1,2 1 0,3 1-1,1 1-1,1 2-1,1 3 2,-1 3 0,0 3 0,0 3 1,-1 4-2,-1 4 1,-1 4-2,0 1 1,3 0-2,1-2 1,2 0-1,0-2-1,-1 0-1,-3-2-1,-1 0-1,-2-2 0,0 0 0,1-1 1,-1-2 1,0 0-1,1 1 0,-1-1-1,1 0 0,0 2-1,2 4 0,3 4 0,1 4 0,1 2 1,1 0-2,-1-1 1,0 1 0,1-1-1,2 0 1,3-2-1,1 0 0,1-2 0,2 1 1,0 0-1,2 0 1,0 1 0,0 2 0,0 2 0,0 2 0,1 0-1,4 1 0,2 0 0,4-1-1,0 0 0,1-2 1,0-2-1,0-2 0,0-2 0,1 2-1,1-2 0,1 1-1,1 1 1,0 0-1,-1 1 0,1 2 1,0-3-1,-1-2 0,1-6-1,0-2 0,-1-5 0,1-4 0,0-4 0,-1-3 1,1-2 1,2 1 0,0 1 1,1 1 0,0 0 1,1 1-1,0-1 0,-1 1 0,1-2-1,-1 0 2,1-1 1,0-1 0,-2-1 1,-1-1-1,-3-1 1,-1-1-2,-1 0 1,0 0-1,-1-1 0,1 1 0,1 0-1,2 3 2,1 1 1,3 3 1,0-1 0,-1 0-1,-1-1-1,0 0 0,-2-3-1,1-2-2,0-1 0,-1-2-2,4 2 1,5 9 3,7 7 2,5 8 2,3 4 2,2 0-2,1 0 0,0 0-1,1-1 0,-2-4-1,0-2 0,-1-3 1,-2-4-2,-2-4-2,-2-3-1,-1-5-2,-1-2-1,3-1-1,1-1-1,2 0-1,2-1 1,0 1 0,2 1 1,1 1 0,0 0 2,0-1 1,0-1 2,0 0 1,1-3 1,0-3 0,2-3-1,0-2 0,1-3-1,0-1 1,0 0-1,0-1 0,0-3 0,-2 0-1,0-3 0,-1-2-1,-2-2-1,2-2 0,-1-2-1,0-1 0,-1-2 0,-2 1 0,-2-1 0,-1 0 1,-3 1 1,0-1 0,-1 0 2,-1 1 1,-1-1 1,-2 2 0,0 1 0,-1 1 0,-1-1 1,-1 0 0,-1-1 1,-1-1-1,0-1 1,-1-1-1,1-2-1,-1 1 0,1-4 0,-1-2-2,1-2 0,-1-4 0,1-2-1,-1 1 1,1 0-1,-1-1 0,0 1-1,-1-2 1,-1-1 1,-1-1-1,-1-1 0,-2 0 1,-3-2 0,-1 0 1,-3-2 0,-2-1 1,-4-1-1,-2 0 0,-2-2 0,0-2 0,0-2 0,0-2 0,-1 0-1,-1 0 0,0 2 1,-1 0-1,-1 1 0,0 0 2,0 0 1,0 0 1,-1 1 0,0 0 1,-1 2 1,-1 0 1,-1 2-1,0 0 1,0 1 0,0 2 0,0 0 0,-2 0-1,0-1-2,-1 1 0,-1-1 0,1 0-1,-1-2 1,0 0 1,0-2-1,1-2 0,-1-2 0,0-2-1,1 0 0,1 4 1,0 2 1,2 4 0,0 2 0,0 3 0,0 3 0,1 4 0,-2 1-1,0 1 1,-2 1-1,0 1 0,-1-1 0,-1-1-1,-1-3 0,-1-1-1,-1-2 0,2-1-2,1-1-1,1 0-1,-1-1 0,-2-1 1,-1 1 0,-3 0 1,-1-1 1,-1-3-1,-1-1 1,-1-2 0,-1-1 0,-1 0 0,-1 0-1,-1 0 1,-1 1 0,1 4-1,0 2-1,-1 3-1,1 3 0,1 1 0,1 3 2,1 2 1,0-1 0,-3 0-1,-1-1-1,-2 0-1,-2-2 0,1-1 0,0-1 1,-1-1 1,1-2-1,0-2 1,-1-4-1,1-2-1,0-3 1,-1 1 0,1 0 1,0 0-1,-1 1 1,1 2 0,0 2 0,-1 2-1,1 2 1,1 5 0,2 3 1,0 5-1,0 2 2,-1 1-1,-1 0 0,-1 2 0,-1 0 0,-3-3-1,-1-2 0,-2-1-2,-1-1 0,2-1 1,0 1 0,1-1 0,0 1 1,-2 1 0,-2 1 0,-2 1 1,-2 1 0,1 3-2,0 1 0,0 2-2,0 2-1,0 3-2,0 1-1,0 2-1,0 2-3,3 2-3,2 2-4,2 2-3,4 1 0,7 0 4,7 0 4,7 0 4,3 0-1,0 1-6,0 2-8,1 0-6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0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83522 11912 477,'-24'0'53,"13"0"5,14 0 4,14 0 5,7-1-3,2 0-10,3-2-12,1 0-12,3-2-6,4 0-3,4-1-4,4-1-3,0-1-3,-6 2-6,-4 1-4,-5 1-6,-4 0-5,-1 2-6,-3 0-7,-1 2-6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0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84528 10916 414,'-8'-7'20,"0"2"4,0 2 2,1 2 4,-1 1 4,0 0 7,0 0 7,1 0 6,0 2 0,2 4-6,2 4-7,2 3-5,1 6-6,0 5-4,0 7-5,0 5-4,0 6-3,0 6-4,0 6-3,0 5-2,1 4-9,2 0-13,2-1-12,2 1-14,0-3-4,1-5 1,0-4 2,0-6 2,-1-4-2,1-7-7,0-6-5,0-5-8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1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90450 10531 468,'18'-1'160,"5"0"-37,5-2-36,5 0-37,3-1-19,0 0-5,2 0-2,1 1-5,-1-1-8,-2 2-11,-2 0-11,-1 2-13,-4 0-5,-3 0-3,-5 0 0,-3 0-2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1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90498 11196 556,'-17'0'43,"11"0"0,12 0-1,11 0 0,8-2-1,3 0-3,3-3-1,3-2-1,2 0-4,2 1-4,2 1-4,2 1-5,0 0-5,-2 2-9,-2 0-9,-1 2-8,-3 0-2,-2 0 3,-2 0 3,-1 0 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2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93637 9570 413,'1'-11'67,"2"8"-3,2 9-5,1 10-3,1 4-6,-2 2-7,-2 3-9,-2 1-9,-2 1-4,-2-1-2,-2-1-3,-2-1-2,0 0-2,-1 3-2,0 1-2,0 2-3,-1 2-2,-2 1-3,-1 1-1,-3 0-3,1-1-2,1-7-1,2-5-1,2-7-1,3-6-3,2-8-7,4-8-6,3-7-6,5-10-2,11-9 2,9-10 1,10-10 2,3-1 3,-3 9 6,-5 6 5,-4 9 5,-2 5 4,1 1-1,-1 3 1,1 1 0,-4 4 4,-4 5 9,-4 4 9,-6 6 8,-3 5 8,-1 8 7,0 6 9,-2 7 7,-1 3-2,-2-1-10,-2-1-12,-2-1-10,-1-1-8,1 1-4,-1-1-3,0 0-5,0 2-2,0 3-2,0 3-3,0 3-3,1-2 0,0-4 1,2-5 0,0-5 1,3-3-3,4-2-10,4-3-8,4-1-9,2-4-7,4-8-3,4-6-4,2-7-4,-1-3 2,-4 3 5,-3 1 7,-4 2 7,-3 1 3,1 1 1,0-1 2,0 0 1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2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96409 9016 429,'-14'-12'53,"1"8"1,2 8 3,3 8 0,0 5-2,0 3-10,0 3-9,0 3-9,1 2-6,1 0 0,0 2-2,2 1-2,0-1 0,2-3-2,0-3 0,2-3-2,0-2 0,0 1-2,0-1-1,0 1-1,0-1-4,2-1-6,0-1-8,2 0-6,1-3-7,1-1-5,3-3-6,2-1-6,2-1-4,1-2-2,3-1-2,2 0-2,0-2 1,1-2 2,-1-2 2,1-2 2,-3-2 4,-3 0 6,-4-1 7,-4-2 5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2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97150 9300 555,'0'16'108,"2"1"-18,0 1-17,2 1-17,-1 1-14,1 1-10,0 1-8,0 2-10,-1-2-8,-2 0-8,-2-1-8,-2 0-7,-1-3-7,0-1-6,0-3-7,1-1-6,-1-4-3,2-4 1,0-6 0,2-4 1,0-4 2,0-4 3,0-2 4,0-3 4,0 0 4,2 3 6,0 3 6,2 2 6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3"/>
    </inkml:context>
    <inkml:brush xml:id="br0">
      <inkml:brushProperty name="width" value="0.03325" units="cm"/>
      <inkml:brushProperty name="height" value="0.03325" units="cm"/>
      <inkml:brushProperty name="color" value="#00BFF3"/>
    </inkml:brush>
  </inkml:definitions>
  <inkml:trace contextRef="#ctx0" brushRef="#br0">97250 9491 661,'22'-14'32,"-3"5"10,-3 3 10,-3 4 9,-1 1-2,2 0-15,0-2-13,1 0-15,-1-1-14,-1-2-14,-2 0-14,-2-1-13,-2-1-7,-1 1-1,-1-1 1,0 0-1,-1 1 2,0 1 5,0 0 5,0 2 4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3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25350 50700 578,'135'-44'147,"-27"13"-34,-28 12-35,-28 13-34,-9 6-22,14 0-8,11 0-10,14 0-10,-3 3-2,-15 6 3,-15 7 2,-16 6 3,-12 6-6,-5 6-15,-7 7-13,-5 6-15,-17 7-6,-24 10 3,-26 10 2,-24 9 3,-7-2 5,13-12 7,12-13 7,13-12 6,7-10 5,4-6 1,3-6 1,3-6 2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3"/>
    </inkml:context>
    <inkml:brush xml:id="br0">
      <inkml:brushProperty name="width" value="0.06081" units="cm"/>
      <inkml:brushProperty name="height" value="0.06081" units="cm"/>
      <inkml:brushProperty name="color" value="#00BFF3"/>
    </inkml:brush>
  </inkml:definitions>
  <inkml:trace contextRef="#ctx0" brushRef="#br0">97881 8381 361,'0'-15'0,"0"2"0,0 3 0,0 1 0,0 0 3,0 0 3,0-1 6,0-1 4,0 1 10,0 6 17,0 4 15,0 6 17,0 4 1,-2 3-11,0 5-11,-2 3-13,1 4-7,1 1-5,0 3-5,2 1-4,-1 1-4,-1 2-3,0 1-2,-1 1-3,-1 0-2,2 0-4,0 0-2,2 0-4,0 0-3,0 1-6,0-1-6,0 0-5,0-2-4,0-2-3,0-3-4,0-3-4,1-7-5,2-12-8,2-12-7,2-12-8,2-6 2,3-3 13,3-1 12,3-2 13,1 0 9,-2 5 6,-3 4 7,-1 3 5,-2 4 8,-1 5 6,0 3 8,-2 4 7,-1 4 5,-2 6 5,-2 4 4,-2 5 5,-1 2-2,0 1-9,0-1-8,0 1-9,2-3-10,6-5-13,4-4-14,5-6-12,4-5-8,5-6 0,3-5 0,5-7 0,-1-1 2,-4 3 5,-3 3 5,-5 3 6,-3 2 4,-2 2 1,-4 2 3,-3 3 3,-2 1 13,-2 6 25,-2 2 26,-2 5 26,-1 2 4,0 0-15,0-1-16,0 1-14,1 0-13,2 1-9,2 2-9,1 0-9,4-1-6,2-1-5,3-2-3,3-2-5,1-3-2,-1-1 1,-1-2-1,0-2 0,-2-1 1,-1 0 2,-1 0 1,0 0 3,-3-4 2,-1-9 3,-2-9 2,-2-9 5,-2-3 0,-1 3 0,0 4 1,-1 2-1,-3 3 0,0 3 1,-3 3 1,-2 2 1,-1 4 0,-2 1 0,0 2-1,-1 2 0,-3 1-4,-2 0-6,-3 0-6,-3 1-6,-1 0-3,-1 6 2,1 2 2,-1 5 1,3 1-2,3-2-6,5-3-6,3-1-7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24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100600 8000 476,'23'0'58,"-1"2"-7,-1 0-9,-1 2-7,0 1-3,3 3 2,1 4 1,3 2 2,0 3-1,1 3-3,-1 3-4,0 3-3,-1 2-4,-3 2-6,-3 3-4,-3 1-6,-4 3-3,-6 4 2,-6 4 0,-6 4 1,-8 2-6,-7 0-15,-10-1-14,-9 1-14,-1-4-12,4-6-11,5-7-9,5-7-10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41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65562 17165 500,'-7'-4'158,"-1"8"-37,0 8-37,0 7-36,1 4-20,0-1-7,2-1-5,1-1-6,0-2-3,2-1-3,0-2-2,2-3-1,0 0-3,0 0-2,0-1-1,0 1-1,2-1-3,4-2-4,3-2-3,5-2-4,2-3 0,-1-3 2,1-2 4,0-3 2,-1-4 2,1-2 0,0-3 0,-1-3 1,0-3 0,-3-1 0,-1-2 0,-2-3 0,-2 1 1,0 0 1,-2 1 1,0 1 3,-3 2 0,-3 3 2,-2 3 0,-3 3 1,-4 3 1,-2 6 1,-3 4 1,-3 6 0,-2 3-1,1 1-6,-1 3-5,1 2-5,1 1-4,2 1-1,4 1-1,3 1-1,2-1-1,0-3-2,2-3-2,1-2-1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41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66700 17750 520,'14'15'170,"-1"-1"-42,-3-1-41,-1-1-41,-1-1-24,0-1-7,0 0-6,-1-2-7,1 0-12,-2 1-21,-1 2-20,0 0-20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49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67909 16350 455,'16'0'102,"-1"2"-18,1 0-18,-1 2-18,-1 5-13,-6 9-11,-5 11-10,-4 9-9,-5 3-5,-2-4 1,-3-4 0,-3-4 2,-1-1-5,1-1-8,0 0-9,2 1-9,1-3-2,3-5 6,1-5 6,2-5 6,3-2 6,4 2 8,4 0 7,4 1 7,2 0 3,1 0 1,1-2 0,1 0-1,0-2 0,-1 1 0,-1 0 0,0 0-1,-3 0-1,-1 1 0,-2 2-2,-2 0-2,-2 1 0,-2 1 0,-2 1-1,-2 2-1,-2-1-2,-2 1-2,-2 0-4,-1-1-2,-3 1-4,0-1-1,-1 1-3,-1 0-2,0-2-2,1-1-5,1-2-2,1-2-5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0"/>
    </inkml:context>
    <inkml:brush xml:id="br0">
      <inkml:brushProperty name="width" value="0.05335" units="cm"/>
      <inkml:brushProperty name="height" value="0.05335" units="cm"/>
      <inkml:brushProperty name="color" value="#00BFF3"/>
    </inkml:brush>
  </inkml:definitions>
  <inkml:trace contextRef="#ctx0" brushRef="#br0">69666 16000 412,'-14'1'80,"3"4"-11,2 2-12,4 3-12,0 3-8,0 2-6,-1 1-5,-1 3-5,-1 4-4,0 7 1,0 6 0,0 8 1,0 1-2,1-4 0,-1-4-2,0-3-1,0 0-1,-2 6-1,0 6-1,-1 6-1,0-1-1,2-6-1,2-8-2,2-6-1,1-3-1,1-1 0,-1 0-1,0 1-1,2-3-3,4-3-4,3-5-4,5-3-4,4-4-1,2-2 0,3-4 2,3-2 1,2-5-3,1-4-7,1-6-8,1-3-6,-2-5-2,-3 0 4,-5-1 4,-3-1 3,-4 1 6,-4 1 8,-4 3 8,-4 1 8,-4 2 5,-4 3 4,-4 1 4,-3 2 3,-5 2 0,-3 2-5,-5 2-4,-3 3-5,-1 1-7,3 3-8,3 4-9,4 2-7,2 1-10,5-1-10,3 0-11,4-2-9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2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46994 17678 522,'-8'9'92,"0"2"-19,0 1-18,0 3-19,1 1-10,1-1-1,0 1-2,2 0-1,-1 0-1,0 3-1,-1 1-1,-1 3-1,0-1-2,2-1-3,2-3-4,2-1-2,3-4-5,6-5-2,4-4-3,5-6-4,4-4-3,3-7-3,2-6-3,4-5-2,0-4-2,-3 1 0,-4 0 1,-1-1 0,-5 2 2,-5 1 3,-5 3 3,-4 2 4,-4 1 3,0 4-1,-2 3 2,0 3 0,-3 1 1,-2 0 2,-3 0 2,-3 1 3,-2 0-1,1 2-2,-1 2-2,1 2-2,0 2-8,2 2-10,2 2-12,3 2-12,0 0-2,2 1 7,1 0 7,0 0 6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3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47950 18250 535,'7'8'44,"-1"0"8,0-1 6,-2 1 7,1 0-2,2 2-9,1 0-10,3 1-10,0 1-8,-1 1-10,-1 1-8,0 1-8,-1 1-10,-1 0-14,1-1-12,0 1-13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3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49103 17061 469,'-1'-13'13,"0"8"25,-2 7 25,0 6 25,-2 6 3,-2 7-18,-2 5-20,-1 7-18,-3 1-13,0 0-5,-1-1-6,-1-2-5,1-1-3,3-3 1,2-3 1,4-3 1,3-3-4,4-1-5,4-3-6,4-1-7,4-3 0,5-2 4,5-4 4,5-2 5,1-4 1,0 0-4,-1-3-1,-1-2-4,-3-1-2,-1 0-3,-4 1-3,-3-1-2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3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49525 17438 470,'-15'-15'9,"4"2"19,3 3 19,3 1 18,1 5 3,2 8-10,0 8-13,2 7-11,-1 8-7,0 7-1,-2 7-1,0 6-2,-2 4-2,0 2-2,-1 0-2,-1 1-3,-1 4-10,0 6-22,0 5-22,1 7-20,0-7-11,2-15-2,2-18-2,2-15-1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4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24950 51450 450,'-44'3'9,"13"6"19,12 7 19,13 6 18,7 9 2,4 13-14,3 12-13,3 13-14,-4 12-9,-8 13-5,-10 12-4,-9 13-5,-7 1-4,-3-9-4,-3-10-5,-2-8-4,16-28-7,38-43-10,37-44-9,38-43-11,24-25 1,14-2 11,11-3 13,14-3 11,0 4 9,-8 13 6,-10 12 6,-9 13 7,-15 10 3,-18 10 3,-19 10 2,-18 9 3,-21 13 0,-22 20 1,-22 18 1,-21 20 0,-23 14-3,-21 14-7,-22 11-6,-22 14-8,-13 2-2,-3-6-1,-3-6 0,-2-6 0,0-6-4,7-2-8,6-3-8,7-3-7,5-9 0,7-11 12,6-14 12,7-11 10,10-7 7,16 0 2,15 0 1,17 0 2,14-4 2,17-5 1,15-7 2,16-5 1,23-6 0,31-3-4,32-3-2,31-2-2,20-8-3,9-8-1,10-10-1,10-9-1,-6-2-4,-18 6-9,-19 7-7,-18 6-9,-21 4-5,-22 4-6,-22 3-4,-21 3-6,-24 1-2,-25 1-2,-25-1-2,-25 1-2,-15-6 3,-2-8 8,-3-10 8,-3-9 7,2-7 7,10-3 5,10-3 6,9-2 5,7 2 7,7 9 11,6 10 10,7 10 11,7 10 7,9 13 3,10 12 3,10 13 4,7 12-3,6 13-9,7 12-10,6 13-10,-1 9-5,-5 6-3,-7 7-3,-5 6-3,-6 3-1,-3 0 0,-3 0-1,-2 0 0,-8 3-5,-8 6-12,-10 7-9,-9 6-12,-9-5-6,-5-16-4,-7-15-4,-5-15-3,-4-14 0,0-8 4,0-10 5,0-9 4,-5-13 4,-9-16 4,-10-15 3,-8-15 4,-1-12 4,9-6 5,10-6 4,10-6 5,11-4 5,17 1 7,15-1 5,16 1 6,16 1 2,20 3-2,18 3 0,20 4-2,13 1 0,9 0 2,10 0 2,10 0 2,0 1-2,-5 4-9,-7 3-6,-5 3-9,-6 1-7,-3 1-9,-3-1-7,-2 1-9,-6-4-6,-6-6-4,-6-6-5,-6-6-3,-9 1 1,-8 9 8,-10 10 7,-9 10 7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3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50527 17187 466,'-8'-16'0,"0"1"0,0-1 0,1 0 0,-1 2 5,0 1 9,0 2 10,0 2 9,0 3 6,-1 2-1,-2 4 2,0 3-1,1 3-1,2 5-5,4 5-4,3 5-4,1 3-4,0 1 0,0 1-1,0 1-2,1 0 0,2-2-2,2 1-2,2-2-1,1-1-2,3 1-2,2-1-2,1 0-2,1 1-2,-2-1-2,-3 1-4,-1-1-2,-2 0-3,-2-1-2,-2-1-4,-2-1-2,-2-1-1,-2-1 1,-2-1 2,-2 0 1,-3-3 1,-5-1-1,-5-2 0,-5-2 0,-2-3 1,3-3 3,1-2 3,3-4 4,2-3 3,3-7 3,3-6 3,2-5 4,7-6 0,8-5-1,9-4-1,10-6-2,6-2-4,6-2-8,6 0-8,6-1-7,-1 2-3,-6 8 3,-8 6 3,-6 7 2,-5 5-6,-3 3-16,-3 3-14,-2 3-17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5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41123 17744 473,'-6'-14'12,"6"2"-3,4 4-5,6 3-3,4 0 7,5-2 18,5-2 18,5-2 18,1 1 2,-3 3-13,-4 2-13,-1 4-15,-6 3-13,-7 6-14,-6 4-15,-8 5-14,-4 2-3,-3-1 7,-4-1 7,-2 0 8,-1-2 6,1 1 2,1 0 4,1-1 3,0 2 4,-2 3 6,0 3 5,-1 3 5,1 0 2,3-3-4,3-3-4,3-3-3,5-3-5,8-4-9,7-4-7,9-4-9,6-5-3,5-6 0,4-6 1,6-5 0,0-3 1,-4 1 0,-3 1 0,-5 1 2,-4 2 2,-3 4 5,-5 4 6,-3 5 4,-8 5 9,-12 8 11,-12 7 11,-11 9 10,-7 4 3,-2 2-8,-2 2-8,-2 3-6,0-1-6,5-2-5,4-1-4,4-3-5,2-2-3,1-1-2,1-3-1,1-1-3,2-3 0,3-3 2,3-3 2,3-2 2,5-5 5,10-2 9,8-6 8,9-2 10,7-5 1,7-2-4,5-3-6,6-3-5,3-1-4,2 1-4,0 1-4,2 1-5,-2 1-5,-4 4-8,-4 3-8,-4 2-8,-5 2-6,-4 1-5,-4-1-6,-6 0-4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5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42075 18178 476,'-17'-9'3,"0"-1"6,-1-3 5,0-2 6,0 7 12,6 14 19,5 15 18,5 15 19,2 14-1,0 16-20,0 13-20,0 16-20,-1 8-18,-1 1-14,0 3-15,-1 2-16,-1-7-7,2-13 1,0-13-1,2-14 0,0-10-3,0-5-4,0-4-6,0-5-6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5"/>
    </inkml:context>
    <inkml:brush xml:id="br0">
      <inkml:brushProperty name="width" value="0.02975" units="cm"/>
      <inkml:brushProperty name="height" value="0.02975" units="cm"/>
      <inkml:brushProperty name="color" value="#00BFF3"/>
    </inkml:brush>
  </inkml:definitions>
  <inkml:trace contextRef="#ctx0" brushRef="#br0">43800 19200 739,'21'28'130,"-5"-4"-44,-5-5-42,-5-5-44,-2-3-28,0-1-15,0-1-14,0 0-16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49:55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43750 20250 526,'1'14'171,"4"-1"-40,2-2-40,3-2-39,4 0-29,3 3-18,4 3-17,5 3-19,-2 0-15,-4-3-15,-5-3-14,-4-2-13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0"/>
    </inkml:context>
    <inkml:brush xml:id="br0">
      <inkml:brushProperty name="width" value="0.05433" units="cm"/>
      <inkml:brushProperty name="height" value="0.05433" units="cm"/>
      <inkml:brushProperty name="color" value="#00BFF3"/>
    </inkml:brush>
  </inkml:definitions>
  <inkml:trace contextRef="#ctx0" brushRef="#br0">29507 31466 404,'-75'13'15,"24"-3"27,24-4 29,23-4 29,12-2 3,2 0-21,0 0-23,1 0-20,2-1-14,3 0-5,3-2-4,4 0-4,2-2-5,5 0-3,3-1-4,4-1-3,1 0-5,-4 2-5,-2 2-7,-3 2-6,-2 1-3,-1 2 1,-1 0-1,-1 2 0,-1 0-2,-1 0-1,-1-1-4,-1 1-1,-1-1-2,-1 0 0,-1-1 0,0-2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1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31857 30297 520,'-7'-8'2,"0"0"3,2 0 3,1 1 3,2 0 9,7 2 13,6 2 14,6 2 14,2 1 1,-1 2-10,-1 0-12,-1 2-10,0 0-7,0 0-3,-1-1-3,1 1-3,-2 1-4,-1 2-1,-2 2-2,-2 2-2,-3 1-3,-1 1 0,-2 1-3,-2 1-1,-1 3-1,-2 5-4,0 5-2,-1 5-3,-4 2-4,-4-2-2,-5 0-5,-5-1-3,-3-1-1,-1-2 2,-1 0 2,-1-1 2,0-1 3,-1-3 2,1-2 3,0-1 3,1-3 4,5-3 4,3-3 5,5-2 5,5-4 6,10-4 10,8-4 9,9-4 8,4-2 1,1 0-10,-1 0-10,1 1-9,1-1-10,6 0-9,5 0-9,5 0-10,-2 1-2,-6-1 5,-7 0 4,-7 0 5,-2 0-6,1-2-14,3 0-15,1-1-15,-1 0-1,-3 0 10,-4 2 11,-4 1 11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2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33578 30974 450,'7'-26'9,"-2"9"16,-2 10 16,-2 10 18,-2 7 2,0 4-9,-2 3-10,0 5-11,-2 2-5,-2 1-3,-2 1-2,-1 1-3,-1-1-2,0-2-2,2-1-3,1-2-2,1-3-2,2 1-1,2-2 1,2-1-1,3-2-4,4-3-5,4-2-6,3-4-5,4-4-4,1-6 0,3-5-1,2-7 0,0-4 0,-2-1 1,0-3 3,0-1 0,-3-1 2,-3 1 1,-3 1 1,-2 1 1,-4 2 1,-3 3 1,-2 3 0,-3 3 1,-4 2 2,0 0 1,-3 2 1,-2 1 2,-1 1 2,-2 2 1,0 2 1,-1 2 2,0 2 0,-1 2 0,0 2-2,1 2 0,4 0-4,10-1-8,10-1-6,9 0-8,5-2-1,-1 0 5,-1-2 6,0 0 6,-3-1 4,0 0 6,0 0 4,-2 0 5,0 0 4,-1 2 4,1 0 2,0 2 4,-2 0 0,-3 3-1,-3 2-2,-2 2-3,-3 1-1,-1 1-1,0 2-3,-1 0 0,-1 1-2,0 1-1,0 1 1,0 1-1,-1 1 0,-1-1-1,0 1 1,-1 0-1,-1-2 0,2 1-1,0-2-1,2-1 0,1-2-4,4-1-3,2-2-6,4-2-4,2-4-3,3-4 0,3-6-2,3-4-2,1-4 0,-1-3-1,-1-3 0,-1-3-2,-2-2 2,-3-1 2,-2-1 2,-4-1 3,-2 0 2,-2 1-1,-3 1 0,0 1 0,-4 1 2,-2 1 3,-4 1 4,-2 1 4,-2 2-1,-2 3-4,0 2-5,-1 4-4,0 3-6,-1 2-7,0 4-8,1 3-7,0 0 0,2 1 7,2 0 7,3 0 6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2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37090 30233 428,'-23'-6'75,"2"4"-8,3 4-9,1 4-8,2 4-8,-1 3-5,1 5-6,-1 3-7,1 4-2,1 1-2,0 2 0,2 3-2,0-1-1,1 0-1,-1-1-1,0-1-2,1-1-2,3 1-2,1-1-3,2 1-2,2-2-1,2-2 1,2-1 1,2-3-1,2-1-5,4-3-14,2-1-13,3-2-14,3-2-7,3-1 1,3 0 0,3-2 0,2-1 2,1-2 3,0-3 3,2 0 5,-3-2 2,-5 0 5,-7 0 3,-5 0 4,-3 0 2,0 0 0,0 0 1,0 0 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3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37933 30745 497,'-6'-13'41,"4"4"1,4 6 0,4 5 2,3 2-4,1 3-6,3 2-7,1 2-7,2 2-1,1 3 2,2 3 2,0 3 3,-1 2-1,-2 1-2,-1 1-3,-2 1-4,-3 1-3,-1 0-3,-2 2-4,-2 1-4,-2 0-1,0 1 1,-2-1 0,0 0 1,-2-1-5,0-1-15,-2-3-12,0-1-14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4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27450 51950 485,'21'-38'100,"-5"26"-20,-7 24-19,-5 26-20,-4 16-8,0 10 1,0 10 1,0 9 2,0 7-4,0 7-6,0 6-8,0 7-8,0-4-8,0-12-8,0-13-9,0-12-8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3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38103 30705 499,'-2'-14'0,"0"3"0,-3 2 0,-2 4 0,-1 2 12,0 2 22,1 2 24,-1 2 22,-2 3 4,-2 6-14,-3 4-16,-3 5-15,-3 4-12,-3 2-6,-3 4-7,-3 3-7,-1 1-6,1 0-6,1 1-5,2-1-4,0-2-7,1-2-6,1-3-6,1-3-7,3-4-4,5-3-3,4-4-3,6-4-3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3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38850 31428 513,'9'-8'6,"1"0"14,3 0 12,2 1 13,3-1 8,3 0 2,5 0 3,3 1 3,3 0-6,0 2-11,2 2-14,1 2-12,-1 1-10,-2 0-6,-1 0-9,-3 0-6,-2 1-8,-3 2-9,-3 2-8,-2 2-10,-4 0-6,-3 1-5,-3 0-4,-2 0-5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3"/>
    </inkml:context>
    <inkml:brush xml:id="br0">
      <inkml:brushProperty name="width" value="0.0533" units="cm"/>
      <inkml:brushProperty name="height" value="0.0533" units="cm"/>
      <inkml:brushProperty name="color" value="#00BFF3"/>
    </inkml:brush>
  </inkml:definitions>
  <inkml:trace contextRef="#ctx0" brushRef="#br0">39643 30424 412,'-15'-11'65,"4"10"2,3 10 4,3 10 4,2 5-4,0 4-11,2 3-10,0 3-10,1 1-8,-2 2-8,0 1-6,-1 0-7,-2 1-7,0 1-8,-1-1-6,-2 0-7,2-2-7,1-2-6,2-3-7,2-3-5,2-5-5,2-4-5,2-4-5,1-6-4,2-3 1,0-2 7,0-3 7,-1 0 7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4"/>
    </inkml:context>
    <inkml:brush xml:id="br0">
      <inkml:brushProperty name="width" value="0.0742" units="cm"/>
      <inkml:brushProperty name="height" value="0.0742" units="cm"/>
      <inkml:brushProperty name="color" value="#00BFF3"/>
    </inkml:brush>
  </inkml:definitions>
  <inkml:trace contextRef="#ctx0" brushRef="#br0">40989 30098 296,'0'23'125,"-2"1"-30,0-1-31,-1 1-31,-1-1-17,2 2-3,0 1-3,2 1-3,2-2-10,4-5-14,3-5-14,5-4-14,3-8-4,3-8 7,3-10 7,3-7 8,1-7 4,-1 1 0,-1-2 2,-1-1 0,-3 0 3,-3 0 3,-5-1 3,-3 1 4,-3 2 5,-2 3 8,-2 5 8,-2 3 8,-1 3 6,0 2 1,0 3 2,0 1 2,-1 5 6,0 8 9,-2 8 9,0 7 10,-1 6-2,0 1-12,0 3-12,0 1-12,1 3-7,0 2 0,2 4-1,1 3 0,0 1-2,0 0-2,0 0-2,0 0-2,0 0-2,0 2 0,0 0-1,0 2-1,-1 0-2,-1 2-4,0 0-6,-1 2-4,-1-1-3,2 1-3,0 0-2,2 0-3,-1-3-2,0-4-2,-2-5-3,0-6-3,-3-3-1,-4-5 1,-3-4 0,-5-3 0,-2-5 2,1-6 5,-1-6 4,1-6 3,-1-5 4,1-3 0,-1-5 1,1-4 2,1-1 1,5-1 2,3 1 4,4-1 2,3 0 1,2-1 1,2-1 0,2 0-1,4-4 1,5-3 1,7-4 0,6-4 0,4-2-4,4 0-9,4 0-8,4 0-8,3 0-6,2 1-1,2 2-1,2 0-2,-5 4 2,-8 7 1,-11 8 3,-9 6 3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3:44"/>
    </inkml:context>
    <inkml:brush xml:id="br0">
      <inkml:brushProperty name="width" value="0.05517" units="cm"/>
      <inkml:brushProperty name="height" value="0.05517" units="cm"/>
      <inkml:brushProperty name="color" value="#00BFF3"/>
    </inkml:brush>
  </inkml:definitions>
  <inkml:trace contextRef="#ctx0" brushRef="#br0">43261 30700 398,'23'1'106,"-1"2"-21,-1 2-20,-1 2-22,0 1-11,-1 3-2,1 2-1,-1 2-3,0 0 0,-1 1-2,-1-1-2,0 1 0,-3 0-2,-1 1-2,-2 1-2,-2 1-1,-3 2-4,-3 1-3,-2 3-5,-4 1-3,-4 3-6,-9 5-6,-7 3-6,-9 4-7,-5 2-7,-2 0-9,-4 0-8,-2 0-8,1-3-5,8-6-2,6-6-1,7-5-1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7:43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7384 4490 361,'-17'0'0,"0"-2"0,-1 0 0,-1-1 0,3-1 9,7 2 18,6 0 19,8 2 18,3 0 4,3 0-12,2 0-10,2 0-12,1 0-6,1 2-2,1 0-3,1 2-2,1-1-2,1 1-1,1 0-2,1 0 0,1-1-2,0 0-2,-1-2-1,1 0-1,-1-1-1,1 0-2,-1 0-1,1 0-1,-1 0-2,1 0 0,-1 0-1,1 0 0,-1 0-2,3 0-1,0 0-1,1 0-2,-1 0 0,0 0 0,-1 0 2,-1 0-1,0 0 1,1 0 2,1 0 0,1 0 1,0 0 2,-1 0 0,-1 0 1,-1 0 2,0 0-1,1 2 1,1 0-1,1 2 1,-1-1-2,-1 0 1,-2-2-1,-3 0-1,-1-1 0,-1 0-2,-1 0-1,0 0 0,-1 0-2,1 0-1,1 0-1,1 0-2,2-1 1,3 0 0,3-2 2,3 0 1,2-1 0,1 0 1,1 0 0,0 0-1,2 0 1,-1 0 1,0 0 0,1 1 2,-1-1-1,0 0 0,0 0-1,1 0-1,-1 0 0,2 0-1,1 0-1,1 0 1,0 1-1,0 1-1,0 0 1,0 2-1,0-1 1,1-1 1,-1 0 0,0-1 1,0-1-1,0 2 1,1 0 0,-1 2-1,-1 0 0,0 0 1,-1 0 1,-1 0 1,-1 0 0,0 2 0,0 0 0,1 2 1,0-1-1,0-1 1,2 0 0,1-1 0,0-1 0,0 0 0,0 0 1,1 0-1,-1-1 0,0-1 1,0 0-1,0-1-1,0-1 1,1 2-1,-1 0-1,0 2-1,0-1 0,0 0-2,1-2 0,-1 0-2,0-1 1,2 0 1,1 0 0,0 1 2,2-1 0,2 2 0,2 0 1,3 2 0,-1 0-1,1 0 0,0 0 0,0 0-1,0 0 0,-2 0-1,0 0 0,-2 0-1,0 0 0,-2 0-1,0 0-1,-1 0 0,-1 0-1,0 2 0,0 0 0,0 2 0,1-1-1,2-1 1,2 0 1,2-2-1,1 0 0,0-2-2,0 0-2,0-1-1,0-1-4,0 0-3,0 0-5,0 0-5,0 0 0,3 0 3,2 0 3,2 0 3,-3 1 3,-8 0 2,-8 2 4,-7 1 2,-6-2-4,-2 0-12,-1-3-12,-2-2-12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07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6024 17048 411,'-11'8'45,"10"-2"-2,10-1-1,10 0-1,4-1-3,1 0-7,-1-1-6,1 1-6,0 0-4,4 0 0,3 0-2,3 0-1,1 0-2,-1 0 0,-1 0-1,-2 0-1,2-1-1,1 1-1,2 0-1,3 0-1,0-1 0,2 0 0,1-2 0,0 0 0,2-2 1,0 0 0,2-2 0,0 0 0,2-1 1,0 0-1,2 0 1,0 1 0,1-1-1,0 2 0,0 0 0,0 2-1,-2 0 0,-2 2-1,-3 0 1,-3 2-2,-4-1 1,0 1 1,-3 0-1,-1 0 2,-2 1-2,2 0 0,1 1-1,1 2-1,1-1-1,0-1 1,2-1-1,1 0 0,0-1 0,0 0 0,0 0 0,1 0-1,-2-1 1,0-1 0,-2 0 1,1-1 0,-2-1 0,2 0 0,1 0 0,0 0 0,1 0 0,-1 0 0,-2 0 0,0 0 0,0 0 0,1 0 0,0 0 0,2 0-1,1 0 0,-1 0 0,0 0 0,0 0 0,0 0 1,1 0-1,-1 0 1,0 0-1,-1 0 1,0 0-1,-1 0 1,-1 0 0,-1 0-1,0 1 1,0 2-1,1 0 1,-2 1-1,0 0 0,-1 0 1,-1 0-1,0 0 0,3 0 0,1 0 0,2 0 0,1-1 0,-2 1 0,0 0-1,-1 0 0,-1-1 1,1 0-1,-1-2 0,0 0 1,1-1 0,1 0-1,0 0 0,2 0 0,-1 0 0,-1 0 1,-3 0 0,-2 0 1,0 0 0,1 2 0,1 0 0,1 2 0,1-1 0,2-1 1,2 0-1,2-1 1,1-1 0,-2 0 1,0 0 0,-1 0 1,-1 0-1,2 0 0,1 0-1,1 0-1,0 0 0,0 0-1,0 0 0,0 0 0,-1 0 0,0 0 0,-1 0-2,-1 0 1,-2 0-1,0 0 0,-1 0 0,-1 0 0,-1 0 1,0 1-1,0 2 0,1 0 1,-1 1-1,0 0 1,0 0 0,1 0 1,0-1 0,2 0 0,2-2 0,3 0 1,0-1 0,0 0 0,0 0 0,0 0 1,2 0 0,2 0 0,3 0 1,4 0 0,1-1 1,0 0 0,0-2-1,-1 0 1,1 0-1,-2 0 0,-1 2-2,0 0-1,-2 1 0,-2 0 0,-2 0-1,-2 0-1,0 0 1,2 0-1,2 0 0,2 0-1,1 0 1,0 0 0,0 0 1,0 0-1,-1 1 2,0 0-1,-2 2 0,0 0 1,-2 1-1,-2 0 1,-2 0 0,-1 0-1,-2-1 1,0 1 1,0 0 0,0 0 1,1 0 0,2 0 0,3 0 0,1 0 1,2-1-1,2 0 0,2-2-1,2 0 1,1-2-1,3 0 0,2-2 0,2 0 1,3-3-1,7-2 0,5-3 0,7-3-1,2-1 0,0 0 1,0 2 0,1 1-1,-3 1 1,-2 1 0,-3 0 0,-3 2 0,-3 1-1,-3 2 0,-3 2 0,-3 3 0,-2 0 0,-2 0 0,-3 0 0,-1 0 0,-1 0 0,-2 0 0,-1 0-1,0 0 0,-1 0 0,0 1 0,0 2 1,0 0-1,0 0 1,2 0 0,0-1 0,2-2 0,-1 0 1,-1 0-1,-1 0 0,0 0 1,-2 0-1,0 2 0,-2 1 0,0 0 0,-1 0 0,0 0 0,0-2 0,0 0 0,-1-1-1,-2 2-1,-2 0-2,-1 2-2,-3-1 0,0-1 0,-1 0 1,-1-2 0,-1 0 1,0 0 0,0 0 0,1 0 1,-3 1-1,-4 0-1,-3 2-1,-5 0 0,-2 0-2,-1 0-1,0-2 0,-2 0-1,-4-6-11,-8-8-20,-8-9-19,-8-8-20,-8-4-3,-7 3 13,-8 3 13,-8 4 13,-1 2 11,7 6 6,7 5 7,7 5 7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09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3100 20005 393,'16'0'52,"-1"3"-10,1 2-10,0 2-10,-1 0-6,1 0-1,0-2-2,-1 0-1,3-2-1,4 1 0,3 0 0,4 0 0,3 0-1,1 0-1,1 0-1,1 0 0,0-1-1,0-1 0,0 0 1,1-1 1,-1-1-1,0 1-2,1 2-1,-1 0-2,2 1-1,2-2-1,4 0 0,3-2 1,1 0-1,2 0 1,0 0 0,2 0 1,-1 0 1,-1 0-1,0 0 1,-2 0-1,1 0 1,0 0 0,2 0-1,0 0 1,1 0 0,-2 0 0,0 0 0,-2 0 0,2 0 0,2 0 0,4 0 0,2 0 1,1 0-1,-1-2-1,0 0 0,-2-2 0,0 1-1,0 0 1,0 2 1,0 1 0,0 0 0,0 0-1,0 0 0,-1 0 0,2 0-1,0 0-1,1 0 0,2 0 0,-2 0-1,-1 1 1,-2 2 0,-2 0 0,0 1 1,0 0-1,1 0 0,2 0 0,-1 0 1,-1 0 0,0 0 0,-2 0 1,2-1 0,2 1-1,3 0 0,4 0-1,1-1 0,1 0 0,1-2-1,1 0 1,1-2 0,0 0 0,-1-2 1,1 0 1,0 0-1,1 0 1,1 2-1,1 0 0,1 0 0,-1-2-1,1-2 1,0-1-1,0-2 1,2 2-1,3 1 1,1 0 0,2 1 0,1-2 1,1 0 2,1-1 0,-1 0 1,0 0-1,-1 2 0,-1 1 0,-3 0 0,-3 2 0,-5 0-1,-3 2-1,-3 0 0,-2 2-1,-3 0-1,0 2 0,-3 0-1,-1 1 0,-1 2-1,0 0 1,-1 1-2,0 0 0,0-1 0,0 1-1,0-1 0,0-2 0,0-2 2,0-2 0,-1-1 1,0 2-1,-2 0 1,0 2-1,-2-1 1,0 1-1,-2 0 1,0 0-1,-1-1 0,0 0 0,0-2 1,1 0-1,-2-1 0,0 2 1,-2 0-1,0 2 1,-1-1-1,-2 0 1,0-2-1,-1 0 1,-1-1 0,1 0 0,-1 0 0,0 0-1,1-1 1,1 0 0,0-2 0,2 0 0,0-1 0,1 0-1,-1 0 0,0 0 0,0 0-1,2 0 1,1 0-1,1 1 0,0-1 0,2 0 1,0 0-1,2 0 1,0 0-1,0 0 1,0 0 0,0 0 0,1 0 1,2 1 1,2-1 2,2 0 2,2 0-1,3 2 0,4 0 0,2 2-2,1-1 1,-1 0-1,-1-2 2,-1 0 0,1-1-1,3 0 1,4 0-1,2 1 0,3-1 1,2 2-1,4 0 1,3 2 0,1-1 0,-2 0 0,0-2-1,-1 0-1,2-2 0,5 0 0,4-1-1,6-1 0,1-1-1,-1 2 0,0 1 0,-2 0 0,0 1 0,0 0 0,0 0 0,0 1 1,-2-2 0,-3 2-2,-5-1 0,-4 0 0,-3 0-1,-1 2-1,-3 0 0,-1 2-1,-4 0 0,-3 0 1,-5 0 0,-3 0 0,-4-1 1,-4 0-1,-4-2 1,-4 0 0,-5 0 0,-4 0 0,-5 2-1,-5 0-1,-4 1 0,-1 0-1,-2 0-2,-3 0-1,0-1-5,-2-2-11,-1-2-11,-1-1-9,-6-3-7,-14 0-1,-12-1-3,-13-1-1,-5 0 2,0 2 6,1 2 6,2 3 7,0 0 5,3 0 5,1 0 6,3 0 5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0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6722 23931 461,'-19'0'31,"7"0"8,8 0 6,8 0 7,5 0 0,2 0-9,1 0-7,3 0-7,4 0-6,7 0-4,7 0-2,7 0-3,4 0-2,2 0 0,2 0-1,2 0 1,1-1-2,3 0 0,2-2-1,2 0-1,2 0 0,3 0-2,4 2-1,2 0 0,3 1-1,2 0 0,5 0 1,1 0-1,0 0 0,-5-2-1,-5 0-2,-5-1-1,4-1-1,11 2 2,12 0 0,12 2 1,-1 0 0,-12 0-1,-13 0-2,-13 0-1,-6 0-2,2 0-1,0 0-1,1 0-2,2 1-1,1 2 1,3 2 0,2 1 1,-3 1 0,-7 0 2,-7-2 0,-6-1 2,-5-1 0,0 0-1,-1-2-1,-2 0 0,-1-1-1,-1 2-3,-3 0-2,-1 2-1,-2-1-4,0-1-2,1 0-4,-1-2-3,1 1-2,2 0 1,3 2-1,1 0 1,-2 0-4,-6 0-7,-5-2-8,-6 0-7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12"/>
    </inkml:context>
    <inkml:brush xml:id="br0">
      <inkml:brushProperty name="width" value="0.05268" units="cm"/>
      <inkml:brushProperty name="height" value="0.05268" units="cm"/>
      <inkml:brushProperty name="color" value="#00BFF3"/>
    </inkml:brush>
  </inkml:definitions>
  <inkml:trace contextRef="#ctx0" brushRef="#br0">16550 26850 417,'22'8'78,"-3"1"-17,-3 2-17,-2 0-16,-2 1-10,1-1-2,1 1-1,1 0-2,1-1-3,2 1-2,0 0-4,1 0-2,0-2-2,1-1 1,0-2 0,-1-2 0,1-1-1,-1 0 0,1-1-3,0 2 0,1-3-2,5-3-1,3-2 0,4-3-2,2-3 1,-1-2 0,-1-2 0,-1-1 1,-1 0 1,0 2 1,1 4 1,-1 3 0,-1 1 2,-3 2 2,-4 0 0,-1 2 2,-3 0 2,1 2 2,-1 0 1,1 2 3,-1-1 1,-3-1-1,-1 0 1,-2-1-1,-1-1 0,3 2-1,2 0-1,2 1-1,0 1-1,1-2 1,-1 0 0,1-2 0,0 0-2,1 0-3,1 0-3,1 0-2,1-1-3,1-2 0,1-2-2,1-1 0,0-2 1,1 0 0,-1 0 2,1 0 1,-1 1-1,0 1-1,1 0-3,-1 2-1,1 0 0,-1 0 3,0 0 2,1 0 2,-1 0 3,1 1 3,-1-1 4,1 0 2,-1 1 2,1 2-2,-1 2 0,0 2-2,1 1 1,1 0 3,1-1 2,1 1 3,1 0 1,2 0-1,3 0 1,1 0-1,1-1-1,0 0-2,1-2-2,-1 0-3,0-2 0,0-2 1,0-2-1,0-2 2,-1-1-3,-3 1-3,-3-1-4,-3 0-4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2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52250 982 580,'13'-19'58,"-5"9"-3,-4 8-4,-6 10-3,-4 6-8,-7 7-13,-6 5-12,-5 6-13,-4 3-7,1-1-3,-1-1-2,1-2-3,0-1-3,3-5-6,1-3-5,3-5-7,1-2-1,2-4 2,3-3 2,1-2 2,2-4 2,2-1 3,3-2 3,1-1 3,1-3 3,2 0 2,0-2 4,2 0 2,0 0 3,2 0 3,0 2 2,2 1 2,0 0 5,0 0 7,-1 0 8,1 0 6,1 1 4,0 2 4,1 2 3,2 2 2,-1 2 1,-2 2-3,-3 1-1,0 3-3,-2 2-3,2 1-6,0 3-5,2 2-6,-2 0-4,-1 1-3,-2-1-4,-1 1-3,-3-1-2,-1-1 2,0-1 2,-1 0 0,0-6-9,4-7-24,3-8-22,2-7-23,5-8-5,6-4 12,5-5 12,7-4 12,2-2 11,1 3 8,-1 3 7,1 3 10,-3 4 6,-1 3 6,-4 5 7,-3 3 6,-3 3 9,-1 2 14,-2 2 12,-2 2 14,-4 3-2,-4 4-14,-6 4-15,-4 3-15,-4 4-8,-3 3 0,-4 4-2,-1 2 0,-3-1-6,2-2-12,1-3-12,1-2-12,1-4-5,3-1 4,1-2 4,3-2 3,3-4 2,8-5 2,6-4 2,7-5 3,4-3 1,2 0 4,0 0 3,1 1 2,-1 0 4,-3 2 2,-3 2 4,-2 3 2,-7 4 6,-10 7 10,-10 9 10,-9 7 11,-5 6-1,1 3-10,1 3-10,1 3-11,1 0-5,1 0-1,1-2 0,1 0 0,2-3-1,1-3-1,2-5-1,3-3 0,3-6-13,8-7-24,7-6-26,6-8-24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4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28150 50150 392,'-2'-68'9,"-3"17"17,-3 15 17,-2 16 17,0 20 5,7 25-8,6 25-9,7 25-8,2 21-5,1 20-3,-1 18-3,1 20-2,-3 19-2,-2 22-1,-3 22-2,-3 23-2,-2 24-2,0 28-5,0 28-4,0 29-3,0 15-8,0 3-7,0 3-8,0 4-9,4-10-2,10-22 2,10-22 3,9-21 3,2-31-5,-2-36-14,-3-39-13,-3-36-13,-6-34-3,-5-28 6,-7-28 7,-5-27 6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14:38.8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10875 14505 0,'0'0'0,"0"0"0,0 0 15,0 0-15,0 0 0,0 0 16,0 0-16,0 0 16,-6 18-16,6-18 0,0 27 15,1-9-15,0 5 0,-1 1 16,0 4-16,0 0 0,0 0 0,0 14 16,0 6-16,3 9 15,0 0-15,2 0 0,2 1 16,-2 5-16,0-6 0,1 6 0,1-5 0,0-5 15,-1-5-15,2 4 0,0 2 16,-2-9 0,1-6-16,1 5 0,-1-2 15,-1-6-15,-3-4 0,1-9 0,-2-6 16,-1-5-16</inkml:trace>
  <inkml:trace contextRef="#ctx0" brushRef="#br0" timeOffset="1218.0065">10995 15878 0,'0'0'0,"0"0"0,0 0 16,0 0-16,0 0 0,0 0 0,34 1 15,-34-1-15,31-1 0,-12 0 0,0 1 0,3-1 16,2 0-16,0 0 0,0-1 15,9 1-15,0 0 0,4 0 16,2-1-16,2 0 16,1 0-16,8 0 0,-2-1 0,2-1 0,-1-3 0,15 0 15,2 1 1,1 1-16,-1 2 0,-8-1 0,-6 2 16,15-2-16,5-3 15,-9 2-15,-6 1 0,14-1 0,1 1 16,-7 1-16,-5 0 0,35-3 15,-3 0 1,-9 3-16,-8 3 0,6-4 16,2 0-16,-13-5 0,-11-3 0,14 0 15,10-2-15,-13 4 0,-6 5 16,9-7-16,8-2 16,-9 5-16,-2 5 0,7-2 0,7-1 15,-8 2-15,-3-1 0,9-3 16,9-2-16,-13 2 0,-8 2 0,12-3 15,7-2-15,-7 2 0,-6 0 0,13 1 16,9 0-16,-15 0 0,-10 0 16,15-1-16,10 0 15,-9 0-15,-5 2 0,13-2 16,10-2-16,-6 1 0,-6 0 0,-4 2 16,-4-2-1,0 2-15,0-1 0,5 1 16,4-1-16,-8 3 0,-4 1 0,4 2 15,2 1-15,1-3 0,0-4 16,7 6-16,6 3 16,-7 1-16,-6 1 0,-4-1 15,-2-1-15,1-3 0,0-2 0,21 4 16,14 4-16,-14 0 0,-10 1 0,-3-4 16,-3-2-16,-2 0 0,0 0 15,3 0-15,1 0 0,1 2 16,0-1-16,6 0 0,5-1 15,-6 2-15,-3 1 0,-1-4 16,0-3-16,-3 1 0,0 1 0,20 1 31,14 1-31,3 0 16,2 0-16,-33 3 0,-23 2 0,21 1 16,15 1-16,0-3 15,-2 0-15,-4 2 0,-3-1 16,-16-1-16,-11-2 0,7-2 0,4 0 15,4 1-15,1 1 0,16-3 16,9 0-16,-14 0 0,-12 0 0,-1 0 16,1 1-16,-2 0 0,1 0 0,9 2 15,7 1-15,-17-4 0,-10-4 16,5 4-16,3 2 0,2 1 16,2 2-16,-1-1 0,0-1 15,-3 1-15,-1 0 0,3-3 16,3-1-16,-8 4 0,-3 4 0,0-1 0,2 0 15,-4-1-15,-1-1 0,4 1 16,2-1-16,-5 3 0,-1 2 16,9 1-16,8 0 15,-18-2-15,-11-1 0,5 2 0,3-1 16,-2 2-16,-3 0 0,16-1 31,10-3-31,-13 0 0,-8-1 0,-5-1 16,-3 0-16,4 0 0,0 0 15,3 0-15,2-1 0,-5 1 16,-2-1-16,1-1 0,0-4 16,-5 1-16,-4 0 0,3 3 15,1-1-15,-1-3 0,-2-3 0,-1 3 16,-3 2-16,-3 2 0,-2 1 0,4-3 16,4-4-16,-11 2 0,-10-1 15,4 2-15,1 2 0,-4-2 16,-4 0-16,1 0 0,2-2 15,-7 2-15,-5 2 0,5-7 16,3-4-16,-10 4 16,-7 3-16,-6 2 15</inkml:trace>
  <inkml:trace contextRef="#ctx0" brushRef="#br0" timeOffset="1635.0225">27179 13644 0,'0'0'0,"0"0"0,0 0 15,0 0-15,0 0 0,0 0 16,0 0-16,0 0 0,9 31 0,-9-31 16,2 35-1,-1-12-15,0 2 0,0 3 0,0 2 16,1 12-16,-1 2 0,0 3 0,0 3 16,1 10-1,0 0-15,4 11 0,1-1 16,2-6-16,1-5 0,5 12 15,0 0-15,2-8 0,-1-4 0,3 6 16,-2-2-16,0-1 0,-2-1 16,3-2-16,1-1 0,8 18 15,-1-11-15,-11-5 0,-5-2 16,-3-19-16,-3-11 0,-1-9 0</inkml:trace>
  <inkml:trace contextRef="#ctx0" brushRef="#br0" timeOffset="1835.6177">27236 15007 0,'0'0'0,"-15"-13"0,-5-6 0,7 6 0,1 2 0,1 3 16</inkml:trace>
  <inkml:trace contextRef="#ctx0" brushRef="#br0" timeOffset="3682.5527">8662 14640 0,'0'0'0,"-6"7"0,0 1 0,0 2 0,2 1 0,-2 8 16,1 5-16,1 2 0,1 0 15,1 5-15,1 5 16,2 8-16,4-1 0,-1 1 0,1 3 16,3 9-16,2 0 15,2 0-15,3 0 16,-1 1-16,-2-5 0,-2-5 16,-1-1-16,-2-8 0,1-7 15,-1-6-15,-2-6 0,1-10 16,-1-7-16,-1-1 0,0 0 15,-3 0-15</inkml:trace>
  <inkml:trace contextRef="#ctx0" brushRef="#br0" timeOffset="4244.0322">8629 14546 0,'0'0'0,"0"0"0,0 0 15,0 0-15,0 0 0,25-16 0,-25 16 16,27-10-16,-27 10 0,36-9 0,-14 5 16,1 1-16,0 0 0,3 3 15,0 1-15,8 2 0,1 1 16,-5 2-16,0 1 0,-3 1 16,-4 1-16,-2 5 15,-2 5-15,-5 2 0,-4 0 16,-5 6-16,-5 1 0,-5 3 15,-4 2-15,-5 0 0,-5 3 0,-2-2 0,-3 1 16,-7 0-16,-2-4 16,2-4-16,1-3 0,6-6 15,3-6-15,4-4 0,3-1 16,3-3-16,2 0 0,5-2 16,2-2-16,2 0 0,0-5 0,7 2 15,8 0-15,1 0 0,3 1 0,3 0 16,3 1-16,1 0 0,-1 2 0,4 3 15,3 3-15,-5 1 16,1-1-16,6 9 0,1 4 16,-6-1-16,-5-2 0,-2 7 15,-1 5-15,-3 0 0,-5 0 0,-5 5 16,-6 6 0,-3-3-16,-2 0 0,-7 14 15,-5 4-15,0-6 0,-3-5 16,-5 1-16,-6-1 0,3-8 15,2-8-15,-7 0 0,-2-4 16,6-8-16,6-5 0,2-13 16,0-9-16,6-11 0,3-10 0,2 9 15,2 6-15,2 3 0</inkml:trace>
  <inkml:trace contextRef="#ctx0" brushRef="#br0" timeOffset="4660.9935">9343 14229 0,'0'0'16,"0"0"-16,0 0 0,0 0 16,0 0-16,0 0 0,22 27 0,-22-27 15,18 33-15,-7-7 16,1 6-16,0 4 0,0 3 0,-1 21 15,-1 8-15,-1 15 0,-2 1 0,-5 16 16,-3 15-16,-2-16 0,-1-12 16,-1 21-16,0-9 0,2-29 15,1-18-15,4-13 0,5-7 16,-1-12-16,2-7 0,4-9 16,4-5-16,-7-3 0,2-2 0,3-5 15,1-3 1,-1 4-16,3 0 0,6-1 15,7-1-15,-4-2 0,0-2 0,6-3 16,5-3-16,-3 4 0,-2 4 16,7 2-16,5 0 15,-4 0-15,-4 2 0,6 1 16,4-1-16,-5 3 0,-5 2 0,6 3 16,5 1-16,-2-2 0,-2-2 0,-10 2 15,-9 0-15,-5 0 0</inkml:trace>
  <inkml:trace contextRef="#ctx0" brushRef="#br0" timeOffset="4777.0153">10345 15027 0,'0'0'0,"-4"3"0,0-1 0,1 0 16,3 1-16,5 0 0,3 0 16,4-2-16,4-2 0,-1 1 15,-2-1-15,-2 0 0</inkml:trace>
  <inkml:trace contextRef="#ctx0" brushRef="#br0" timeOffset="6316.2578">27319 15420 0,'0'0'0,"0"0"16,3 23-16,-1-4 0,1 5 0,0 20 15,1 8-15,1 16 16,-1 1-16,2 15 0,0 1 16,1 10-16,-2-6 0,2 1 15,0-8 1,-2 11-16,-1-22 0,-3-20 16,-1-15-16,0-11 0,0-7 0,0-7 15</inkml:trace>
  <inkml:trace contextRef="#ctx0" brushRef="#br0" timeOffset="6737.0095">27361 15379 0,'0'0'0,"0"0"16,0 0-16,0 0 0,0 0 0,0 0 16,0 0-16,0 0 0,0 0 15,0 0-15,33-3 0,-33 3 16,32 3-16,-12 0 0,2 2 15,1 1-15,1 0 0,-1 2 16,1 1-16,4 1 0,0 0 0,-4-1 0,-2 0 16,-4 2-16,-4 3 0,-4 1 15,-3 2-15,-6 0 0,-5 2 0,-3 0 16,-4 1-16,-6-2 0,-4-2 16,-8 4-16,-1-2 15,-1-1-15,0-2 0,2-2 16,2-2-16,3-1 0,6-1 0,3-4 15,4 0-15,3-3 0,1 0 16,4-1-16,3-1 16,2 3-16,6 0 0,5-1 0,4-2 15,4 0-15,3 0 0,2 2 16,4 2-16,6 1 0,-1 1 16,1 0-16,0 2 0,-3 2 0,-2 1 0,2 11 15,-3 7 1,-11-5-16,-5 1 0,-5 8 0,-7 3 15,-3-1-15,-2 1 0,-10 5 16,-4 4-16,-6 1 0,-4 0 16,-6 5-16,-2-2 0,8-13 15,8-9-15,3-7 16</inkml:trace>
  <inkml:trace contextRef="#ctx0" brushRef="#br0" timeOffset="7015.7858">28252 15335 0,'0'0'0,"0"0"0,0 0 15,11 23-15,-11-23 0,11 35 16,-5-7-16,1 4 0,-2 3 0,3 21 15,0 7 1,3 15-16,1-3 0,5 19 16,1 3-16,2-1 0,-2-13 15,2-4-15,0-13 0,-6-20 16,-3-15-16,1 1 0,-3-11 16,-4-6-16</inkml:trace>
  <inkml:trace contextRef="#ctx0" brushRef="#br0" timeOffset="7332.4899">28475 15123 0,'0'0'0,"0"0"0,31-16 16,-13 8-16,3 0 15,14-1-15,8 0 0,5 2 16,3 2-16,17-1 0,2 2 15,6 3-15,-6 3 0,7 3 16,-3 2-16,-5 3 0,-3 2 0,-3 6 16,-9 3-16,-10-2 15,-5-3-15,-8 11 0,-4 9 16,-9-5-16,-7-1 0,-12 6 0,-9 1 0,-9 2 16,-5 1-16,-11 6 0,-8 6 15,-2 2-15,-2 2 0,-31 31 16,1-3-16,1-14 0,1-9 15,23-19-15,17-12 0,10-11 16</inkml:trace>
  <inkml:trace contextRef="#ctx0" brushRef="#br0" timeOffset="7555.4123">29465 15425 0,'0'0'16,"0"0"-16,0 0 0,0 0 0,0 0 16,0 0-16,-18 15 0,18-15 15,-38 22-15,6-6 0,-10 4 16,-2 0-16,-3-4 0,-5 4 0,9-4 15,7-3-15</inkml:trace>
  <inkml:trace contextRef="#ctx0" brushRef="#br0" timeOffset="8621.495">15013 10540 0,'0'0'0,"-3"11"0,0 6 0,-1 3 16,1 3-16,0 18 0,-1 17 15,3 5-15,1 3 0,0 21 16,0 5-16,0 15 0,0-2 0,-3 59 15,-4 18-15,1-18 0,0-13 16,3 12-16,1 8 0,0-14 0,0-8 16,2 13-16,3 10 0,2-19 15,3-13-15,3 16 0,2 8 16,-1-17-16,0-12 0,-1 12 16,-1 9-16,-1-13 0,-1-9 0,-1 3 15,-2 1-15,2-12 0,0-8 16,3 0-16,1 2 0,4-10 0,0-6 15,2-6-15,0-3 0,-4-24 16,-2-15-16,-1-12 0,-1-8 16,-2-19-16,-3-13 0,0-2 0,-2 0 15,0-1-15</inkml:trace>
  <inkml:trace contextRef="#ctx0" brushRef="#br0" timeOffset="9245.699">14894 10392 0,'0'0'0,"0"0"0,0 0 16,0 0-16,0 0 0,7 22 16,-7-22-16,16 30 0,-2-10 0,1 2 15,4 3-15,3 1 0,2 2 0,12 10 16,4 2-1,9 9-15,-1-2 0,12 12 0,0 3 16,-5-7-16,-4-2 0,11 7 0,2-1 16,0 0-16,-8-7 0,20 16 15,-9-9-15,-12-11 0,-7-10 0,-4 0 16,-1-2-16,-10-3 0,-7-1 16,-1-6-16,-1-2 0,0-3 15,1-3-15,-10-1 0,-4-1 16,-10-9-1,0 1-15,-6 6 0,-4 7 0,-2 0 16,-4 2-16,-8 12 0,-8 7 16,-3 5-16,-3 6 15,-9 18-15,-7 15 0,-1 3 0,7-7 16,-21 47-16,6-6 0,6-1 16,4-1-16,-1 2 0,-2 3 15,7-8-15,2-5 0,0 10 0,0 9 16,7-10-16,7-9 0,-1 1 15,-1 0-15,6-17 0,6-12 0,8-9 16,4-8-16,7-16 16,4-12-16,8-21 0,5-16 0,6-30 15,5-21-15,-7 16 0,-6 10 16,-3 6-16</inkml:trace>
  <inkml:trace contextRef="#ctx0" brushRef="#br0" timeOffset="9477.6704">15469 11414 0,'0'0'0,"-8"1"16,1 3-16,2 2 0,-2 2 0,-4 12 15,-5 10-15,-9 15 0,-1 5 16,-9 28-16,-3 12 0,1 19 15,5 0-15,0 21 0,1 16 16,8 21-16,14-40 0,13-30 0,12-20 16,-5-25-16,-4-15 0,-2-13 0</inkml:trace>
  <inkml:trace contextRef="#ctx0" brushRef="#br0" timeOffset="9678.3916">15689 11467 0,'0'0'0,"0"0"0,-18 22 0,9-5 15,-2 6-15,-9 26 0,-5 15 16,-1 9-16,-2 5 0,-6 34 16,-5 33-16,1 10 0,4 4 15,5 36-15,16-39 0,4-48 0,3-33 0,1-23 16</inkml:trace>
  <inkml:trace contextRef="#ctx0" brushRef="#br0" timeOffset="9841.1906">15877 11763 0,'0'0'0,"0"0"16,-26 26-16,12-7 0,-4 5 15,-15 26-15,-8 16 0,-13 22 16,0 6-16,-9 40 0,-5 36 15,-10 52-15,12-6 0,20-67 16,16-47-16,9-31 0</inkml:trace>
  <inkml:trace contextRef="#ctx0" brushRef="#br0" timeOffset="10010.6449">15643 12616 0,'0'0'0,"-18"27"0,-2 8 0,-3 15 16,1 3-16,1-2 0,2-5 16,5-12-16</inkml:trace>
  <inkml:trace contextRef="#ctx0" brushRef="#br0" timeOffset="14641.5603">9004 1623 0,'0'0'0,"0"0"0,-15-11 15,8 4-15,-1 0 0,-3-3 0,-3-1 16,-8-2-16,-3-2 0,-4 1 16,-7-1-16,0 2 0,0 1 15,-19-3 1,-4 3-16,-1 0 0,2 0 0,-21 0 15,-16 0 1,10 2-16,6 1 0,-18 3 16,-4 2-16,11 0 0,8 1 0,-42 3 15,8 3-15,17-1 0,12 3 0,-5 0 16,-3 0-16,10 1 0,7 3 0,-8 4 16,-5 4-16,9-3 0,8 0 0,-10 5 15,-3 4-15,11-3 0,7 0 16,-7 5-16,-6 5 15,14 0-15,8 2 0,3 0 0,2 4 16,8-6-16,7-3 0,0 4 16,2 3-16,13-2 0,6-3 15,-3 3 1,0 4-16,6-4 0,4-2 0,-1 6 16,5 1-16,3-5 0,2-4 15,6 6-15,4 2 0,1-3 16,0-4-16,10 5 0,7 6 15,1-7-15,-1-4 0,4 1 16,4 3-16,3-2 0,0 0 0,8 2 16,5 0-16,0-6 0,-2-6 0,13 3 15,9 3-15,-7-3 0,-4-3 16,15-1-16,6 1 0,-7-5 16,-6-4-16,13 1 0,7 1 15,-9-5-15,-7-2 0,16-6 16,9-1-16,-13-4 0,-10 0 0,14-4 31,10-2-31,-13 1 0,-8 1 0,16-10 16,11-5-16,-10 2 0,-4 3 15,7-9-15,11-6 0,-12 7 16,-7 4-16,11-5 0,11-3 16,-17 1-16,-12 0 0,12-3 15,5 0-15,-17 5 0,-11 2 0,1-6 16,2-2-16,-10 3 0,-8 2 0,4-6 15,3-5-15,-9 8 0,-7 7 16,4-12-16,3-5 0,-8 7 16,-3 4-16,-2-10 0,-1-5 15,-7 6-15,-4 5 0,0-2 16,2-3-16,-8 5 0,-6 5 16,-4-7-16,-2-2 0,-7 5 0,-4 6 0,-2-4 15,-3-4-15,-3 5 0,-2 4 16,-14-6-16,-10-3 0,1 6 15,0 2-15,-14 2 0,-8-2 16,3-1-16,3-1 0,-22 0 16,-15 0-16,11 7 0,5 6 0,-16-2 31,-14-2-31,6 5 0,3 0 0,-17 3 16,-15-1-16,16 4 0,9 3 15,-18 4-15,-16 1 0,15 1 16,9 0-16,-20 7 0,-18 5 15,20-2-15,14-3 0,-17 4 16,-12 4-16,17 2 0,13 3 0,-13 7 16,-8 4-16,17-4 0,12-4 0,-8 10 15,-6 6-15,17-3 0,13-2 16,-7 5-16,-3 3 0,14-1 16,9-3-16,-1 14 0,-2 9 15,20-10-15,12-6 0,-2 5 16,0 2-16,10-2 0,6-2 0,6 4 15,5 4 1,6-7-16,5-7 0,10 6 16,4 2-16,2-4 0,5-3 15,8-1-15,8 2 0,0-2 16,-1-1-16,10 4 0,9 1 16,-3-10-16,-2-7 0,17 1 15,14-1-15,-4-9 0,1-8 16,18 1-16,10 2 0,-7-2 0,-4-2 0,21-8 15,13-6-15,-13 1 0,-9 0 0,15-1 16,10-1-16,-10 0 0,-7-1 16,12-8-16,10-6 15,-17 1-15,-11 1 0,15 2 0,10 0 16,-15-2-16,-7-2 0,10-3 16,11-3-16,-16 1 0,-11 3 0,4 1 15,3 0-15,-11-2 0,-7 0 16,19-6-16,11-3 0,-19 1 15,-15 2-15,-3 0 0,-5 0 0,-2 2 16,-3 2-16,0-6 0,2-5 16,-7 0-16,-1 2 0,-8 0 15,-4 1 1,-5 2-16,-3 0 0,-5-6 16,-5-3-16,-8 4 0,-6 3 0,-2 2 15,-3 2-15,-4 1 0,-5 0 16,-5-4-16,-4-3 0,-7 0 15,-6 0-15,-2-2 0,-1-1 16,-4 1-16,-4 2 0,-9 1 16,-5 1-16,-7 1 0,-7 0 0,-10-1 15,-9-1-15,2 2 0,1 6 0,-13-3 16,-9 1-16,-3 7 16,-2 4-16,-11-1 0,-8-1 15,2 2-15,2 4 0,-14 5 0,-11 5 16,3-1-16,2-1 0,-13 13 15,-8 8 1,4 5-16,2 3 0,-16 7 16,-10 4-16,2 4 0,0 5 0,-12 13 15,-10 11-15,2 8 16,0 6-16,-8 17 0,-4 10 0,12 9 16,5 4-16,60-40 0,42-25 15,25-17-15</inkml:trace>
  <inkml:trace contextRef="#ctx0" brushRef="#br0" timeOffset="20969.445">13601 13322 0,'0'0'15,"0"0"-15,0 0 0,-26 5 0,26-5 16,-24 12-16,8 5 0,-5 6 16,-4 6-16,-16 27 15,-7 15-15,-7 13 0,3-2 0,-14 24 16,-11 23-16,-27 44 0,-2 5 16,16-24-1,12-17-15,21-33 0,14-22 0,10-25 16,6-16-16,5-15 0,3-12 15,9-6-15,7-5 0,0-13 16,1-9-16,5-25 0,4-16 0,-3 19 16,-1 13-16,-1 8 0</inkml:trace>
  <inkml:trace contextRef="#ctx0" brushRef="#br0" timeOffset="21403.0847">12522 13395 0,'0'0'16,"0"0"-16,0 0 0,20 16 0,-20-16 15,22 18-15,-7-7 0,3 3 16,3 2-16,2 4 0,3 4 15,10 10-15,0 4 16,10 8-16,1-1 16,0 1-16,1 2 0,8 14 15,-4 3-15,7 7 0,-4-5 0,8 12 16,-3 0-16,-8-10 0,-6-8 16,16 22-16,-5-13 0,-12-7 15,-8-6-15,-7-6 0,-5-4 16,-4-11-16,-2-10 0,-1-1 0,-2-1 0,-1-2 15,-3-3-15,-5-5 0,-1-6 16,-4-5-16,0 0 0,-1 0 16,2-2-16,-3-1 0,2 4 15,-1-1-15,0 1 0,0-2 0,0 0 16,3 0-16,0 0 16,0-4-16,2-3 0,-2 1 0,1 0 0,-2 2 15</inkml:trace>
  <inkml:trace contextRef="#ctx0" brushRef="#br0" timeOffset="22020.565">19594 11975 0,'0'0'0,"0"0"15,0 0-15,0 0 0,-10-19 0,10 19 16,-12-13-16,4 6 0,1 0 0,-1 1 15,1 1-15,2 2 0,-1-1 16,2 3-16,-1 1 0,3 5 16,1 3-16,3 5 15,3 5-15,1 4 0,4 6 0,7 11 16,3 3-16,5 9 0,3-2 16,1 2-1,3 1-15,9 8 0,0-3 0,4 6 16,-2-2-16,-2-10 15,0-3-15,-1 8 0,-2 1 16,-2-8-16,1-4 0,-1-3 0,0-3 16,-1-5-16,-3-5 0,6 5 15,2 2-15,-6-7 0,-4-6 16,5-8-16,7-5 16,-12-2-16,-9-3 0,-6-2 0</inkml:trace>
  <inkml:trace contextRef="#ctx0" brushRef="#br0" timeOffset="22553.4483">21537 11901 0,'0'0'0,"0"0"0,0 0 0,-28 18 15,28-18-15,-39 29 16,9-5-16,-5 3 0,-2 3 16,-20 17-16,-20 17 15,-7 10-15,4-2 0,-7 8 0,7-2 16,-1-3-16,12-8 0,-15 19 16,17-11-16,13-21 0,8-12 0,10-10 15,6-7-15,9-7 16,8-6-16,5-6 0,4-5 0,2 1 0,2-2 15,0 0-15,0 0 16,0 0-16,1 4 0,-1-4 0,0 0 16,2-2-16,-2 2 0,2 0 15,1 1-15,-1 1 0,0 1 16,0 1-16,1 0 0,0 0 16,-2 2-16,1 3 15,1 1-15,1 3 0,-2 0 16,0 4-16,-1 3 0,1 2 15,2 2-15,-2 5 16,0 4-16,1 1 0,1-2 0,-1 15 16,-1 6-16,0 11 0,-1 1 15,1 12-15,-2 9 0,2 18 16,1 2-16,1 22 0,1 5 0,5 50 0,2-17 16,6 21-16,4 13 15,0-11-15,0-8 0,21 19 0,15 14 16,-17-67-16,-14-46 15,-8-30-15</inkml:trace>
  <inkml:trace contextRef="#ctx0" brushRef="#br0" timeOffset="25996.8599">19243 14717 0,'0'0'0,"0"0"0,0 0 15,0 0-15,0 0 0,0 0 0</inkml:trace>
  <inkml:trace contextRef="#ctx0" brushRef="#br0" timeOffset="34881.1521">10003 13329 0,'0'0'16,"-14"0"-16,-5-2 0,-9 0 0,-2-1 15,-12 0-15,-3 1 0,-1 1 0,-2 3 16,-10 2-16,-2 2 0,5-1 16,3 0-16,-11 7 0,-4 4 15,0 4-15,0 1 0,-8 4 16,3 1-16,4 1 0,2 0 16,-8 9-16,-5 6 15,-5 9 1,-3 5-16,-13 13 0,31-18 0,-2 3 15,1 2-15,4 2 16,3 2-16,4 4 0,4 6 16,9-8-16,5-3 0,-2 7 15,-1 7-15,3-5 0,1-3 0,4 8 16,4 7-16,1-14 0,-1-7 16,5 10-16,3 6 0,4-7 0,4-5 0,3 6 15,3 2-15,2-6 16,4-3-16,3 3 0,3 1 15,1-8-15,3-5 0,2 4 16,2 3-16,2-5 0,1-3 0,12 3 16,10 1-16,-6-5 0,-3-4 15,6 8-15,3 4 0,5-9 0,4-6 0,3 1 16,3 3-16,-2-6 16,0-4-16,8 2 0,7 1 15,-4-9-15,0-6 0,8-2 0,8 0 31,-9-3-31,-5-1 0,5-6 16,4-5-16,-4-4 0,-2-4 0,10-1 16,5 0-16,-4-1 0,-3-2 0,7-6 15,2-5-15,-6-3 16,-4-1-16,6-5 0,3-2 16,-8 3-16,-8 1 0,8-13 0,5-11 15,0 2-15,1 1 0,-3-5 16,-2-2-16,-9 5 0,-6 2 15,3-2-15,2-5 0,-7-4 0,-3-5 0,-1 0 16,0-2-16,0 2 0,4-2 16,-6-6-16,-2-5 15,-3 1-15,-2 3 0,-2-15 0,-2-9 16,-1 5-16,-2 5 0,-3-6 16,-2-5-16,-3 2 0,-3 1 15,0 4 1,2 5-16,-6 6 0,-5 6 15,-3-4-15,-5-3 0,-4 5 16,-4 5-16,-5 3 0,-1 4 16,-3 3-16,-2 1 0,-9-3 0,-5-4 15,-3 12-15,0 8 0,1-3 16,0 0-16,-2 1 0,-3 2 16,-2 0-16,-2-1 0,0 8 0,-3 5 15,-1-6-15,-3-3 0,-4 7 0,-1 3 16,0 3-16,2 0 15,-5 3-15,-2 1 0,-5 0 0,-6 1 16,8 6-16,5 5 0,-5 0 16,-4 2-16,-3 0 0,-3 1 15,-1 2 1,-1 2-16,0 8 0,2 4 0,-5 2 16,-4 2-16,4 4 15,4 4-15,-7 7 0,-5 6 0,6-4 16,5-2-16,-6 12 15,-4 9-15,2-1 0,0 1 0,-1 7 16,0 6-16,5 6 0,4 3 16,0 2-16,-1 2 0,10 3 0,6 2 0,-6 10 15,1 9-15,16-32 16,15-21-16,8-15 0</inkml:trace>
  <inkml:trace contextRef="#ctx0" brushRef="#br0" timeOffset="45403.1214">28587 13934 0,'0'0'0,"0"0"0,0 0 16,-34-1-1,22 1-15,-8 0 0,-7 0 16,-3 0-16,-3 0 0,-16 3 0,-6 1 16,-10 4-16,3 2 0,-18 5 15,-1 3-15,5 0 0,4 0 16,-11 5-16,3 2 0,-4 4 15,8 1-15,-21 12 0,14-3 16,14-3-16,8-1 0,-4 10 16,-3 8-16,8-3 0,8-1 15,-5 1-15,-1 1 0,-2 2 16,1 1-16,3 4 0,4 2 16,5 0-16,6 0 0,-2-1 0,0 2 15,7-5-15,8-4 0,6 10 16,4 7-16,4-3 0,0-1 15,-2 4-15,-3 4 16,1-7-16,3-6 0,-3 3 16,2 3-16,4-1 0,3 1 0,4-1 15,4 0-15,4-1 0,1 0 16,10-7-16,6-5 0,4-7 0,4-6 16,-3 12-16,0 6 15,0-7-15,3-7 0,2 1 0,6-2 0,0 1 16,0-1-16,2 1 0,2-1 15,-4-6-15,-3-5 0,9 2 16,4 2-16,-1-8 0,0-4 16,2 2-16,4 3 0,-5-1 15,-3 1-15,10-7 0,6-3 16,-2-6-16,-4-3 0,-1 4 0,2 4 16,-3-2-16,-2-2 0,8-3 0,7-2 15,0-2-15,0 1 0,0-7 16,0-4-16,0-2 0,0-2 15,3 1-15,3-1 0,-1-2 16,-3-2-16,3-2 0,3-2 16,-4-2-1,0-1-15,7-13 0,6-9 16,-12 7-16,-11 4 0,7-2 0,5-3 16,-4 0-16,-2-2 0,3-4 15,2-4-15,-1 5 0,-5 4 16,0-10-16,-1-5 0,-2 5 15,-2 3-15,0-4 0,3-3 16,-6-2-16,-3-1 0,1-2 0,1-1 16,-7 3-16,-3 2 0,-1-9 15,-1-6-15,1 3 0,0 2 0,-4 2 16,-3 1-16,-8 4 0,-5 4 16,4-6-16,2-5 0,-8 5 15,-5 2-15,-4 1 0,-2-1 16,-4 0-16,-1-2 15,-3-1-15,-2-1 16,-3 7-16,-3 5 0,-3-3 0,-3-2 16,-3 4-16,-3 4 0,-4 2 15,-3 3-15,0-1 0,1 0 16,-3-1-16,-3 1 0,-3 1 16,-3 2-16,-2 3 0,-3 2 15,-2 6-15,-1 3 0,-3 2 0,-4 2 0,-2 0 16,-1 2-16,-10 1 0,-5 0 15,-4 4-15,-2 1 0,-3 6 16,-3 3-16,2 2 0,0 0 16,-2 4-16,-3 2 0,1 0 15,3 3-15,-5 3 0,-2 4 16,2 5-16,1 4 0,-3 2 0,-2 3 0,27-10 16,20-8-16,14-3 0</inkml:trace>
  <inkml:trace contextRef="#ctx0" brushRef="#br1" timeOffset="47855.279">27253 15177 0,'0'0'0,"0"0"0,0 0 0,0 0 15,0 0-15,0 0 0,12 30 0,-12-30 0,17 37 16,-9-9-16,2 8 16,-1 4-16,-1 1 0,1 27 15,1 26-15,-3-1 0,-1-1 16,0 17-16,1 15 0,-3-2 16,-1-16-16,0 33 0,0-17 15,1-21-15,-2-16 16,1-7-16,0-3 0,1-19 15,-1-12-15,-1-13 0,-1-8 16,0-15-16,3-9 0,-3-30 16,0-19-16,-1 16 0,0 10 0,0 8 15</inkml:trace>
  <inkml:trace contextRef="#ctx0" brushRef="#br1" timeOffset="48513.6113">27398 15080 0,'0'0'0,"0"0"15,0 0-15,0 0 0,0 0 0,0 0 16,0 0-16,0 0 0,0 0 16,33 10-16,-33-10 0,39 4 15,-16-3-15,4-1 0,2-1 16,2 1-16,2 0 0,9 1 15,0-1-15,-1 2 0,-1 1 0,5 1 16,-4 1-16,-5 2 0,-4 2 16,-6-1-16,-2 3 0,-6 3 15,-2 2-15,-11 8 16,-6 8-16,-9 3 16,-7 2-16,-4-3 0,-3-2 0,-9 5 15,-2-3-15,0-1 0,-2-3 16,-7 1-16,-2-1 0,3-5 15,2-4-15,-2-3 0,0-4 0,4 2 0,3 1 16,2 3-16,5-1 16,12-6-16,3-3 0,4-2 0,3-1 15,4 0-15,2 2 0,3-2 16,3-1-16,4 0 0,2-2 0,8 1 16,4 0-16,2-2 15,4 0 1,6 3-16,6 0 15,-1 1-15,-2-1 0,10 4 0,-2 1 16,2 2-16,-1 3 0,7 1 16,-2 0-16,-6 1 0,-4 1 15,-6 4-15,-4 3 0,-6-1 0,-6 0 16,-5 5-16,-4 4 0,-4 1 16,-4-1-16,-4 4 0,-4 2 0,-8-2 15,-7-3-15,-5 3 0,-4 1 16,-4-2-16,-2-2 0,-8 1 15,-1-2-15,-2 0 0,-3 2 0,2-4 16,0-4-16,5-5 0,5-3 16,2-2-16,5-5 0,11-9 15,5-5-15,5-3 0,3-2 0,3 2 0,1 1 16,0 0-16</inkml:trace>
  <inkml:trace contextRef="#ctx0" brushRef="#br1" timeOffset="48814.5929">28398 15092 0,'0'0'0,"0"0"0,0 0 0,0 0 15,0 0-15,0 0 0,5 24 16,-5-24-16,10 43 0,-5-11 15,1 5-15,-3 8 0,-1 8 0,1 22 16,1 8-16,-2 21 0,-1 0 0,1 22 16,3 18-16,0 0 0,3-19 15,4 30-15,0-25 0,-2-33 16,0-22-16,3-27 0,2-19 16,4-22-16,5-16 0,-8-15 15,-4-10-15,-3-17 16,-2-12-16,-3 20 0,-1 14 15,0 8-15</inkml:trace>
  <inkml:trace contextRef="#ctx0" brushRef="#br1" timeOffset="49262.6939">28311 14964 0,'0'0'15,"0"0"-15,0 0 0,0 0 0,0 0 16,32-9-16,-10 4 0,2-2 16,4-1-16,7 0 0,7-1 15,12-1 1,1 0-16,14-2 0,-1-1 16,7 4-16,6 2 15,13 2-15,0 5 0,-1 2 16,-14 1-16,7 1 0,-6 2 0,19 11 15,-16 6-15,-12 8 16,-9 7-16,-12-1 0,-7-2 0,-7 8 16,-8 4-16,-10 2 0,-8 4 0,-13 19 15,-10 16-15,-13 1 16,-9 1-16,3-16 0,3-9 16,-14 3-16,-10 4 0,-2-6 15,-1-5-15,-7-1 0,-3 1 0,0-4 16,-2-1-16,0-3 0,0 0 15,-3-10-15,-2-6 0,5 1 0,2 1 16,14-5-16,11-4 0,3-6 16,1-3-16,8-8 0,3-4 0,13-9 15,7-7-15,3 3 0,1 1 16,0 1 0</inkml:trace>
  <inkml:trace contextRef="#ctx0" brushRef="#br1" timeOffset="49463.3791">29791 15519 0,'0'0'15,"0"0"-15,0 0 0,0 0 0,0 0 0,0 0 16,0 0 0,0 0-16</inkml:trace>
  <inkml:trace contextRef="#ctx0" brushRef="#br1" timeOffset="50381.4337">28159 14063 0,'0'0'16,"-8"-4"-16,-4-3 0,-1 0 16,-1-2-16,-11-3 0,-2-2 31,0 0-31,1-2 0,-9-3 0,-2-2 15,1 1-15,1 2 0,-13-5 16,-3-1-16,4 1 0,3-1 16,-3-4-16,-4-4 0,-2-1 15,6 4-15,-9-7 0,-4-5 16,2 5-16,4 6 0,-22-22 16,1-6-16,3 11 0,2 9 0,-5-2 15,-3 0-15,7 4 0,5 5 16,-5-5-16,-4 0 15,6 3-15,5 4 0,-13-4 16,-9-3-16,0 2 0,1 3 0,-1 3 16,-1 5-16,13-1 0,9 3 15,-12-4-15,-8-3 0,4 4 16,2 1-16,-8 6 0,-5 2 0,9 1 16,8 1-16,-11-3 0,-8-2 15,9 6-15,6 2 0,-7 0 16,-4 2-16,6 3 0,4 0 15,-11 1-15,-8-1 16,9 5-16,8 3 0,-3-1 0,-1-1 16,0 1-16,1 0 0,-4 3 0,-2 1 0,3 6 15,0 3-15,-8 3 0,-5 3 16,6-4-16,4-1 0,1 3 16,1 2-16,4 2 0,2-1 0,-6 9 15,-3 5 1,11-8-16,7-5 0,-1 1 0,-1 2 15,3 1 1,1 1-16,0 3 0,-1 4 0,6 3 16,5 3-16,-3 5 0,-2 3 15,0-3-15,1-4 0,0 4 16,1 4-16,7-3 0,5 0 16,-11 10-16,-8 8 15,6-6-15,4-5 0,16-6 16,8-3-16,0-7 0,-2-4 0,9 0 0,7 0 15,1 0-15,1 1 0,3-8 16,4-5-16,6 0 0,7-2 0,9 0 16,9-2-16,1-7 15,3-3-15,-5-4 0,-7 0 16,-1-1-16</inkml:trace>
  <inkml:trace contextRef="#ctx0" brushRef="#br1" timeOffset="51691.7846">27151 13129 0,'0'0'0,"0"0"16,-35-6-16,14 4 0,-4-2 15,-18-4-15,-8 0 0,-15-4 16,-2 0-16,-5-3 0,-2 1 16,-13-2-16,3 3 0,-20-8 15,-15-4 1,10 3-16,7 2 0,-50-9 0,6 2 16,22 2-16,13 1 0,0-1 15,-2 0-15,4 2 0,2-1 16,0 2-16,0 1 0,10 3 0,6 2 15,-10-3-15,-9-2 16,8 2-16,5 1 0,-11 1 0,-8 0 16,9 4-16,6 1 0,-15 2 15,-9 0-15,11-4 0,8-4 16,-15 2-16,-10 3 0,10 3 16,7 3-16,-14 0 0,-10 1 15,11-1-15,6 2 0,-23 3 16,-16 2-16,21 0 0,16 2 0,-17 0 15,-11 0-15,20-2 0,13-1 16,-15 4-16,-8 3 0,4 3 16,4 3-16,-14 1 0,-9 0 15,16 1-15,10 0 0,-14 0 16,-11 1-16,11 1 0,7 0 16,-11 3-16,-8 3 0,17-2 15,11-1-15,-7 6 0,-8 5 16,15-5-16,10-1 0,-10 3 15,-6 2-15,13 0 0,10 0 0,-4 4 16,-3 2-16,0 2 0,1 2 16,6 1-16,4 1 0,12 0 15,9 1-15,-6 1 0,-3-1 16,6-3-16,4-3 0,1 11 0,1 7 16,15-9-16,9-6 0,-5 0 0,-3 0 15,6 2-15,5 1 0,-1 6 16,1 5-16,1-5 0,0-4 15,3 3-15,2 2 0,3 2 16,4 1-16,-1 0 0,-1 0 16,4-2-16,3-3 0,-2 1 0,-4 0 15,8-6-15,4-3 0,6 2 16,5-2-16,3-12 0,0-7 0,6-11 16,5-3-16,8-3 0,6-1 15,11-11-15,6-8 16,6-18-16,4-10 0,-11 12 0,-7 12 15,-4 5-15</inkml:trace>
  <inkml:trace contextRef="#ctx0" brushRef="#br1" timeOffset="52124.5116">15721 13301 0,'0'0'0,"0"0"16,0 0-16,0 0 0,0 0 0,0 0 15,-16 21-15,16-21 0,-19 35 16,4-8-16,-1 4 16,-3 6-16,-1 5 15,-9 16-15,-5 6 16,-2 6-16,3-6 0,-8 17 0,-6 16 15,2-3-15,7-14 0,8-7 16,6-5-16,1 2 0,10-21 16,8-11-16,8-8 0,3-6 15,3-3-15,6-13 0,10-1 16,-1 0-16,1 2 0,5-7 0,3-4 0,-1 0 16,3 0-16,7-6 0,7-3 15,-4 0-15,-1 0 0,13-4 16,5-2-16,-1 2 0,-1 2 0,8-6 15,4-5-15,24-8 16,-15 4-16,1 8 0,3 7 16,-4-1-16,-3 0 15,7-1-15,4-1 0,-3 1 16,-2 1-16,-25 4 0,-20 3 16,-11 2-16</inkml:trace>
  <inkml:trace contextRef="#ctx0" brushRef="#br1" timeOffset="52309.5145">18661 13397 0,'0'0'0,"0"0"0,0 0 16,0 0-16,0 0 0,12 28 0,-12-28 0,0 0 15</inkml:trace>
  <inkml:trace contextRef="#ctx0" brushRef="#br1" timeOffset="129865.4824">15113 4633 0,'0'0'0,"0"0"0,0 0 16,0 0-16,0 0 0,0 0 0,0 0 16,0 0-16,0 0 0,0 0 15,0 0 1,0 0-16,0 0 0,-24 7 15,24-7-15,0 0 0,0 0 0,0 0 16,0 0-16,0 0 0,0 0 16,0 0-16,0 0 0,0 0 15,0 0-15,0 0 0,0 0 16,0 0-16,0 0 0,0 0 16,0 0-16,0 0 0,0 0 0,0 0 15,0 0-15,0 0 0,0 0 0,0 0 16,0 0-16,0 0 0,3 27 15,-3-27-15,0 0 0,0 0 16,0 0-16,9 21 0,-9-21 16,0 0-16,0 0 0,0 0 15,9 20 1,-9-20-16,0 0 0,7 16 16,-5-12-16,0 2 0,1-2 0,0 1 15,0 0-15,0 0 0,2 1 16,-3 0-16,-1 0 0,0 1 15,1 0-15,1-1 0,0-2 16,0 1-16,2 0 0,-1 0 16,1 1-16,-1 1 0,-1 0 15,1-3-15,-1 0 0,0 1 16,-1-2-16,2 3 0,-1-1 16,-1 1-16,0 1 0,1-2 15,-1 0-15,0 0 0,0 0 16,0-1-16,1 1 0,0-1 15,0 2-15,-1-1 0,1 0 16,-1-1-16,1 1 0,-1-1 16,1-1-16,-1 2 0,0 0 0,1-1 15,2 0-15,-1 1 0,-1 0 16,2 0-16,-1 1 0,1-1 0,-1 1 0,-1-2 16,1 0-16,-1 1 0,0 0 15,2-1-15,-1 2 16,1-2-16,-2 0 0,0 1 15,0-2-15,1 2 0,-1-2 0,0 2 16,2-2-16,-2 2 0,0 0 16,1 0-16,-2-2 0,1 1 15,1 1-15,-1-2 0,-1 1 16,0 1-16,2 1 0,-2-1 16,1-1-16,-1-1 0,0 0 0,2 2 0,-1-1 15,0 0-15,1 0 0,-2-1 16,0 0-16,0 0 0,1 1 15,-1 1-15,0-2 0,0 1 16,0 0-16,1-1 0,-1 2 16,0-1-16,0-1 0,0 0 15,2 1-15,-1 0 16,0 0-16,-1 1 0,1-2 16,-1 1-16,1 1 0,0-1 15,1 0-15,-1-1 0,0 1 16,0-1-16,-1 1 0,0 0 15,0-1-15,2 0 0,-1 1 16,0 0-16,0 0 0,0 1 16,0 0-16,0-1 0,1-1 0,-1 1 0,0-1 15,1-1-15,-1 1 0,0 0 16,0-1-16,2 0 0,-1 2 16,1-2-16,-2 0 0,0 0 15,1 2-15,-1-1 0,0 1 16,1 0-16,-1-1 0,-1 1 15,0-1-15,0 0 16,1 1-16,-1-2 0,0 1 16,0 0-16,0 2 0,1-2 15,-1 1-15,0-1 0,0 2 0,0-1 16,1 0-16,-1 0 16,0-1-16,-1 1 0,1-1 15,0 0-15,0-1 0,0 2 16,0-2-16,0 1 0,1-1 0,-1 1 0,0 0 15,0 0-15,0-2 0,1 2 16,-1-1-16,0 0 0,0 1 0,0-1 16,1 0-16,-1-1 15,1 1-15,-1 1 0,-1 0 16,1-1-16,-1 2 0,0-2 0,1 1 16,0-1-16,-2-2 0,2 4 0,-2-4 15,4 5-15,-4-5 0,5 6 16,-5-6-16,6 5 0,-6-5 0,0 0 15,3 3-15,-3-3 0,5 3 16,-5-3-16,6 5 16,-6-5-16,4 5 0,-4-5 15,5 2-15,-5-2 16,4 5-16,-4-5 0,5 3 16,-5-3-16,4 6 0,-4-6 15,4 8-15,-4-8 0,3 5 0,-3-5 16,4 5-16,-4-5 0,2 3 15,-2-3-15,5 7 0,-5-7 16,2 6-16,-2-6 0,3 6 16,-3-6-16,4 5 0,-2-1 0,0-1 15,-2-3-15,2 8 0,-1-3 16,1-2-16,0 1 0,-1-1 0,0 0 16,0 1-16,0 0 0,1-2 15,0 1-15,1 0 0,-1-1 16,1 1-16,0 0 0,0 2 15,0-2 1,0 1-16,0-1 0,2 0 16,-2 0-16,1 0 0,0 1 15,0 0-15,0 0 0,-1 1 0,0-2 16,1 1-16,-1-1 0,-1 0 16,1 0-16,2 0 0,-2-1 15,-1 2-15,2 0 0,0-1 16,0 1-16,1 0 0,-2-1 0,0 1 15,1-2-15,0 1 0,-1 0 16,1 2-16,-1-1 0,0-2 0,1 2 16,-1 2-16,0-2 0,1 0 15,-1 0-15,0-2 0,1 1 16,-1 1-16,-1-2 0,0 0 16,0 1-1,1-1-15,-1 0 0,1 2 16,1 0-16,-1-1 0,-1 0 15,0 1-15,2-2 0,-1 0 0,0 2 16,0-2-16,1 1 0,-1 1 16,0-2-16,1 0 0,-1 1 15,0-1-15,1 1 0,-1-1 16,0 0-16,2 1 0,-1 0 0,-1-1 16,1 0-16,-1-1 0,1 2 15,1 0-15,-1 0 0,1 0 0,-1 0 16,0-1-16,1 1 0,-2 0 15,2-1-15,-1 0 0,-1 2 16,1-1-16,-1 0 0,0 1 16,0-1-16,1 1 0,-1-2 0,0 3 15,1-1-15,0-2 0,1 1 0,-1 0 16,-1 0-16,2-1 0,-1 1 16,2 0-16,-2 0 0,0 0 15,1 1-15,0-2 0,1 1 16,-1 0-16,3 1 0,1 1 15,-1-1-15,-1-1 16,1-1-16,-1 1 0,-1-2 16,1 1-16,0 1 0,-1 2 15,1-2-15,-2 1 0,2 0 16,-1-1-16,1 1 0,1-1 16,0 1-16,-1 1 0,1 0 15,0 0-15,1 1 0,-1-2 16,1 3-16,1-2 0,0 0 0,0-2 0,-1 1 15,0 0-15,-1 0 0,1 0 16,0-1-16,0 0 0,0 1 16,-1-2-16,1 2 0,0 0 15,0 0-15,0 1 0,1-2 16,1 0-16,0 1 0,1-2 16,-1 2-16,0 0 15,-1-1-15,0 1 0,-1 0 16,-1 0-16,2 0 0,0 1 15,0-2-15,1 1 0,0 0 16,0-1-16,0 1 0,0 0 16,-1-1-16,0 0 0,0 1 15,0-1-15,0 2 0,-1-2 16,0 1-16,-1 0 0,2-1 0,1 0 0,0-1 16,-1 1-16,0-1 0,0 2 15,1 0-15,0 1 0,0-1 16,0-1-16,-1 0 0,0-2 15,0 1-15,0 0 0,1 0 16,0 1-16,0 0 0,-1 0 16,1 1-16,0-2 15,0 0-15,0-1 0,0 0 16,1 1-16,0 1 0,0 0 16,-1-2-16,-1-1 0,0 0 15,1-1-15,0 3 0,1 3 0,-1-1 16,-1-2-16,0 1 0,1 1 15,0-1-15,0 1 16,0-1-16,-1 0 0,0-1 0,0 1 0,-1-1 16,0 0-16,0 1 0,-2-1 15,1 0-15,0 1 0,-1 0 16,2-1-16,0 0 0,-1 0 0,0 0 16,-1 1-16,2-1 15,0 0-15,0 0 0,1 0 16,-2-1-16,1 1 0,-1 0 0,-1 0 0,-1 0 15,2-1-15,-1 1 0,-1 0 16,0 0-16,-1 0 0,1 0 16,-1-1-16,1 0 0,-1-1 0,1 0 15,0 2-15,0-1 0,-1 1 16,1-1-16,-2 0 0,1 0 16,-1 1-1,1-1-15,-1 0 0,1 0 16,2 2-16,0-2 0,-1 1 15,1-1-15,0 1 0,-1 1 16,1 1-16,-1 0 0,1-3 0,0-2 16,0-1-16,0 0 0,-2 1 15,0 0-15</inkml:trace>
  <inkml:trace contextRef="#ctx0" brushRef="#br1" timeOffset="133383.9287">17397 6386 0,'0'0'0,"0"0"15,0 0-15,0 0 0,0 0 0,0 0 0,0 0 16,0 0-16,0 0 0,0 0 15,0 0-15,0 0 0,0 0 16,0 0-16,0 0 0,24 0 16,-24 0-16,0 0 0,0 0 15,0 0-15,0 0 0,20-5 16,-20 5-16,0 0 16,0 0-16,0 0 0,0 0 15,20 4-15,-20-4 0,0 0 16,0 0-16,0 0 0,0 0 0,21 6 15,-21-6-15,0 0 16,0 0-16,0 0 0,22 3 16,-22-3-16,0 0 0,0 0 0,21 1 15,-16 0-15,2 0 0,1 0 0,0 0 16,0 0-16,0 1 0,0-1 16,0-1-16,1 1 0,-1 0 15,0 0-15,-1 0 0,1 0 16,0 0-16,1 0 0,0 0 15,1 2-15,0-2 0,1 0 0,1 0 16,-1-1 0,1 0-16,-1 0 0,0 1 15,-2 1-15,1-1 0,0 0 16,0 2-16,1-2 0,0 0 16,1 0-16,2 0 0,-1 1 15,0-1-15,0-1 0,1 0 16,-2 0-16,-1 0 0,1 1 0,0 1 15,0-1-15,-1-1 0,2 1 0,2 0 16,-2 0-16,-1 2 0,1-2 16,2 1-16,-2-1 0,0 1 0,-1 0 15,0 1-15,0-1 16,1-1-16,0 0 0,1 2 16,0-2-16,1 0 0,-1-1 15,2 1-15,-2-1 0,-1 1 0,4 2 0,-2 0 16,-2-2-16,1-1 0,3 0 15,2 2-15,-1-1 0,-2-1 0,1 1 16,-1 1-16,-1-2 16,-1 0-16,0 1 0,2 1 0,0 0 15,1-2-15,0 2 16,1 0-16,-1-2 16,-2 0-16,-1-1 0,1 1 15,-1 0-15,-1 0 0,3 0 16,1-1-16,1 0 0,-2-1 0,1 0 15,0 1-15,-2 1 0,-1 1 16,1-1-16,-1-1 0,0 1 16,2-1-16,0 0 0,3 0 15,-1 1-15,-2 1 0,0-2 0,-1 0 16,-1 0-16,1 0 0,0 0 16,1 1-16,-1-1 0,0-1 0,2 2 15,1-1-15,-2 0 0,-2 1 16,1 0-16,-1 0 0,0 0 15,1 0-15,0 0 0,2 0 16,-1 0 0,0-2-16,-1 2 0,1 0 15,-3 0-15,-1 0 0,1 0 0,3 0 16,-1 0-16,1 0 0,0 0 16,1 0-16,-2 0 0,-1-1 15,1 1-15,-1 1 0,-2 0 16,0 0-16,0-1 0,2 1 15,-1-2-15,0 1 0,0-1 0,2 1 16,-1 0-16,-1 1 0,0-1 0,1 0 16,-2 0-16,-1 1 0,0-1 15,0 0-15,-1 0 0,0 0 16,0 0-16,1 1 0,0-1 16,0 0-16,1 0 0,0 0 15,-1 2-15,0-2 0,-1 1 0,0-1 16,0 0-16,-1-1 0,2-1 0,1 4 15,0-2-15,1 1 0,0-1 16,1 1-16,-2-1 0,0 0 16,0 0-16,0 1 0,-1 0 15,-1-1-15,1 1 0,0 1 16,0-1 0,1-1-16,0 1 0,2-1 15,-1 1-15,0 2 0,0-2 0,2-1 16,-2 0-16,-1 1 0,1-1 15,0 0-15,1-1 0,0 1 16,0-1-16,2 1 0,-2-1 16,0 1-16,4 0 0,-1 1 15,-2-1-15,-1 0 0,1 0 0,0 0 0,-3 0 16,0 1-16,6-1 0,0 1 16,-5 2-16,0-1 0,3-1 15,-2 0-15,-1 0 0,0 0 16,1 0-16,0-1 0,-3 1 15,0 0-15,3 2 0,2-2 16,-4-1 0,0 1-16,3 1 0,0 0 0,-4-2 15,0 0-15,2 1 0,0 2 16,-2-2-16,0 0 0,0 0 16,1 0-16,1 0 0,0 1 15,-1-1-15,0 0 0,0 1 16,-1 1-16,0 0 0,1-2 15,-1 0-15,0 0 0,0 0 0,2 0 0,-2 1 16,0-1-16,0 2 0,1-2 16,-1-1-16,-1 1 0,0 0 15,-2 1-15,1 0 0,-1 0 0,-1 0 16,-1-1-16,0-1 16,-1 1-16,0 0 0,-1 1 15,-1 0-15,1-2 16,-1 1-16,0 0 0,1 0 15,-1 0-15,-1 0 0,0 0 16,1 0-16,-1 0 0,1 0 16,1 1-16,0-1 0,-1 0 0,1 0 15,2-1-15,-2 0 16,1 0-16,-2 0 0</inkml:trace>
  <inkml:trace contextRef="#ctx0" brushRef="#br1" timeOffset="141824.959">15081 8635 0,'0'0'0,"0"0"0,0 0 16,0 0-16,0 0 0,0 0 0,0 0 15,0 0-15,0 0 0,0 0 16,0 0-16,0 0 0,0 0 15,0 0-15,-3-23 0,3 23 16,0 0-16,0 0 0,0 0 0,4-29 0,-4 29 0,0 0 16,3-26-16,-3 26 15,7-18-15,-4 8 0,0-1 16,0 0-16,0 0 0,-1-1 16,0 0-16,0 0 0,2 1 15,-2 1-15,1 0 16,0 0-16,1-1 0,1-1 15,2 0-15,-1 1 0,1 1 16,0-2-16,-1-3 0,1 3 16,0 0-16,-2-1 0,1 0 15,-1 0-15,1 0 0,-1 0 16,2-2-16,-1 1 0,1 0 0,2-4 16,0 1-16,-1 1 0,2 3 15,1-2-15,0 1 16,0-1-16,0 2 0,0-2 0,0 1 15,-1-1-15,-1 3 0,0 1 16,0 1-16,0 0 0,0 1 16,-2-1-16,0-1 0,-1 2 15,1 1-15,1-2 0,1 1 16,-2 0-16,0 1 0,0 1 16,0-2-16,0 3 0,-1-1 0,1 0 15,1-2-15,-2 2 0,1 0 16,0-1-16,-1 0 0,1 2 15,0-1-15,-2 2 0,1-3 16,-1 2-16,-1-1 0,2 1 16,1-1-16,-1-1 0,0 2 0,-1-1 15,2 1-15,-1 0 0,0 1 16,1 0-16,0 0 0,1 0 16,-1 0-16,-1-1 0,1 2 15,-1-2-15,0 1 0,0-1 16,-1 1-16,1 0 0,-1 1 0,1-1 15,-1 1-15,1-2 16,-2 2-16,0-1 0,2 0 0,-1 1 0,1 2 16,-1-3-16,1 1 0,-1 0 15,1 1-15,-1 0 0,1-3 16,1 1-16,0-2 0,1 2 16,0-2-16,-2 1 0,1 2 0,0-1 15,0 0-15,0 0 16,0-1-16,-2 0 15,1-1-15,-1 1 0,1 0 16,-1 1-16,1 0 0,-1 0 16,1 0-16,-1 0 0,1 1 15,-1-1-15,2 1 0,-2-2 16,1 1-16,-1 0 0,1 0 0,-1 0 16,1 1-16,1 0 0,0 0 15,1 0-15,0 0 0,-1-1 0,1 1 16,0 1-16,-2-2 15,1 1-15,0-2 0,-2 1 0,1-1 16,-1 1-16,1 0 0,-1 1 16,2-2-16,-1 1 0,2 0 0,0 0 15,0 0-15,-1 2 16,2-1-16,0 0 0,0 0 0,-2 0 0,1-1 16,0 2-16,1 0 0,-2-2 15,0 0-15,1-1 0,0 2 16,-2 0-16,1 0 0,-1 1 15,1-1-15,0 0 0,-1-1 0,1 1 16,1 0-16,-1-1 0,1 0 16,0 1-1,1 2-15,-2-2 0,1 2 16,0-1-16,0 0 0,1 0 16,-1 0-16,0-1 0,-1 0 15,1 1-15,0-1 0,0 0 16,-1 1-16,1-1 0,0 1 0,1 0 15,-1 0-15,1-1 0,-1 1 16,1-1-16,0 1 0,-1 1 0,1-1 16,0 1-16,0-2 0,0 0 15,-2 1-15,1 1 0,0 1 16,0-2-16,-1 2 0,1 0 16,0 0-16,-1 0 0,1 1 0,0 0 15,0-1-15,-1 0 0,1 0 16,1-2-1,0 0-15,-1 1 0,0 1 16,0-1-16,1-1 0,-2 2 16,1-1-16,0 1 0,0 1 15,-1-1-15,1 1 0,-1 0 16,-1 0-16,1 0 0,-1 0 0,2 0 16,0-2-16,0 1 0,-2 0 15,2 0-15,1 1 0,-2 0 0,0 0 16,1-2-16,0-2 0,-1-1 15,1 0-15,0 3 0,-1 4 16,1-2-16,1 1 0,-1 1 0,-1-1 16,0 0-16,0 0 0,-1-1 15,2 0-15,0 1 0,-1 0 16,1-1 0,0 0-16,0 0 0,-1 0 15,1 0-15,1-1 0,0 1 16,-2-1-16,1 0 0,0 1 15,-1-1-15,2 1 0,0-1 0,0 1 16,0-1-16,-2 0 0,2 1 16,0 0-16,-1 0 0,0 0 0,-1 0 15,1 0-15,0 0 0,1 0 16,-1 0-16,1 0 0,0 1 16,-1-1-16,1 0 0,0 1 15,1-2-15,-1 0 0,0 0 0,0-3 16,-1 3-16,-2 0 0,2 1 15,1 0-15,-1 0 0,1 0 16,0 0-16,0 0 0,1 1 0,0-1 0,0 0 16,1-1-16,-1 0 0,-2 1 15,1 0-15,0 0 0,-1 0 16,0 1-16,-1-1 0,1-1 16,0-1-16,1 1 0,-1 0 15,2 2-15,-1-1 0,0 1 0,1-1 31,1 0-31,0 0 0,0-1 0,-1 0 16,0-1-16,0 1 0,-2-1 16,1 1-16,0 0 0,0-1 15,0 1-15,1 0 0,1-2 16,-1 2-16,0 2 0,1-1 16,1-1-16,0 1 0,-1 0 15,0-1-15,0 0 0,-1 0 0,0 1 0,0-2 16,0 0-16,0 1 0,-1 0 15,1 0-15,0-2 0,1 2 16,0 0-16,0 0 0,1 0 16,0 1-16,-1 0 0,-2-1 15,1 0-15,-1-1 0,0 0 0,0 0 32,0-1-32,-1 1 0,1 2 0,0 0 15,0 0-15,0-1 0,0 1 16,1 0-16,-1 0 0,2 0 15,0 1-15,-1-2 0,0-1 16,0 0-16,-1 1 0,-1 0 16,0 0-16,-1 1 0,1 0 0,0-1 15,0-1-15,1 1 0,0 1 0,0-1 16,1 0-16,0 1 0,0-1 16,0 1-16,1 1 0,-1-1 15,-1 0-15,0-1 0,0 0 16,0 0-16,-1 1 0,-1-1 15,2 1-15,0-1 0,0-1 0,1 1 16,0 0-16,0 1 0,-2 0 0,2 0 16,0 0-16,0 0 0,0 0 15,0 0-15,0 0 0,-1 0 16,-1-2-16,-1 2 0,1 0 16,0 0-16,-1 2 0,2-2 15,0 0-15,0 0 0,0 0 16,-1 0-1,2 0-15,0 0 0,0 0 0,0 0 16,-1 0-16,0 1 0,0 2 16,-1-2-16,1-1 0,0 1 15,-1-1-15,0 0 0,0 0 16,1 0-16,0 0 0,1 0 16,0 0-16,0 0 0,0 1 0,1-1 15,1 0-15,-1 1 0,-1-1 0,0 1 16,0-1-16,0 0 0,-2 0 15,1 0-15,1 0 0,0 0 16,0 0-16,1 0 0,1 0 16,0 0-16,0-1 0,0 2 15,1 1-15,-2-1 0,0-1 0,-1 0 32,-1 0-32,1 0 0,-1 0 0,1 0 15,1 0-15,0 0 0,0 0 16,1 1-16,0 1 0,-1-2 15,1 1-15,-1-1 0,1-1 16,-1 2-16,-1 0 0,0 0 16,-1 0-16,0 0 0,0 1 15,0-1-15,1-1 0,0 1 0,0 0 0,1 0 16,0-1-16,-1 1 0,0-1 0,1 1 16,0 0-16,0-1 15,-1 1-15,0 1 0,-2-1 16,1 1-16,0-1 0,1 0 15,1 0-15,1-1 0,0 0 0,0 0 16,0 0 0,-1 1-16,0 1 0,0 0 15,1-2-15,-3-2 0,1 2 16,0 0-16,-1 0 0,0 0 16,0 2-16,1-2 0,1 0 15,0 1-15,0 1 0,0-1 16,0-1-16,0 1 0,-1 1 0,1-1 15,0-1-15,-1 0 0,0-1 0,-2 2 16,1-1-16,0 1 0,0-1 0,0 1 16,1 1-16,-2-1 15,1 0-15,1 0 0,0 0 16,0-1-16,0 0 0,-1 0 0,0 2 16,-1-2-16,1 1 0,0-1 15,0 0-15,-1 0 0,-1 1 0,1-1 16,0 0-16,-1 0 0,1 1 0,0 0 15,1 0-15,0 1 16,-1-1-16,2-1 0,0 1 16,0-1-16,0 2 0,0-2 0,0 1 15,-1-1-15,-2-1 0,1 1 16,0 0 0,0 0-16,-1 0 0,1 1 15,1-1-15,0 1 0,-1-1 16,1 0-16,0 0 0,1 0 0,1 0 15,0-1-15,0 1 16,0-1-16,-1-1 0,0 2 0,0 0 16,-1 0-16,0 0 0,0-1 15,3 1-15,-3-1 0,2-1 0,0 2 16,2 0-16,-1 0 0,-1-1 0,1 1 16,0-1-16,-1 0 0,-1 0 15,0 0-15,0-1 16,0 1-16,0 0 0,1 1 15,1 1-15,0-1 0,0 0 0,0 0 16,1-1 0,1 0-16,-2 1 0,0-1 15,-1 1-15,0-1 0,-1-1 0,1 2 16,1-1-16,1 2 0,2 0 16,-2 0-16,0-2 15,0 1-15,-1 1 0,1-2 0,-1-1 16,-1 2-16,0-1 0,0 1 15,0 0-15,0 0 0,0-2 0,0 2 16,1-1-16,0 1 0,1 0 16,1 0-16,-1-1 0,-1 1 0,0-1 15,-1 1-15,0 0 0,0 0 16,0 0-16,1-1 0,0 1 16,0-1-16,0 1 0,1 0 15,1 1-15,-1 0 0,-1-1 0,1 0 16,-2-1-16,0 0 0,-1-1 0,-1 2 15,2 3-15,1-3 0,-1-1 16,1-1-16,0 2 16,0 0-16,1-1 0,0 1 0,0 0 15,-1 0-15,-1 0 0,-1-1 16,-1 1 0,1 1-16,0 0 0,0 1 15,1-4-15,0 4 0,0-1 0,0-1 16,1 1-16,1-1 15,-2 1-15,0 0 0,0 2 0,-1-2 16,-2-1-16,1 0 0,0 0 16,0 1-16,1-1 0,0 2 15,0-1-15,-2 0 0,1 0 0,1 0 0,0 0 16,0 1-16,0-2 0,0 1 16,0-1-16,-1 1 0,-2 0 15,1 0-15,0-1 0,0 1 16,-2-1-16,1 2 0,-1-1 15,0 0-15,-1 1 0,2-1 16,0-1 0,-1 0-16,1 0 0,-1 0 0,0 1 15,-1 0-15,1-1 0,0 1 16,-1-1-16,1 0 0,-1 0 16,1 1-16,-1 1 0,1-2 15,-1 1-15,1 2 0,-1 0 16,0 0-16,-1 0 0,-2-1 15,-1 1-15,0 0 0,0-1 0,-1-2 0</inkml:trace>
  <inkml:trace contextRef="#ctx0" brushRef="#br1" timeOffset="143160.8473">16321 5144 0,'0'0'0,"0"0"15,0 0-15,0 0 0,0 0 0,0 0 16,0 0-16,0 0 0,0 0 16,0 0-16,0 0 0,0 0 15,0 0-15,0 0 0,-10 27 16,10-27-16,0 0 0,-3 26 16,3-26-16,-3 22 0,2-11 0,0 1 15,0 1-15,-1 2 0,0 0 0,-1 2 16,0 1-16,0-2 0,1 0 15,-1 2-15,1 0 0,0 0 16,0 0-16,0 5 0,-2 1 16,2-3-16,0-4 0,0 0 15,-1-1 1,2-1-16,1 0 0,0-2 16,1 0-16,-1-3 0,0 0 0,2-4 15,-1-3-15,-1-3 0,2 3 16,-2-3-16</inkml:trace>
  <inkml:trace contextRef="#ctx0" brushRef="#br1" timeOffset="144032.6763">16378 5171 0,'0'0'0,"0"0"16,0 0-16,0 0 0,0 0 0,0 0 16,0 0-16,0 0 15,0 0-15,0 0 0,23 9 16,-23-9-16,0 0 0,0 0 0,26 5 16,-26-5-16,0 0 0,23 3 0,-15-2 0,-1 1 15,0 2-15,-1-1 0,1 1 16,0 0-16,-2 0 0,1 0 15,-1 2-15,1-1 0,-1-1 16,0 1-16,-2-1 0,0 0 16,1 0-16,-2 2 0,-1-1 15,-1 2-15,0-1 16,-1 0-16,0 1 0,-2-1 16,0 3-16,-2-2 0,-2 1 15,-1 0-15,1-1 0,-2 0 16,-1 0-16,0 0 0,0-2 15,0 1-15,1 0 0,0-3 16,2 1-16,0 0 0,1-1 16,0 0-16,0 0 0,2 1 0,0-2 0,0-1 15,2 1-15,0-1 0,2-1 16,-2 3-16,2-3 0,1 4 16,1-3-16,0 2 0,2-2 15,-1 1-15,1-1 0,2 2 16,-1 0-16,2 0 0,0 1 15,-1-1-15,1 0 16,-1 1-16,2 0 0,-1 0 16,-1 1-16,0 0 0,-1-1 15,0 1-15,-1 1 0,1 0 16,-2-1-16,0 1 0,-1 2 0,1-2 16,-2 1-16,0 1 15,-1 0-15,0-1 0,-1 2 16,0-1-16,-2-1 0,1-2 0,0 1 0,-2-1 15,-2 2-15,-1 0 0,0 1 16,-1-2-16,-1 1 0,-1 0 16,0 1-16,0-2 0,2 0 0,-1 0 15,0 0-15,1-1 0,2-1 16,-1-1-16,2-1 16,0 0-16,1-1 0,0 0 0</inkml:trace>
  <inkml:trace contextRef="#ctx0" brushRef="#br1" timeOffset="145066.4761">16696 5284 0,'0'0'0,"0"0"0,0 0 16,0 0-16,0 0 0,0 0 15,0 0-15,0 0 0,0 0 0,0 0 16,0 0-16,0 0 0,0 0 16,0 0-16,0 0 0,0 0 15,0 0-15,0 0 0,0 0 16,0 0-16,0 0 0,0 0 0,0 0 16,0 0-16,0 0 0,0 0 0,0 0 15,0 0-15,0 0 0,0 0 16,0 0-16,0 0 0,0 0 15,0 0-15,-3 22 0,3-22 16,0 0-16,-3 19 0,3-19 16,-2 19-16,2-19 0,-2 20 0,1-9 15,0-1-15,-1 0 0,1-1 0,0 1 16,-1 1-16,0-1 0,0 0 16,-1 0-16,2 1 0,0 0 15,0 0-15,-1 0 0,1 0 16,0 0-16,1-3 0,0 0 15,0-1 1,1 0-16,0-2 0,0 1 16,0-2-16,0 0 0,0-1 0,0 1 15,2-2-15,-1 1 0,1 0 16,2 1-16,-2-2 0,-1 0 16,2 0-16,2-1 15,-1 2-15,2 0 0,1-3 0,2-1 16,-1-1-16,0 1 0,1-1 0,0 4 15,0-2-15,-1-2 0,1 2 0,1-1 16,1 0-16,0 1 0,1 0 16,1 1-16,-2-1 0,0 0 15,1 0-15,0 0 0,0 0 16,-1 0 0,-1 0-1,-1 3-15,0-2 0,-1-1 0,1 1 0,0 0 16,0 2-16,0 2 0,-2 0 15,0-1-15,-2-1 0</inkml:trace>
  <inkml:trace contextRef="#ctx0" brushRef="#br1" timeOffset="145900.4833">16461 7586 0,'0'0'0,"0"0"0,0 0 16,0 0-16,0 0 0,0 0 15,0 0-15,0 0 0,0 0 0,0 0 16,0 0-16,0 0 16,1 26-16,-1-26 15,0 0-15,2 29 0,-2-29 16,0 26-16,1-11 0,-1 0 16,1 0-16,-1 1 0,0 3 15,0-1-15,-1 0 0,0 1 16,0-3-16,0 1 0,1 0 0,-1 5 15,0 0-15,-1-3 16,-1-2-16,2-1 0,0-3 0,0 0 0,0-4 16,0 0-16,1-1 0,1-3 15,0-1-15,1-2 0,2 0 16,-4-2-16,1-3 0,-1 3 16,0-3-16,0 3 0</inkml:trace>
  <inkml:trace contextRef="#ctx0" brushRef="#br1" timeOffset="146687.5479">16505 7552 0,'0'0'0,"0"0"16,0 0-16,0 0 0,0 0 0,0 0 15,0 0-15,0 0 0,0 0 16,0 0-16,0 0 0,0 0 0,0 0 0,0 0 16,0 0-16,0 0 15,0 0-15,0 0 0,25 1 16,-25-1-16,0 0 0,21 3 15,-21-3-15,0 0 0,27 11 0,-27-11 16,20 4-16,-11-3 0,0 1 16,0 0-1,0 1-15,-1 0 0,-2 0 0,1 0 16,-2 1-16,1-1 16,-2 1-16,1 0 0,-2 0 15,-1 0-15,0 1 0,0 2 16,-1 0-16,-1 1 0,0 0 0,-1 0 15,-2 2-15,0 0 16,-1 0-16,-2-1 0,-1 0 0,0 0 0,-1-1 16,0 0-16,1 1 0,-1-2 15,0-1-15,0-1 0,0 0 16,0 0-16,1-1 0,2-1 16,-1 1-16,2-2 0,-1 0 0,2 0 15,0-1-15,1 0 0,2-1 16,-1 3-1,1-3-15,1 3 16,1 0-16,2-1 16,3 1-16,-1 0 0,2-1 15,-1 0-15,-2 0 0,2 3 0,0 2 16,-1 0-16,0 0 0,0 0 16,1 0-16,-2-1 0,1 0 15,-2 1-15,1 2 0,-2-1 0,0 0 0,0 1 16,-2 0-16,0 0 0,-1-1 15,-1 2-15,-2 0 16,1-2-16,0 0 0,-2 2 0,-3 1 16,2-3-16,0-1 0,-2 0 15,0 0-15,-1 0 0,0 0 0,1-1 16,-2-2-16,1 0 0,1 0 0,2-2 16,-1-2-16,2-1 0,0 0 15,0 0-15,1 1 0,0-2 16</inkml:trace>
  <inkml:trace contextRef="#ctx0" brushRef="#br1" timeOffset="147374.4527">16897 7581 0,'0'0'0,"0"0"15,0 0-15,0 0 0,0 0 0,0 0 16,0 0-16,0 0 0,0 0 0,0 0 0,0 0 16,0 0-16,0 0 0,0 0 15,0 23-15,0-23 0,0 0 16,0 0-16,4 23 0,-4-23 15,0 0-15,4 24 0,-4-24 16,3 20-16,-3-9 0,0 0 16,0 0-1,-1 3-15,0 0 0,0 3 16,-1 2-16,0 0 0,-1-1 0,1-1 16,1 0-16,0 1 0,0-1 15,0 5-15,0 0 0,0-2 16,-2-2-16,2-2 0,1-1 15,-2-3-15,0-2 0,1-1 16,1 0-16,1-3 0,0-1 0,0 0 0,0-3 16,1-1-16,2-1 0,-2 0 15,0 0-15,0 0 0</inkml:trace>
  <inkml:trace contextRef="#ctx0" brushRef="#br1" timeOffset="148679.0328">16976 7489 0,'0'0'0,"0"0"0,0 0 15,0 0-15,0 0 0,0 0 16,0 0-16,0 0 0,0 0 0,0 0 16,0 0-16,0 0 0,0 0 15,0 0-15,0 0 0,0 0 0,0 0 0,0 0 16,0 0-16,0 0 0,0 0 16,0 0-16,0 0 15,0 0-15,0 0 0,0 0 16,0 0-16,0 0 0,0 0 0,0 0 15,0 0-15,0 0 0,0 0 16,0 0-16,0 0 0,0 0 0,0 0 16,0 0-16,22 12 0,-22-12 0,0 0 15,0 0-15,0 0 16,0 0-16,0 0 0,0 0 16,0 0-16,25 14 0,-25-14 0,0 0 15,0 0-15,20 7 0,-20-7 16,0 0-1,0 0-15,0 0 0,23 10 0,-17-9 16,0 1-16,1 0 16,-1 0-16,1 2 0,1 1 15,-2 0-15,1-1 0,0 2 16,-1-2-16,1 1 0,-1-1 0,1 1 16,0 0-16,-1 2 15,1-1-15,0 1 0,-1 1 0,1-1 0,-1-1 0,1 1 16,1 1-16,-2 0 15,0-1-15,-1 3 0,2-2 16,-2 1-16,1 0 0,-1 1 16,0 1-16,-1-1 0,1-2 15,-1 0-15,-1 2 0,1-1 16,-2 1-16,0-1 16,-1 1-16,-1-1 0,0 2 0,-1-1 15,0 1-15,-1-1 16,-1 1-16,-2-1 0,1-1 15,-1 1-15,1 0 0,-1-2 0,1 1 16,0 0-16,-1 0 0,0 0 16,-2 1-16,2-2 0,-1 0 15,1-1-15,-1 2 0,1-2 0,-1 0 0,-1 0 16,1 0-16,-2-2 0,-1 0 16,0-1-16,1 1 15,0 1-15,1 0 0,0-1 16,-2-1-16,0-1 0,-1 0 0,1-1 15,0 0-15,2 0 0,0 1 16,0 0 0,1 0-16,-1 1 0,1 0 0,0-2 15,1 0-15,-2 0 16,-1 2-16,2-1 0,1 1 0,0-1 16,-1-2-16,1 1 15,0 0-15,2 0 0,0-2 0,-1 1 16,1 0-16,0 0 0,-1 0 15,1 0-15,1 0 0,0 0 0,0 0 0,-1 0 16,1 1-16,0-2 16,2 0-16,-2 1 0,2-1 0,-3 1 15,3-1-15,0 0 0,0 0 16,0 0-16,0 0 0,-6 1 16,6-1-16,0 0 0,0 0 15,0 0-15,0 0 0,0 0 0,0 0 0,0 0 16,0 0-16,0 0 0,0 0 15,0 0-15,0 0 0,0 0 16,0 0-16,0 0 0,0 0 16,0 0-16,0 0 0,0 0 15,0 0-15,0 0 0,0 0 0,0 0 32,0 0-32,0 0 0,0 0 0,0 0 15,0 0-15,2-5 0,-2 5 16,0 0-16,0 0 0,0 6 15</inkml:trace>
  <inkml:trace contextRef="#ctx0" brushRef="#br0" timeOffset="209308.2346">15090 4712 0,'0'0'0,"0"0"16,0 0-16,0 0 0,0 0 15,0 0-15,0 0 0,0 0 0,0 0 16,0 0-16,0 0 16,0 0-16,0 0 15,0 0-15,0 0 0,0 0 16,0 0-16,0 0 0,0 0 16,0 0-16,0 0 0,0 0 15,3 23-15,-3-23 0,0 0 16,0 0-16,0 0 0,5 22 15,-5-22-15,0 0 0,0 0 16,7 23-16,-7-23 0,0 0 0,6 20 0,-3-14 16,0 1-16,0 0 0,1 0 15,0 1-15,-1-1 0,1 0 16,-1-2-16,-1 2 0,0-1 0,2 2 16,0 0-16,-1 0 0,1-1 15,-1 1-15,-1 2 16,1-2-16,1 0 0,-1 0 15,0-2-15,1 0 0,0 1 16,0 2-16,1 1 16,-1 0-16,1 1 0,-1-1 15,-1 1-15,2 0 0,-1-1 0,1 1 16,-1-2-16,0 3 0,2-1 16,-1 1-16,1-1 0,0 0 15,-1 1-15,1-1 0,-1 0 16,2 0-16,0 0 0,0 1 15,0-1-15,-1-1 0,1 0 16,-1 0-16,1 0 0,0-2 0,0 1 16,0 1-16,0-1 0,-1 1 0,1 1 0,-1-1 15,1 1-15,1 1 0,0 0 16,-2 0-16,0 1 0,-1 0 16,1-2-16,0 1 0,1 1 15,0-1-15,-2-1 0,2 0 16,0 1-16,1-1 0,0 0 0,0 0 15,-1 0-15,1-1 0,-1 0 16,0 0-16,1 0 0,0 0 16,-1 0-1,0 0-15,0 0 0,-1 0 16,2 1-16,-1-1 0,-1 1 16,0 0-16,0 0 0,1 1 15,0-1-15,-1 0 0,1 0 0,-1-1 16,2-1-16,0 2 0,-2 0 15,1 0-15,0 1 0,-1-1 16,0 1-16,-1-1 0,1 0 0,-1 0 16,1 0-16,-1 0 0,2 1 15,0 0-15,-1-1 0,1 0 16,-1-1-16,1 0 0,1-1 0,0 1 16,0 0-16,1 2 0,-1 0 15,1-1-15,0-1 0,-2 0 16,1-2-1,-1-1-15,-1 0 0,1 0 0,-1-2 16,1 4-16,0-1 16,-1 0-16,1 0 0,-1 0 15,2 0-15,0 0 0,-1 1 0,-1-1 16,1 1-16,-1 1 0,2 0 16,0 0-16,1 0 0,-1-1 15,0 0-15,0-1 0,0 0 0,-1 0 16,0 1-16,0 1 0,-1-1 15,1 2-15,-1-1 0,0-1 0,-1 1 16,1 0-16,-1 0 0,1-2 16,-1 1-16,2-2 0,0-1 15,-1 2-15,0 0 0,-1-1 16,1 0-16,0 0 0,1 0 0,0-2 16,0 2-16,1-1 0,0-2 15,0 1-15,-2 0 0,1 2 16,-1-2-16,1 2 0,-1 1 0,-1-1 15,1 2-15,-1-2 0,1 0 16,-1 1-16,2-1 0,-1 0 16,1 0-1,0 0-15,-2 0 0,2 1 0,-1-1 16,1 0-16,0 0 0,0 0 16,2 0-16,0 0 0,0 0 15,-2 0-15,1 0 0,0-1 16,-2 1-16,1 0 0,0 0 15,-2 2-15,1-3 0,0 1 16,1-2-16,0 1 0,-1 0 0,2-2 16,1 2-16,-2-1 0,0 2 0,0-1 15,0-1-15,1 0 0,0-2 16,0 2-16,-2 1 0,2-1 16,0-1-16,-1 0 0,1 2 0,-1-1 15,-1 0-15,1 0 16,-1 1-16,1-1 15,0 0-15,-1 1 0,2-1 16,0 0-16,1 1 0,-1-1 16,2 1-16,0-2 0,-1 2 15,0-1-15,1 0 0,-1 1 16,-1 0-16,1-2 0,0 1 0,-1-2 16,0 1-16,0-1 15,1 1-15,0 0 0,0 1 0,1-2 0,0 0 16,0-2-16,-1-1 0,1 0 15,0-1-15,1 3 0,0 2 16,0-1-16,-1 1 0,0 0 16,0-2-16,0 1 0,0-1 0,1 1 15,0 0-15,0-2 16,1 1-16,0 0 0,-1-1 0,1 1 0,1 1 31,-1 1-31,0-2 0,-1 1 0,0 0 0,1 2 0,0 0 16,0-2-16,0 1 0,1 0 31,-1 0-31,1-1 0,0 1 0,0-1 0,0 0 0,-1 1 16,0-1-16,0 0 15,1-1-15,-1 0 0,0 1 16,0 1-16,1-2 0,0 1 16,0 0-16,0-1 0,1 0 15,-2 0-15,-1-1 0,0 2 16,0-2-16,0 1 0,0-1 0,0 2 15,0 0-15,1-1 0,1 0 16,-1 0-16,2 1 0,-2-1 0,0 1 16,-1-2-16,0 2 0,0-2 15,-1 1-15,0 0 0,1 1 16,-1 0-16,0-1 0,1 0 16,1-1-16,0 2 0,0-1 0,0 0 15,0 0-15,-1-1 16,0 0-16,0 1 15,-1-1-15,0 0 0,-1 0 16,1 0-16,1 0 0,0 1 16,0-1-16,0-1 0,-1 0 15,1 1-15,1-1 0,0 0 16,-1-1-16,0 1 0,-1 1 0,0 1 16,0-1-16,-1 0 0,0-1 15,1 1-15,1 0 0,0 1 0,1 0 0,0-1 16,0-1-16,0-1 15,-1 0-15,0 1 0,0 1 16,-1-1-16,0 2 0,0-2 16,0 0-16,0 1 0,0 0 0,1 0 15,0 1-15,0 0 0,0-1 16,0-1 0,1 0-16,0 0 0,-1 0 0,0 1 15,-1 0-15,0 1 16,0-1-16,0 1 0,0-1 15,0 1-15,1-1 0,0-1 16,0 1-16,1-1 0,0 0 0,0 0 16,0-1-16,-1 1 0,-1 0 15,0 1-15,0 0 0,0 0 0,-1 0 16,1-1-16,1 1 0,0 0 16,0-1-16,-1 1 0,0 0 15,1 1-15,1-1 0,0-1 16,0-1-16,-1 1 0,0 1 0,0 0 15,-1 0-15,1 0 0,0 0 16,0 1-16,1-1 0,-1 0 0,0-1 0,1 2 16,2-2-16,-1 1 15,0 1-15,-1-1 0,-1 0 0,0 1 16,0 0-16,0-1 0,1 0 16,1-1-16,-1 0 0,1 2 15,1 0-15,1 1 0,-2-1 16,0-1-1,0-1-15,-1 0 0,1 0 0,-1 0 16,1 0-16,0 0 16,0 0-16,2 0 0,0 0 15,-1 1-15,1 2 0,-2-3 0,0 0 16,-1 0-16,1-2 0,0 2 16,1-1-16,0 1 0,1 0 15,0-1-15,2 1 0,-2 0 0,1 0 16,1-1-16,0 1 0,-1-1 0,2 1 15,0 0-15,-1 0 0,1 2 16,0 2-16,-1-3 0,0-1 16,-2 0-16,-1 0 0,2 0 15,-1 2-15,2-2 0,-1 0 16,1 1 0,-1 1-16,1 0 0,-2 0 0,0-1 15,-1-1-15,-1 0 0,1 0 16,-1 0-16,1 0 0,-1 1 15,-1 1-15,2-1 0,0-1 16,0 0-16,1 0 0,-1 0 16,-2 2-16,0-1 0,-1 2 15,0-1-15,0-1 0,-2 1 0,1 0 0,0-1 16,0 0-16,1 1 0,1-1 16,0 0-16,0 0 0,-1 0 15,-1 0-15,0-1 0,0 0 16,-1 2-16,0-2 0,0 1 15,1 0-15,-1 0 0,1 0 0,0 0 32,-1-1-32,1 1 0,1 0 0,0-1 15,0 1-15,-1 0 0,0 1 16,0-1-16,0 1 0,0 0 16,0 1-16,1 0 0,1-3 15,0 1-15,0-1 0,2 1 16,2 1-16,-3 0 0,-1-1 0,-2 0 15</inkml:trace>
  <inkml:trace contextRef="#ctx0" brushRef="#br0" timeOffset="211145.7578">15050 6081 0,'0'0'0,"0"0"0,0 0 16,0 0-16,0 0 0,0 0 0,0 0 15,0 0-15,0 0 0,0 0 0,0 0 16,0 0-16,0 0 0,0 0 16,0 0-16,0 0 0,0 0 0,0 0 15,0 0-15,0 0 16,0 0-16,0 0 0,0 0 16,0 0-16,0 0 0,0 0 0,0 0 15,0 0 1,0 0-16,0 0 0,0 0 15,0 0-15,0 0 0,0 0 16,0 0-16,0 0 0,0 0 0,-1 28 16,1-28-16,0 0 15,0 0-15,0 29 0,0-29 0,0 0 16,0 26-16,0-26 0,0 23 16,0-11-16,0 0 0,0 2 0,-2 1 15,1 1-15,0 0 0,1 1 16,0 1-16,-1 0 15,0-1-15,-1 7 16,0 1-16,-1-5 0,1 0 0,0-2 16,1 0-16,0-3 0,0-4 0,0 2 0,0 0 0,-1-1 31,2-2-31,0-2 0,2-1 16,-1-5-16,1 0 0,-2-2 0,2 3 15,-2-3-15</inkml:trace>
  <inkml:trace contextRef="#ctx0" brushRef="#br0" timeOffset="211963.1789">15088 6158 0,'0'0'0,"0"0"0,0 0 16,0 0-16,0 0 0,0 0 0,0 0 15,0 0 1,0 0-16,0 0 0,0 0 15,0 0-15,0 0 0,0 0 16,0 0-16,27 2 0,-27-2 0,0 0 16,0 0-16,0 0 0,31 0 15,-31 0-15,0 0 0,19 4 16,-19-4-16,0 0 0,19 5 16,-13-3-16,-1-1 0,1 2 0,-1 0 15,0 0-15,-1-2 0,-1 2 16,1 1-16,-1 0 0,0-3 0,-1 2 15,0 0-15,0 1 0,0 1 16,-1-1-16,-1 0 0,0 2 16,-1-1-16,-1 2 0,-2 1 15,1 1 1,-1 2-16,-2 0 0,0 0 16,-3-1-16,-1-1 0,1-1 0,0 0 15,2 0-15,-1 0 0,1-1 16,1-1-16,-1-2 0,0-1 15,2 0-15,0 1 0,2-1 16,0 0-16,0 0 0,0 0 16,1-1-16,2-2 0,-2 3 0,2-3 0,1 4 15,0-2-15,1 0 16,2 1-16,0-1 0,2 1 0,-1-1 16,2 0-16,-1 0 0,1-1 15,-1 1-15,1 2 0,0 1 16,-2 2-16,1-1 0,-2-1 15,1 1-15,-2 0 0,0 2 0,-1 0 0,-1-1 16,1-1-16,-2 0 0,0 1 16,0 0-16,-2 2 0,0 1 15,-1 2-15,-3 0 0,0-1 16,-1 0-16,1 0 0,-1-1 16,0-1-16,0 1 0,-2 0 15,0-2-15,1 0 16,1-1-16,0 0 0,1-1 15,1-2-15,1 0 0,-1-1 16,2 0-16</inkml:trace>
  <inkml:trace contextRef="#ctx0" brushRef="#br0" timeOffset="212541.7359">15377 6217 0,'0'0'15,"0"0"1,0 0-16,0 0 0,0 0 0,0 0 16,0 0-16,0 0 0,0 0 15,0 0-15,0 0 0,-1 28 16,1-28-16,0 0 0,0 0 16,4 25-16,-4-25 0,0 0 15,4 26-15,-3-16 0,1 0 0,-1-1 16,0 3-16,0-1 0,0 0 15,-1 0-15,0 3 16,0-3-16,0 1 0,0-1 16,0 0-16,0 1 0,0-3 0,0 1 15,-1 0-15,1-2 0,0-1 16,0 0-16,1 0 0,-1-1 16,0 0-16,0-3 0,0 0 15,0-3-15,0 3 0,0-3 16,0 2-16,0-2 0</inkml:trace>
  <inkml:trace contextRef="#ctx0" brushRef="#br0" timeOffset="213281.3947">15422 6216 0,'0'0'0,"0"0"0,0 0 16,0 0-16,0 0 0,0 0 16,0 0-16,0 0 0,0 0 0,0 0 15,0 0-15,0 0 16,0 0-16,0 0 0,0 0 15,0 0-15,0 0 16,0 0-16,23-7 0,-23 7 16,0 0-16,0 0 0,0 0 15,28-4-15,-28 4 0,0 0 16,0 0-16,28 0 0,-28 0 0,0 0 16,0 0-16,22 4 15,-22-4-15,10 4 0,-5-2 16,1 1-16,-1 1 0,-1-1 0,1 1 0,-1 0 15,0-1-15,0 1 0,0 0 16,1 1-16,-2-2 0,0 0 16,0 2-16,-1-2 0,1 1 0,-1 1 15,1-2-15,-1 1 16,-1 0-16,0 1 0,-1 0 16,0-1-16,0 1 0,0 0 0,0-1 0,0 2 15,-1-1-15,-1 1 0,-2 1 16,1-1-16,0 0 0,-1-1 15,1 1-15,0 0 0,0-1 0,-1 1 16,1 0-16,1-1 16,0-2-16,-1 1 0,1 1 15,0 0-15,0-2 16,-2 1-16,1 0 0,1-1 16,0 0-16,-2-1 0,0 1 15,0 0-15,-1 2 0,1-2 16,-2 0-16,1 0 0,-1-1 0,1 0 15,-1 0-15,1 0 0,-1 0 16,1 1-16,-2-1 16,0 1-16,1-1 0,-1 1 0,1 0 0,0 1 15,1-2-15,-1 1 0,2 0 16,-1 1-16,2 0 0,0-1 16,0 0-16,1 0 0,0 0 0,1-1 15</inkml:trace>
  <inkml:trace contextRef="#ctx0" brushRef="#br0" timeOffset="217994.4262">15078 8661 0,'0'0'0,"0"0"0,0 0 16,0 0-16,0 0 0,0 0 15,0 0-15,0 0 0,0 0 16,0 0-16,0 0 0,0 0 0,0 0 16,0 0-16,0 0 15,0 0-15,0 0 0,0 0 16,0 0-16,0 0 0,0 0 0,0 0 0,0 0 15,0 0-15,0 0 0,0 0 16,0 0-16,0 0 0,0 0 0,0 0 16,0 0-16,0 0 15,0 0-15,0 0 0,0 0 16,4-25-16,-4 25 0,0 0 16,0 0-16,8-21 15,-8 21-15,0 0 0,7-19 16,-5 12-16,0-1 0,2 0 15,-1-1-15,0 0 0,2 0 0,-1-2 16,2-1-16,-2 0 16,-2 0-16,2-1 0,0 2 15,0-1-15,1 0 0,-1 1 16,1 1-16,-1 0 0,1-1 16,-1-1-16,0 1 0,1 0 0,-2-1 15,0 0-15,1 1 16,-1 0-16,1 3 0,1-2 15,-1-1-15,1 0 0,-2 1 0,0-1 16,1 1-16,-1-1 0,0 1 16,2-1-16,0 0 0,1 0 15,-1 0-15,0-1 0,-2 0 16,1 1-16,1 0 0,-1 2 16,2-3-16,-1 3 0,1-1 15,-1 0-15,2-1 0,-1 0 16,1 0-16,0 1 0,-2-2 0,1 1 0,-1 0 0,0 1 15,-1 0-15,0 0 16,0 1-16,-1 0 0,0 2 16,1 0-16,-1 0 0,0-1 15,0 1-15,1 0 0,-1-1 16,0 1-16,1-1 0,-1 1 16,0-1-16,1-1 0,0 1 15,0 1-15,1 0 0,-1-1 16,2 0-16,-3 0 0,-1 0 0,2 1 0,-1 0 15,0 0-15,1 2 0,-1-2 16,0 1-16,0 0 0,1 2 0,0-1 16,1-3-16,-1 2 15,0-1-15,1 1 0,-1-1 16,1-1-16,-1 1 0,2 0 0,-1 0 16,1 0-1,-1-1-15,-1 1 0,1-1 16,-1 0-16,1 0 0,-1 0 15,-1 1-15,2-1 0,-1 1 0,2 0 16,-1-1-16,1-1 16,0 2-16,1-2 0,0 1 15,-2 0-15,1 0 0,0 0 0,1 0 16,0 1-16,0-1 0,1-1 0,0 0 16,-2 0-16,1 2 0,0-1 15,-1 0-15,0 0 0,-1 1 0,1 1 16,-1-2-16,1 1 15,-2 2-15,1-1 0,-1-1 16,0 1-16,1 0 0,0-1 16,1 1-16,-1-1 15,1 2-15,-1 0 0,1-1 16,-1 2-16,1-1 0,-1 1 16,1 0-16,-2-1 0,1 0 0,0 0 15,2-1-15,-2 1 16,1 0-16,-1 2 0,1-1 15,-2 0-15,1 1 0,-1-1 0,0 1 16,0 1-16,-1 0 0,0 0 0,1-1 16,-1 0-16,0 1 0,1 0 15,-1-1-15,0 0 0,-1-1 0,1 1 16,0 1-16,0-1 16,1-1-16,-2 0 0,1 1 0,-1-1 15,1 1-15,0-1 0,0 1 16,2 0-16,-1-1 0,0 0 0,1 0 15,-2 0-15,0-1 0,1 1 16,-1 0-16,0-1 0,1 1 0,-1-1 16,1 2-16,1-2 15,-1 1-15,1-2 0,-2 0 0,1 1 16,1 3-16,-1-2 0,2-1 16,-2 2-1,0-2-15,1 1 0,-1 1 16,1-1-16,-1 1 0,0 0 15,1-3-15,-1 1 0,1 0 0,-2 0 16,0 1-16,1 0 0,-1-1 16,0 1-16,1-1 0,-1 2 15,0-2-15,0 1 0,1 0 16,0 0-16,2 0 0,-1-1 0,1 0 16,-1 2-16,1 0 0,0 1 15,1-1-15,-2 1 0,1-2 0,1 1 16,0-1-16,1 1 15,-1-3-15,-1 1 0,1 0 0,-2-1 16,1 2-16,-1-1 0,1 2 16,-1 0-1,0-1-15,-1 1 0,2-1 16,-1 2-16,1-2 0,-1-1 0,2 1 16,0 0-16,-1-1 0,1 0 15,-1 1-15,2 0 0,0-1 0,0 1 16,-1 0-16,0 0 15,-1 0-15,2 0 0,0-2 16,-1 1-16,-1 1 0,0 0 0,0-1 16,0 1-16,-1 1 0,1-2 15,-1 2-15,1-1 0,-1 0 0,2 0 16,1 1-16,-2-1 0,0-1 16,-1 1-16,1 1 0,-1-1 15,2 1-15,0 0 0,0 1 16,1-1-16,0 1 0,-1-1 0,0 1 15,0-1-15,-1 1 0,1-1 0,0 0 16,-1 0-16,0 0 0,-1 1 16,2-2-16,-2 2 0,1-1 15,-1 1-15,2-2 0,0 2 16,-1-2-16,1 0 0,1 1 16,-1-1-1,2 0-15,-1 1 0,-1 0 16,1 1-16,-1 0 0,1 1 15,-1-1-15,0 1 0,-2-2 0,2 1 16,1-2-16,-2 1 0,1 1 16,0 1-16,-2-1 0,1 1 15,0-1-15,1 0 0,-1 1 16,2-1-16,0-1 0,0 0 0,-1 0 0,1-1 16,0 2-16,-1 0 15,1 0-15,-1 0 0,-1-1 0,2 2 16,1-1-16,-1 1 0,-2-1 15,2 0-15,0 0 0,-2 1 16,1 0-16,0 0 0,-1-1 16,1 1-16,0 1 15,1-2-15,-1 0 0,-1 0 16,1 1-16,0 0 0,0 0 16,0 1-16,0-1 0,-1-1 15,1 1-15,-1-1 0,0 1 16,1-2-16,0 2 0,0 0 0,-2-1 15,1 1-15,1 0 16,-1 0-16,1 0 0,-1-2 0,1 0 0,0 2 16,-1 1-16,2 0 0,0-1 15,-1-1-15,1 0 0,-1-2 16,-2 1-16,1-1 0,-1 1 0,3 0 16,1-1-16,-1 2 15,-1 1-15,1-1 0,0-2 16,-2 2-16,1 0 15,-1-2-15,1 1 0,0 0 16,-2 1-16,1-1 0,-1 1 16,2-1-16,-1 1 0,1-1 15,0 1-15,-1 1 0,1-1 16,0-1-16,0 2 0,0-2 16,-2 2-16,2-1 0,1 1 15,-1-1-15,1 2 0,0-1 0,0-1 0,-2 0 16,1 1-16,-1-1 0,1-1 15,0 2-15,0 1 0,1-2 16,1 0-16,-1-1 0,-1 1 16,2 0-16,1 0 0,0 1 15,0-1-15,0 0 0,0-2 16,-1 2-16,-2-2 0,2 2 0,0 0 0,0-1 16,-1 0-16,0 1 0,1 1 15,-1-1-15,0 0 0,-1 0 16,2-1-16,0 1 0,0 1 0,1 0 15,1-1-15,0 1 16,0-1-16,-1 1 0,0-2 0,-2 2 16,1-2-1,0 1-15,0 1 0,-1-1 16,-1-1-16,2 1 0,0 0 16,0 1-16,-1 0 0,1 0 15,2 2-15,0-2 0,0-1 0,1 1 16,-1 0-16,-2 0 0,0-1 15,0 0-15,0 0 16,0-1-16,-2 2 0,2-1 0,0-1 0,1 1 16,0 0-16,0 1 0,0-1 15,0 1-15,0 0 0,0-1 16,1 1-16,-1-1 0,-1 0 0,0 1 16,0-1-16,-1-1 15,0 0-15,-1 1 0,1-1 16,0 1-16,-1 1 15,1-1-15,1 1 0,-1-1 16,0 0-16,1 0 0,1 0 16,0 0-16,0 1 0,0 0 15,0-3-15,-1 3 0,0-1 0,-1 0 16,1 1-16,0 0 0,0-1 16,0 1-16,-1 0 0,1 0 15,0 0-15,1 0 0,1-1 0,0 1 16,-1 1-16,0 0 0,1 0 15,-1-2-15,-1-1 0,-1 1 16,2-1-16,-1 2 0,0 1 0,1-1 16,0-1-16,-1 1 0,0-1 15,0 1-15,2 1 0,0-1 16,2-2 0,-1 1-16,0 0 0,0-1 15,-1 2-15,0 1 0,0 1 16,-1-2-16,0 0 0,1 0 15,0 2-15,0-1 0,0 0 0,2 0 16,2-1-16,-2 1 0,0-1 16,-1 1-16,0 0 0,-1 1 15,0 0-15,0-1 0,0 0 0,2 0 16,-1 0-16,1 1 0,1 0 16,1-1-16,-1 0 0,-1 0 15,0 1-15,1 1 0,-2-1 0,1-1 16,0 0-16,1 1 0,1 1 15,0-2-15,2-1 0,-2 1 16,0 0-16,2 0 0,0 1 0,-1 0 16,1 2-16,-2-3 0,0 0 15,-1 0-15,1 1 0,2 1 0,-1 0 16,0-1-16,-2-1 0,-1 1 16,1 0-16,-1 1 0,1 0 15,2 0-15,0 0 0,0-1 16,-2 0-16,1 0 15,1 2-15,-2-2 0,-1 1 16,-1 1-16,2-1 16,-1 0-16,1 1 0,2-2 0,1 0 15,-1-1-15,-1-1 0,0 1 16,-1 1-16,0 1 0,-1-1 16,2 1-16,0-1 0,-2 1 15,0-1-15,1 0 0,0-1 0,1 2 0,-1 0 16,0-1-16,2 1 15,-3-1-15,-1 1 0,2-1 0,1 0 16,0 0-16,1-1 0,-1 1 16,0-1-16,1 0 0,-2 0 0,1 0 15,-2 0-15,1 1 16,0 1-16,3-1 16,1-1-16,-2 0 0,1 0 15,-1 2-15,1-2 0,-2 1 16,0-1-16,-1 1 0,1-1 15,2-1-15,-1 0 0,3 1 16,1 0-16,-1 1 0,-2-1 16,2 0-16,0-3 0,-2 2 15,1 0-15,1 1 0,1 1 0,-2-2 0,1 0 16,-1-1-16,-2 0 16,0 2-16,-1 1 0,2 0 0,0-1 15,1 0-15,0 0 0,-2 0 16,1 0-16,-2 0 0,-2 1 15,2 0-15,0 0 0,-1 0 0,-1 2 16,1-3-16,1 0 0,0 1 0,-1 0 16,0 0-16,1 0 15,-2 1-15,-1 0 0,0-2 0,-1 0 16,0 1-16,1 1 0,0-1 16,1 0-16,-3-1 0,-2 0 0,0 1 15,2 1-15,-1 0 0,0 0 16,-1 1-1,1-3-15,0 1 0,0-1 16,-1 1-16,-1 0 0,1 0 16,0 1-16,1-1 0,1 1 15,-2 0-15,0 0 0,-1 0 16</inkml:trace>
  <inkml:trace contextRef="#ctx0" brushRef="#br0" timeOffset="219155.8315">15050 7106 0,'0'0'0,"0"0"0,0 0 0,0 0 16,0 0-16,0 0 0,0 0 0,0 0 16,0 0-16,0 27 0,0-27 15,0 0-15,3 23 0,-3-23 16,2 19-16,-2-19 0,2 20 16,-1-9-16,1 1 0,-1-1 15,0 0-15,0 0 0,0 1 0,0 0 16,-1 0-16,0 0 0,0 0 31,0 1-31,0-3 0,0 1 0,-1 0 16,0 0-16,0-1 0,1-2 15,0 0-15,0-1 0,0-1 16,0-1-16,1-2 0,0 0 0,0-1 16,0 1-16</inkml:trace>
  <inkml:trace contextRef="#ctx0" brushRef="#br0" timeOffset="220069.3589">15076 7071 0,'0'0'0,"0"0"16,0 0-16,0 0 0,0 0 15,0 0-15,0 0 0,0 0 16,0 0-16,0 0 0,0 0 16,0 0-16,0 0 0,0 0 15,0 0 1,0 0-16,0 0 0,28-8 0,-28 8 15,0 0-15,23-9 16,-23 9-16,0 0 0,26-11 0,-17 10 16,0-1-16,0 1 0,-2 1 15,1-1-15,0 1 0,0 1 16,-2-1-16,0 1 0,0 0 16,1 0-16,0 2 0,-2-2 0,1 1 0,-1 0 15,0 1-15,-2-1 0,0 2 16,0 0-16,0 0 0,-2 0 15,-1 1-15,0 1 0,-2 0 16,-1-1-16,0 2 0,0 2 16,-1-2-16,1 0 0,-1 1 15,-1-2-15,1 1 0,-1-1 0,1 0 0,0 0 16,0-2-16,1 1 0,0-1 16,-1-1-16,1 3 0,1 0 15,0-3-15,2-3 0,-2 3 16,2-3-16,-3 4 0,3-2 15,0-2-15,0 0 0,0 2 16,0-2 0,3 3-16,-2 0 0,1 0 0,0 1 15,0-1-15,0 0 0,1 1 16,-1-1-16,1 1 0,0-1 16,1 1-16,-2 1 0,0-2 15,0 0-15,1 1 0,-1 0 16,0 1-16,-1 1 0,0 1 0,0 1 15,0-2-15,1 1 0,-4 0 0,0 1 16,-1-1-16,0 1 0,-2 1 16,1-1-16,-2 0 0,1 0 0,-3 1 15,-1-1-15,0 0 16,1 0-16,0-2 0,0 0 0,0-1 16,2 0-16,-1 0 0,2 0 31,-1-3-31,0 2 0,1-2 0,3 1 15,2-3-15,0 0 0,0 0 16,-1-3-16,1 3 0</inkml:trace>
  <inkml:trace contextRef="#ctx0" brushRef="#br0" timeOffset="221219.3172">15430 6995 0,'0'0'0,"0"0"0,0 0 16,0 0-16,0 0 0,0 0 15,0 0-15,0 0 0,0 0 0,0 0 16,0 0-16,0 0 0,0 0 15,0 0-15,0 0 0,0 0 0,0 0 16,0 0-16,0 0 0,0 0 16,0 0-16,-23 4 0,23-4 15,0 0-15,0 0 0,0 0 16,0 0-16,0 0 0,0 0 0,-5 26 16,5-26-16,0 0 0,0 0 15,-5 24 1,5-24-16,0 0 0,-7 20 15,5-13-15,0 1 0,0 0 16,0-2-16,-1 1 0,2-1 16,0 0-16,0-1 0,0 1 0,0 0 15,0-1-15,0 1 0,-1 0 16,1 2-16,0-2 0,0 0 16,0 0-16,0 0 0,0 0 0,1 0 15,0 1-15,0-1 0,-1 0 16,1-1-16,-1 0 0,0 1 15,-1-2-15,1 1 0,1-1 16,0 0-16,0-1 0,0 1 0,-1-1 16,1 0-16,0-1 0,0 0 15,0 1 1,0-1-16,0 0 0,-1 1 16,1-3-16,-2 3 0,2-3 0,0 0 15,0 0-15,0 0 16,0 0-16,0 0 0,0 0 0,0 0 15,1 5-15,-1-5 0,0 0 16,0 0-16,0 0 0,0 0 16,0 0-16,0 0 0,0 0 0,0 0 0,0 0 15,0 0-15,0 0 0,4 4 16,-4-4-16,0 0 0,0 0 16,0 0-16,8 0 0,-8 0 15,5-4-15,-5 4 0,5-2 16,-5 2-16,7-2 0,-7 2 15,7-3-15,-7 3 0,11-4 0,-11 4 0,11-2 16,-5 2-16,-1-1 0,1-1 16,1 1-16,-1 1 0,2-1 15,0 1-15,-1-1 0,1-1 16,0 1-16,0-1 0,-2 1 16,1-2-16,-1 2 0,0 0 0,-1 0 31,1 0-31,-1-1 0,1 1 0,-1-1 15,0 0-15,0 1 0,1 0 16,-1 0-16,1 0 0,-2-1 16,1 1-16,-1 1 0,-1-1 15,1 0-15,-1 1 0,0 0 16,1 0-16,-1 0 0,-1 0 0,0 0 16,2-1-16,-2 1 0,0 0 0,0 0 15,1-1-15,-3 1 0,0 0 16,0 0-16,0 0 0,0 0 15,6-1-15,-6 1 0,0 0 16,7 3-16,-7-3 0,0 0 16</inkml:trace>
  <inkml:trace contextRef="#ctx0" brushRef="#br0" timeOffset="250643.9908">18828 9820 0,'0'0'0,"0"0"0,0 0 0,0 0 15,0 0-15,0 0 0,0 0 16,0 0-16,28 5 0,-28-5 16,0 0-16,36 1 15,-36-1-15,32-1 0,-11 0 16,-1-1-16,-1 1 0,3 0 16,2-1-16,-1 1 0,1-2 15,6 2-15,-2 2 16,-1-1-16,-3 1 0,0-1 15,1 1-15,-3-1 0,-1 0 0,-2-1 16,0-2-16,-2 2 0,-3 0 16,-1 0-16,-2 1 0,-1 0 15,-1 0-15,-1 0 0,-2 0 16,0 0-16,-2 0 0,0 0 0,-1 0 16,-1 0-16</inkml:trace>
  <inkml:trace contextRef="#ctx0" brushRef="#br0" timeOffset="250955.3143">19153 9921 0,'0'0'15,"0"0"-15,0 0 0,0 0 0,0 0 0,0 0 16,0 0-16,0 0 15,0 0-15,-2 18 0,2-18 16,4 25-16,-4-25 0,5 33 16,-3-11-16,0 0 0,-1 2 0,0 10 15,0 0-15,0-2 0,-1 0 16,-1 8-16,0 1 0,-1-3 0,0-3 16,-1 0-16,-1-2 0,1-5 15,1-6-15,2 1 0,2-4 16,1-9-16,1-5 0,-1-2 15,-1 1-15,0-1 0</inkml:trace>
  <inkml:trace contextRef="#ctx0" brushRef="#br0" timeOffset="251341.0914">19778 9392 0,'0'0'0,"0"0"0,0 0 16,0 0-16,0 0 0,18 20 16,-18-20-16,20 30 0,-9-14 0,0 8 15,0 6-15,-1 2 0,-2 2 16,2 14-1,-2 4-15,0 12 0,-2 0 16,-1 17-16,-3 4 0,-1-5 16,-1-4-16,-3 17 0,-4 12 15,1-10-15,0-6 0,-5 40 16,0-9-16,2-19 0,3-15 0,1-7 16,3-4-16,1-14 0,2-7 15,-2-7-15,-1-4 0,3-15 0,2-9 0,0-15 16,2-9-16,-2 0 15,-1 2-15,-2 3 0</inkml:trace>
  <inkml:trace contextRef="#ctx0" brushRef="#br0" timeOffset="251610.8904">19768 9257 0,'0'0'0,"0"0"16,0 0-16,0 0 0,0 0 0,0 0 15,0 0-15,-12 21 0,12-21 0,-11 30 16,1-6-16,-2 3 15,-2 2-15,-5 12 0,0 4 16,0-2-16,1-1 0,-5 8 0,1-2 16,2-1-16,4-8 0,4-8 15,2-7-15,2-5 0</inkml:trace>
  <inkml:trace contextRef="#ctx0" brushRef="#br0" timeOffset="251827.2054">19906 9326 0,'0'0'0,"0"0"0,0 0 16,0 0-16,0 0 0,0 0 16,17 18-16,-17-18 0,19 17 0,-19-17 15,32 25-15,-14-11 0,0 1 0,3 2 16,3 3-16,6 5 0,-3 0 15,2-1-15,-6-3 0,-4-5 16</inkml:trace>
  <inkml:trace contextRef="#ctx0" brushRef="#br0" timeOffset="251996.6285">20720 9514 0,'0'0'0,"0"0"0,0 0 0,5 29 0,-5-29 0,0 0 16</inkml:trace>
  <inkml:trace contextRef="#ctx0" brushRef="#br0" timeOffset="258604.0461">21532 9644 0,'0'0'0,"0"0"16,0 0-16,0 0 0,0 0 0,0 0 15,0 0-15,0 0 0,27 18 16,-27-18-16,23 13 0,-23-13 15,25 14-15,-12-4 0,-1-1 16,2 2-16,0 3 0,-2 1 16,-1 2-1,-2 2-15,-1 1 0,-1 9 0,-1 2 16,-3 1-16,-2 3 0,-3 1 16,-2 1-16,-4 8 0,0-1 15,-3-2-15,-1-1 0,-1-3 16,0-3-16,1 2 0,3-6 15,3-6-15,3-7 0,2-6 16,1-5-16,4-3 0,4-2 0,3-5 0,2-5 16,4-6-16,1-3 0,6-7 15,2-3-15,1-2 0,0 0 0,7-9 16,2-4-16,-3 1 16,-1 0-16,2-7 0,-2 0 15,-4 6-15,-2 1 0,-2 2 16,-1 1-16,-4 3 15,-4 2-15,-4 3 0,-2 2 16,-3 4-16,-3 1 0,-4 0 16,-3 0-16,-3 4 0,-2 2 0,-3 6 15,-3 2-15,0 4 0,0 1 16,-1 3-16,1 1 16,-1 4-16,1 2 0,0 0 15,-1 4-15,4-2 0,1 2 0,2 4 0,3 3 16,0 2-16,3 0 0,2 3 15,1 1-15,2 1 0,3-1 0,4 1 16,2-1-16,0 1 16,-1-2-16,3 0 0,3 1 15,0-3-15,1-1 0,2 1 16,0-1-16,0 0 0,-1 0 0,3 1 0,0-2 16,-2-4-16,1-1 0,4 0 15,-1-2-15,-6-2 0,-1 0 0,-2-2 16,-1-2-16,1-2 0,-1-2 15,0-3-15,1-3 16,3-5-16,1-3 0,-4 4 0,-2 0 16,-2 3-1</inkml:trace>
  <inkml:trace contextRef="#ctx0" brushRef="#br0" timeOffset="258982.8587">22788 9206 0,'0'0'0,"0"0"16,0 0-16,0 0 0,5 26 0,-5-26 15,5 26-15,-3-6 0,1 2 16,-1 6-1,1 5-15,0 11 0,0 0 16,0 7-16,-2 5 0,-1 10 16,0-2-16,-1 20 0,-2 3 15,-1 5-15,-2-11 0,0 15 16,0 0-16,1-12 0,-1-8 0,-3 28 16,0-10-16,3-20 0,4-14 15,1-7-15,1-4 0,0-10 0,-1-3 0,2-9 16,1-6-16,1-8 15,2-5-15,-1-18 0,2-10 16,-6 0-16,-2-4 0,1 6 0,0 6 16,0 3-16</inkml:trace>
  <inkml:trace contextRef="#ctx0" brushRef="#br0" timeOffset="259237.0059">22801 9011 0,'0'0'16,"0"0"-16,0 0 0,0 0 0,0 0 16,-21 21-16,21-21 0,-21 30 15,9-11-15,-3 4 0,-3 4 16,-1 2-16,1 0 0,-8 11 15,1 3-15,-3 5 0,4-5 0,-2 2 16,2-5-16,7-7 0,4-6 0,3-5 16,2-6-16,1-3 0</inkml:trace>
  <inkml:trace contextRef="#ctx0" brushRef="#br0" timeOffset="259453.35">23050 9182 0,'0'0'0,"0"0"0,0 0 0,0 0 16,0 0-16,20 19 0,-20-19 15,22 20-15,-10-9 0,6 2 0,4 2 0,0 0 16,1 2-16,3 1 0,-6-3 15,-2-2-15</inkml:trace>
  <inkml:trace contextRef="#ctx0" brushRef="#br0" timeOffset="259607.1546">23624 9302 0,'0'0'0,"0"0"16,0 0-16,0 0 0,20 23 0,-20-23 15,17 17-15,-17-17 0</inkml:trace>
  <inkml:trace contextRef="#ctx0" brushRef="#br0" timeOffset="262533.4634">25438 9314 0,'0'0'0,"0"0"16,0 0-16,0 0 0,0 0 0,0 0 15,0 0-15,0 0 0,0 0 16,28 0-16,-28 0 0,22 1 15,-22-1-15,28-1 0,-28 1 0,37-1 16,-15 1-16,0 0 0,0 0 16,2 0-16,2 0 0,7 2 15,1 3-15,-3 0 0,-3 3 0,-2 2 16,-3 1-16,-3 2 0,-3 2 16,-2 1-16,-4 0 0,-2 2 15,-3 1-15,-3 9 16,-4 1-16,-1-1 15,-2 1-15,-3 3 0,-1 2 16,-5-4-16,-4-3 0,-2 1 0,-1 1 16,-2 2-16,1-3 0,-2-2 15,0-2-15,1-5 0,1-3 16,2-5-16,2-4 0,2-4 16,2-5-16,4 1 0,1 0 0,2 0 0</inkml:trace>
  <inkml:trace contextRef="#ctx0" brushRef="#br0" timeOffset="262834.427">25588 9508 0,'0'0'0,"0"0"0,0 0 0,0 0 15,0 0-15,0 0 0,0 31 16,0-31-16,3 26 0,-3-26 15,2 37-15,-1-14 0,1 2 16,-1 3-16,-1 2 0,0 10 16,0 1-16,0 6 0,0 2 0,-1 11 0,0-1 15,-1 14-15,-1 1 0,1-3 16,0-3-16,1 13 0,0-2 16,0-5-16,1-4 0,0 5 15,1-5-15,0-6 0,1-6 16,7 10-16,5-17 0,-2-25 15,-1-18-15,-3-3 16,-2-2-16,-3 0 0</inkml:trace>
  <inkml:trace contextRef="#ctx0" brushRef="#br0" timeOffset="263235.8695">26355 9112 0,'0'0'0,"0"0"0,0 0 15,0 0-15,0 0 0,4 31 16,-4-31-16,4 32 0,-1-14 0,1 7 15,0 7-15,1 1 0,0 3 16,3 14-16,0 5 16,0 11-16,0 0 0,0 14 15,-3 1 1,0-5-16,-3-3 0,-1 15 0,0 12 16,-2-8-16,-2-6 0,-5 35 15,-2-10-15,2-13 0,2-9 0,0-3 16,2-4-16,-1-7 15,1-7-15,-2-2 0,2-4 16,0-17-16,0-12 0,2-7 0,-1-3 16,1-15-16,1-11 0,1 0 0,0 3 15,0-2-15</inkml:trace>
  <inkml:trace contextRef="#ctx0" brushRef="#br0" timeOffset="263521.2402">26336 9026 0,'0'0'0,"0"0"0,0 0 15,0 0-15,0 0 0,-18 21 16,18-21-16,-17 28 0,7-11 0,-3 5 16,-2 4-16,-2 2 0,0 0 15,-8 11-15,1 2 0,-3 6 16,3-2-16,6-9 0,2-7 16,3-5-16</inkml:trace>
  <inkml:trace contextRef="#ctx0" brushRef="#br0" timeOffset="263753.1962">26342 9165 0,'0'0'0,"0"0"0,0 0 16,0 0-16,0 0 0,18 13 0,-18-13 15,0 0-15,26 17 0,-26-17 16,29 16-16,-12-6 0,-1 1 0,1-1 16,0 1-16,2 2 0,0 1 0,2 2 15,-4-4-15,-2 0 0</inkml:trace>
  <inkml:trace contextRef="#ctx0" brushRef="#br0" timeOffset="263953.8068">26872 9242 0,'0'0'0,"0"0"0,0 0 16,0 0-16,0 0 0,0 0 0,0 0 0,23 21 15,-23-21-15,0 0 0</inkml:trace>
  <inkml:trace contextRef="#ctx0" brushRef="#br0" timeOffset="274391.4462">7822 9264 0,'0'0'16,"0"0"-16,-3 18 0,-1-4 0,1 3 15,0 11-15,0 7 16,1 2-16,1 0 0,3 20 16,6 6-16,-2-1 0,-2 0 0,4 18 15,2 6-15,0 10 0,-1-5 16,4 22 0,-3 4-16,2 31 0,-4-22 15,-2-12-15,-2-7 16,-2-16-16,-2-11 0,-5-5 15,-3-4-15,3-20 0,0-13 0,1-12 16,1-9-16,1-8 0,-1-6 16,2-9-16,0-9 0,3-11 15,3-9-15,5-33 0,1-23 16,-2 28-16,-4 19 0,-1 14 16</inkml:trace>
  <inkml:trace contextRef="#ctx0" brushRef="#br0" timeOffset="274961.992">7791 8859 0,'0'0'0,"0"0"16,0 0-16,25-2 0,-25 2 15,28-1-15,-28 1 0,46-2 0,-16 2 16,6 2-16,10-1 0,14-1 16,-1 0-16,22 0 0,6-3 15,15 2-15,-4 0 0,25-4 16,6 0-16,4-2 0,-14 0 0,54-7 16,-11 1-16,-27 2 0,-15 4 15,-10 0-15,-5 4 0,-12-2 0,-7 0 0,-2-2 16,-2-3-16,-10 3 15,-5 4-15,-5-1 0,-2-2 16,-9 2-16,-7 2 0,-11 1 0,-7 0 16,-8 4-16,-5 3 0,-4 2 15,-4 4-15,-2 6 0,-4 5 16,-4 10 0,-3 7-16,0 2 0,-2-1 15,-1 14-15,0 9 0,3-7 0,2-5 16,2 9-16,1 3 0,2 4 15,2 3-15,2 7 0,0 6 16,3-7-16,2-3 0,1 6 16,5 4-16,-4-5 0,-2-3 15,0 5-15,-1 1 0,-2-5 0,0-3 16,-2 1-16,0 2 0,-5-10 16,-2-6-16,6-6 0,3-4 0,2-11 15,-2-9-15,1-8 0,0-5 16,-2-8-16,-1-6 0,-10-12 15,-9-7-15,6 5 0,2 3 0,4 2 16</inkml:trace>
  <inkml:trace contextRef="#ctx0" brushRef="#br0" timeOffset="275356.835">8298 11205 0,'0'0'15,"0"0"1,0 0-16,27 2 0,-27-2 0,35-1 15,-4 0-15,-1-1 0,3-2 16,18-2-16,10 0 0,12-2 16,-3-1-16,25-3 0,8 0 15,-7-1-15,-6 1 0,21-2 16,17-1-16,26-2 0,-29 6 0,2-2 16,0-1-16,-25 3 0,-17 2 15,12 3-15,10 2 0,-22 1 0,-16 3 16,-1-3-16,-2 2 0,-3-1 15,-4 0-15,5-2 0,2-2 16,-4-6-16,-3-4 0,-19 5 16,-12 3-16,-9 3 0</inkml:trace>
  <inkml:trace contextRef="#ctx0" brushRef="#br0" timeOffset="275780.2747">11423 7046 0,'0'0'16,"-19"15"-16,-3 6 0,-5 4 16,-4 3-16,-18 19 0,-18 18 0,-16 19 15,-1 6 1,-24 25-16,-7 6 15,-39 49-15,18-17 0,11-7 16,6-4-16,17-14 0,13-8 0,5-5 16,5-1-16,10-22 0,9-15 15,15-10-15,9-8 0,14-14 16,9-8-16,10-17 0,6-12 0,6-11 16,4-9-16,-4 4 0,-2 3 0,-3 1 0</inkml:trace>
  <inkml:trace contextRef="#ctx0" brushRef="#br0" timeOffset="276128.1344">9669 8263 0,'0'0'16,"0"0"-16,0 0 0,-18 16 15,18-16-15,-11 22 0,5-1 16,0 3-16,-1 4 0,-2 13 15,2 7-15,1 0 0,3 2 0,-2 13 16,2 2 0,1 4-16,2-6 0,0 5 15,-1-6-15,2-10 0,2-8 0,4-6 16,3-4-16,4-8 0,1-5 16,6-6-16,4-7 15,2-7-15,4-5 0,11-13 0,10-9 16,1-7-16,0-5 0,13-11 15,9-8-15,10-6 0,-3 4 0,43-19 16,-7 15-16,-20 10 0,-13 10 0,-5 8 16,-1 6-16,-25 9 15,-17 7-15,-12 3 0</inkml:trace>
  <inkml:trace contextRef="#ctx0" brushRef="#br0" timeOffset="276482.682">11366 7796 0,'0'0'0,"0"0"0,-14 19 0,14-19 15,-12 24-15,3-2 16,-3 6-16,-2 10 0,0 0 16,-2 19-16,-2 7 15,3-4-15,0-4 0,0 13 0,2 1 16,-2-2-16,2-11 0,2-1 15,5-10-15,3-12 0,4-8 16,7-17-16,5-11 0,-2-11 16,0-7-16,-2 6 0,-2 1 0,-3 5 0</inkml:trace>
  <inkml:trace contextRef="#ctx0" brushRef="#br0" timeOffset="276629.9332">11231 8142 0,'0'0'0,"0"0"0,0 0 16,0 0-16,0 0 0,0 0 15,20 5-15,-20-5 0,30 2 0,-6-2 16,3-2-16,2-2 0,1-3 0,9-1 16,3-2-16,-2 2 0,-2-1 15,1 0-15,-8 2 0,-6 1 16</inkml:trace>
  <inkml:trace contextRef="#ctx0" brushRef="#br0" timeOffset="276814.5976">11730 7628 0,'0'0'0,"0"0"0,0 0 16,0 0-16,0 0 0,-8 25 15,5-6-15,-1 5 0,-2 2 0,0 10 16,-1 8 0,-2 12-16,0 3 0,-4 13 0,-2 1 0,-1 7 15,3-8-15,3 10 0,5-4 0,1-17 16,2-13-16,0-7 0,1-11 15,0-9-15</inkml:trace>
  <inkml:trace contextRef="#ctx0" brushRef="#br0" timeOffset="277168.9802">11896 8180 0,'0'0'0,"0"0"0,0 0 16,0 0-16,26 3 0,-26-3 15,32-2-15,-12-1 0,2-2 0,2-3 16,1-3-16,2 0 0,-1 0 16,5-6-16,-1-2 0,-5 0 15,-4 0-15,-1-6 0,-6 0 16,-4 4-16,-4 2 0,-8 0 0,-6 1 16,-4 6-16,-2 2 0,-4 5 15,-3 4-15,-2 4 0,-3 1 0,1 5 16,0 2-16,2 4 15,2 0-15,0 4 0,0 5 0,4-2 0,4 0 0,6 12 16,8 0-16,5-1 16,3-3-16,7-2 0,7-2 15,4-4-15,3-4 0,9-5 16,9-4-16,1-2 0,3-1 0,-5-1 16,-12-1-16,-9 0 0</inkml:trace>
  <inkml:trace contextRef="#ctx0" brushRef="#br0" timeOffset="277300.6434">12963 7833 0,'0'0'0,"0"0"0,0 0 0,0 0 0,0 0 0,9 20 15,-9-20-15,0 0 0</inkml:trace>
  <inkml:trace contextRef="#ctx0" brushRef="#br0" timeOffset="286464.2435">23749 10749 0,'0'0'0,"-5"-6"0,-3-2 16,-1-2-1,-1 2-15,-6-4 0,-3-1 16,-4 1-16,-4 0 0,-12-1 16,-7 4-16,1 2 0,-1 1 0,-5 2 15,-4 0-15,-12 3 16,0 2-16,-12 2 0,2 1 0,7 3 15,3 0-15,-5 2 0,3 3 16,7-1-16,2-2 0,6 2 16,3 0-16,2 1 0,0 0 0,-13 10 15,11 2-15,19-10 16,-4 1-16,3 4 0,1 4 0,0 0 16,0 1-16,0 4 0,0 2 15,3 1-15,0-1 0,-3 3 16,-1 1-16,5-2 0,5 1 15,1 4-15,2 0 16,4-3-16,1-5 0,1 0 0,1 0 16,5-2-16,4-1 0,3-3 15,3-3-15,1-4 0,3 0 0,1 0 16,2 2-16,0 0 0,1 0 0,2 1 16,1-3-16,1-2 0,0-4 15,5 1-15,2-1 16,-1 1-16,1 3 0,6 0 15,3 2-15,1 0 0,-1 0 0,-5-4 16,-5-2-16,-5-3 0</inkml:trace>
  <inkml:trace contextRef="#ctx0" brushRef="#br0" timeOffset="290979.7509">11111 5327 0,'0'0'16,"0"0"-16,0 0 0,-15-17 0,10 10 16,-3-1-16,-1-1 0,-1 1 15,0 0-15,-8-3 0,-6 0 0,1-1 16,0 1-16,-6 0 0,-4-1 16,0 2-16,1 0 0,-14-1 15,-5 1-15,2 1 16,-1-2-16,-11 1 15,0 1-15,0-1 0,3 0 16,-12-1-16,2 3 0,6 0 16,7 1-16,-10-1 0,0-2 15,4 3-15,4 2 0,-4 2 16,-2 2-16,6 1 0,4 1 0,-31 6 16,3 0-16,9 5 0,7 3 15,-2 3-15,-1 2 0,7-2 16,5-3-16,-5 4 0,-3 2 15,9 0-15,5 0 0,0 6 16,-1 2-16,2-1 0,2-1 0,3 7 16,2 8-16,2-8 15,2-3-15,1 4 0,2 3 16,8-4-16,4-4 0,3 8 0,-1 4 0,3-6 0,4-6 16,4 7-16,4 5 0,5 0 15,3-3 1,2 5-16,0 4 0,4-8 15,1-6-15,7 1 0,5 3 16,0-4-16,-1-2 0,5 5 16,4 1-16,-7-16 0,4 0 0,20 11 15,2-4-15,-16-14 0,4-1 16,33 9-16,2-3 0,-6-6 16,-4-4-16,14-4 0,11-3 0,-8-1 15,-4-2-15,16-5 0,9-2 16,-6-3-16,-3-2 0,7-3 15,4-2-15,-7 1 0,-6-1 0,9 2 16,6-2-16,-10-2 0,-3 1 16,7-3-16,6-1 15,-10 0-15,-9 1 0,5-3 16,4-1-16,-10 2 16,-3 0-16,-2-4 0,0-3 15,-14 3-15,-11 0 0,1-7 16,0-4-16,-5 2 0,-4 3 0,-6-4 15,-6-3-15,-5 5 0,-3 6 16,-1-5-16,0-5 0,-5 1 16,-5 3-16,-6 2 0,-5 3 0,-4-4 0,-3-3 15,-9-1-15,-3-1 16,-4 4-16,-2 3 0,-2-4 16,-3-2-16,0 4 0,-1 4 0,-6-4 15,-6 0-15,6 3 0,4 5 16,-8-5-16,-6 0 0,4 9 15,4 6-15,-12-2 0,-7-2 0,-2 4 16,-2 2-16,-11 2 0,-10 3 16,3-1-16,3 0 0,-13 5 15,-9 2-15,6 4 0,3 1 0,-9 7 16,-7 4-16,8 3 0,4 1 16,-9 5-16,-8 5 0,4 6 15,4 5-15,-10 12 16,-8 7-16,10-5 0,6-4 15,0 20-15,-1 11 0,20-6 16,14-5-16,18 0 0,14 1 16,10-21-16,10-16 0,4-9 15</inkml:trace>
  <inkml:trace contextRef="#ctx0" brushRef="#br0" timeOffset="291164.9967">9503 5658 0,'0'0'0,"0"0"0,0 0 0,0 0 15,-4 23-15,4-23 0,0 0 16,0 24-16</inkml:trace>
  <inkml:trace contextRef="#ctx0" brushRef="#br0" timeOffset="303100.5856">27885 9319 0,'0'0'0,"0"0"15,0 0-15,0 0 0,0 0 0,0 0 16,0 0-16,0 0 0,0 0 0,0 0 16,0 0-16,0 0 0,0 0 15,25 1-15,-25-1 0,0 0 16,0 0-16,0 0 0,31 0 15,-31 0-15,0 0 0,22 5 0,-22-5 16,0 0-16,0 0 0,21 14 16</inkml:trace>
  <inkml:trace contextRef="#ctx0" brushRef="#br0" timeOffset="304081.7546">28063 9194 0,'0'0'0,"0"0"16,0 0-16,0 0 0,0 0 0,0 0 16,0 0-16,0 0 0,0 0 15,19 18-15,-19-18 0,0 0 16,16 21-16,-16-21 0,17 19 0,-17-19 0,18 27 16,-10-11-16,0 3 15,1 0-15,0 2 0,1 2 0,0 1 16,2 8-16,-1 1 0,0 2 15,0 0-15,-2-1 0,-2-3 16,3 6-16,0-3 0,-1-5 16,0-4-16,0-3 15,-2-3-15,1-4 16,0-1-16,3-5 0,2-3 0,1-3 16,2-3-16,1-5 15,3-6-15,-4-1 0,-1-2 0,8-8 16,4-5-16,0-3 0,2-3 15,5-8-15,0-2 0,-1 2 16,2-1-16,1-7 0,-3 0 0,-2 4 0,-2 2 16,-3 0-16,-2 1 0,-3 2 15,-2 4-15,-5-2 0,-5 2 16,-4 7-16,-4 5 0,-7 4 16,-4-1-16,-1 4 0,-1 1 0,-2 2 15,-3 1-15,0 2 16,-2 1-16,-1 5 0,-4 3 0,-1 2 0,1 0 15,-1 3-15,0 4 0,-1-1 16,1 1-16,1 2 0,0 4 16,5-2-16,2 1 0,5 2 15,3 3-15,2-1 0,3 0 16,2 1-16,1 2 0,2-3 16,1 0-16,6 2 15,4 2-15,0-1 0,1-1 16,3 0-16,1 1 15,1 1-15,1-3 0,4 3 0,1 1 16,-2-4-16,1 0 0,5 2 16,-1 0-16,-1-1 0,-2 0 15,3-4-15,0 0 0,-3-3 16,-3-1-16,1 0 0,0-2 0,0 0 0,0 1 16,2-4-16,-1-2 0,-6 2 15,0 1-15,1-6 0,0-2 16,3-3-16,1-2 0,-3 3 15,-3-1-15,-4 2 0</inkml:trace>
  <inkml:trace contextRef="#ctx0" brushRef="#br0" timeOffset="304505.3173">29911 8349 0,'0'0'0,"0"0"0,0 0 15,0 0-15,0 0 0,1 24 0,-1-24 16,2 33-1,-1-14-15,0 6 0,2 6 16,-1 1-16,-1 2 0,1 14 16,0 5-16,-1 9 0,1-4 15,-2 14-15,0 1 0,1-5 16,1-5-16,-3 13 0,-3-3 16,1-6-16,0-6 0,-4 12 0,1 1 15,-2-8-15,0-6 0,-6 27 0,-1-11 16,-1-11-16,-2-9 0,5-5 15,4-2-15,2-8 0,0-4 0,1-11 16,2-7-16,1-9 16,0-5-16,3-13 0,-1-4 15,1 4-15,0 2 0,0 2 0</inkml:trace>
  <inkml:trace contextRef="#ctx0" brushRef="#br0" timeOffset="304853.2308">29922 8082 0,'0'0'0,"0"0"0,0 0 0,0 0 0,0 0 0,0 0 16,0 0-16,0 0 0,0 0 15,0 0-15,0 0 16,-21 21-16,21-21 0,-12 27 0,3-9 16,0 1-16,0 0 0,1 2 15,-1 1-15,-2 6 0,1-1 16,1-1-1,1 0-15,2-2 0,0-2 0,2-3 16,2 0-16,0-6 0,2-3 16,0-2-16,0-1 15,0-1-15</inkml:trace>
  <inkml:trace contextRef="#ctx0" brushRef="#br0" timeOffset="305123.014">30335 8205 0,'0'0'0,"0"0"16,0 0-16,0 0 0,0 0 0,0 0 0,0 0 16,0 0-16,22 16 0,-22-16 15,18 10-15,-18-10 0,18 11 0,-10-4 16,2 2-16,0 1 0,0 0 15,0 1-15,1 3 0,1-1 16,2 0-16,-1 2 0,0 0 16,-1-2-1,-1-2-15,1 2 0,-1-3 16,-2-2-16</inkml:trace>
  <inkml:trace contextRef="#ctx0" brushRef="#br0" timeOffset="305308.0386">30803 8229 0,'0'0'0,"0"0"0,0 0 0,0 0 15,0 0-15,0 0 0,0 0 0,0 0 16</inkml:trace>
  <inkml:trace contextRef="#ctx0" brushRef="#br0" timeOffset="307106.9596">19107 11340 0,'0'0'0,"0"0"15,0 0-15,0 0 0,0 0 0,0 0 16,0 0 0,0 0-16,0 0 0,0 0 15,0 0-15,0 0 0,21 13 16,-21-13-16,0 0 0,28 4 15,-28-4-15,27 0 0,-12 1 16,2-2-16,0 0 0,-1 0 16,-3 0-16,-1 0 0</inkml:trace>
  <inkml:trace contextRef="#ctx0" brushRef="#br0" timeOffset="347029.1229">23062 10849 0,'0'0'0,"-6"-4"0,-4 0 0,-1-1 0,-1 1 0,-14-2 15,-7 2-15,-2 1 16,-4 2-16,-15 2 0,-5 4 15,3 0-15,2-1 0,-17 4 16,-3 3-16,-4 1 0,6-1 16,-10 5-1,-1 2-15,9 1 0,6 0 16,-3-1-16,-1 0 16,12-1-16,8-1 0,-24 12 0,6 1 15,9-2-15,6-2 0,-2 1 16,0 1-16,10-1 0,6 0 0,-4 3 15,-3 1-15,6-4 16,4-4-16,-3 2 0,-2 1 16,5-1-16,5-2 0,-1 0 0,0 0 15,5 2-15,4 2 0,4 2 16,5 3-16,3-9 0,5-5 16,0 2-16,2 2 0,6-6 15,1 2-15,3 2 0,1-1 16,1-3-16,0 1 0,4 2 15,2 2-15,2 0 0,0 1 0,9 1 16,6 0-16,-3-3 0,-1-2 0,4 1 16,6 1-16,-1-1 0,0-2 15,6 1-15,3-1 16,-4-2-16,-1-2 0,8-3 16,8-2-16,-3-1 0,-3-1 0,13-1 15,3-1-15,1 0 0,1 1 16,3 0-16,3 2 0,-4-6 0,-1-2 0,35-1 15,-4 1-15,-8-2 16,-8 0-16,-1 1 0,-2 0 16,-7 2-16,-7 0 0,13 0 0,10-2 15,-11 3-15,-7 2 0,7-1 16,6-2-16,-10 0 0,-8-1 0,8 1 31,8 1-31,4-4 0,3-3 16,0 3-16,0 2 0,-16-1 15,-13-1-15,4 0 0,6 0 16,4 1-16,4-2 0,3-1 0,2-1 16,-5 3-16,-3 3 0,1-2 15,2-1-15,-2-4 0,0-1 16,4 1-16,5 1 0,-8 2 0,-5 3 0,4-2 16,4 1-16,-8 0 15,-6-1-15,2 4 0,2 3 0,2-3 16,1-2-16,9-1 15,7-2-15,-3 2 16,-2 0-16,-5 3 0,-3 0 0,-2 2 16,-1 1-16,3-1 0,3-2 0,-2 0 0,0 0 15,0 3-15,1 1 16,-2-1-16,-2-2 0,0 2 0,-1 1 16,0 0-16,-1-1 0,0 0 15,2-2-15,-1 1 0,-1-4 16,4 4-16,1 0 0,-4 1 15,-2 1 1,-1-2-16,2-1 0,-3 0 0,-2-1 16,1 2-16,1 3 0,-9-2 15,-5-1-15,0 1 16,0-1-16,-12 3 0,-9 2 0,-3-1 16,-4-1-16,-7-1 0,-7-2 15,-3 0-15</inkml:trace>
  <inkml:trace contextRef="#ctx0" brushRef="#br0" timeOffset="348656.9684">21054 12109 0,'0'0'0,"0"0"0,0 0 0,0 0 16,-21-5-16,21 5 0,0 0 15,-21-4-15,21 4 0,0 0 16,-22-4-16,15 1 0,2 1 0,-1-1 15,2 0-15,0-1 0,2 1 0,1 0 16,1 3 0,2-3-16,2 0 0,1 0 0,3 1 0,0-2 15,0-1-15,2 1 0,1-2 16,1 2-16,3-1 0,1-1 16,2-1-1,-2 1-15,1 2 0,2-1 16,1 1-16,6-1 15,3 1-15,-3 0 0,-3 2 0,2-1 16,-1 1-16,-1 2 16,-1 1-16,3-1 0,2-1 15,-2 2-15,-2 0 0,7 0 16,1 1-16,0-1 0,0-2 0,3 1 0,3 1 16,0-2-16,-2-1 0,3 2 15,2 0-15,7-2 0,-3-3 0,3 1 16,4 3-16,-5-2 15,-3-1-15,8-2 0,1 0 16,-8 0-16,-5 1 0,8 3 0,3-1 16,-5 1-1,-8 0-15,8 1 0,5 2 16,-6-2-16,-3-1 0,9 0 16,3 1-16,-4 1 0,-4-1 0,6-1 15,4-2-15,-5 2 16,-4 0-16,5-2 0,1-1 15,-3 5-15,-3 2 0,23 1 0,-6 0 16,-28-4-16,-1-1 0,24 1 0,1 2 16,-26-2-16,-2-2 0,18 2 15,2 1-15,-22 1 0,-1-1 0,25 3 16,0-2-16,-24-1 0,-2 1 16,8-1-16,3 2 15,-2-2-15,-3 1 0,5-1 0,4 0 16,-3 1-16,-4 1 0,2 1 0,3-2 15,0 0-15,-2 0 0,3 1 16,2 0-16,-4-2 0,-2-1 0,4 1 16,3 1-16,-3-1 0,-4 0 15,6-1-15,5 1 16,-6-1-16,-4-1 0,7 1 0,4 1 16,-7-1-1,-5 1-15,6 0 0,4 0 16,-8 0-16,-3-3 0,7 3 15,6 2-15,-8-2 0,-6 1 0,8-1 16,7 1-16,-7-3 0,-6-1 16,8 3-16,3 1 15,-6-1-15,-5 2 0,5-2 0,5 1 16,-8 0-16,-3 0 0,5-1 0,6 1 16,-6-1-16,-6 1 0,7-1 15,4 1-15,-5-1 0,-6 0 0,6 1 16,4 0-16,-6-1 0,-4-2 15,6 1-15,4 0 16,-9 1-16,-5 1 0,9-1 0,6 0 16,-6 1-1,-5 0-15,6 0 0,4 1 16,-7-2-16,-6-2 0,7 1 0,6 0 16,-6 0-16,-6 0 0,5 0 15,2 2-15,-3-3 0,-4-2 16,3 2-16,3-1 15,-4 1-15,-2 2 0,0-2 0,1-2 16,-7 1-16,-3-1 0,7 2 0,1 1 16,-8 0-16,-1 1 0,3 1 15,1 0-15,-1 1 0,-2 0 0,-1-2 16,-1-1-16,1-1 0,-1 0 16,4 3-16,2 1 0,-7-2 15,-1-1-15,1-1 0,2-1 16,-3 0-1,-2 2-15,4-3 0,2 0 16,-3 0-16,-2 1 0,-1 0 0,2 0 16,-3 0-16,-2-1 0,0 1 15,1 1-15,0 1 0,-1 0 16,0-3-16,1-3 0,-3 2 16,-3 0-16,-1 2 0</inkml:trace>
  <inkml:trace contextRef="#ctx0" brushRef="#br0" timeOffset="360189.5185">24489 8692 0,'0'0'0,"0"0"0,0 0 15,2 22-15,-2-22 0,2 26 0,-1-5 16,1 0-16,-2 2 0,-2 14 16,-1 6-16,-2-1 0,-2 2 15,-7 17-15,-6 6 0,-2 1 16,-2 3-16,-13 16 0,-11 15 15,1-8-15,3-7 0,-27 39 16,-10 7-16,11-20 0,7-16 16,0 2-16,0 2 15,0-16-15,0-10 0,-7 8 16,-5 5-16,1-5 0,1-6 0,-9 9 16,-9 6-16,3-9 0,1-4 15,-13 3-15,-11 4 0,7-6 0,2-5 16,-4 12-16,-2 7 15,9-16-15,6-10 0,-14 3 0,-9 1 16,6-9-16,6-6 0,-4 1 16,-3 0-16,11-9 0,7-4 15,-12-5-15,-9-4 0,12-11 16,7-4-16,-1-10 0,-1-8 16,8-2-16,6-3 0,-6-10 0,-4-10 0,7 1 15,5 0-15,-9-4 0,-7-2 16,3 1-16,4 0 0,-4-2 15,-3-1-15,16 4 0,9 5 0,-12-6 16,-6-2-16,7 1 16,6 0-16,-6-4 0,-3-3 0,9-1 15,7 0 1,-5-4-16,-5-3 0,10 3 16,6 4-16,-7-11 15,-3-5-15,13 2 0,9 3 0,5-2 16,7-2-16,-1 1 0,0 1 0,-1-4 15,-1-2-15,6 3 0,4 2 16,5 1-16,4 0 16,-3-2-16,1-3 0,5 0 0,4-1 0,5 4 15,2 2-15,5-6 0,3-5 16,8 0-16,7 0 0,7-5 16,5-4-16,-1-1 0,0-1 0,4 2 15,1 2-15,4 0 16,4 3-16,0-1 0,2 0 15,4-1-15,3 2 0,3 2 0,3 1 0,-2 3 16,2 2-16,6-3 0,8-2 16,-5 1-16,-1 3 0,6 1 15,4-1-15,-2 6 0,-4 4 16,5-4-16,5-1 0,5 6 16,4 4-16,3 1 0,2 1 15,-3 3-15,-2 4 16,9 0-16,8 0 0,-7 5 15,-1 3-15,4 2 0,3-1 16,-1 0-16,0 0 0,6 1 16,3 1-16,-4 5 0,0 1 0,0-1 15,-1 0-15,2 2 0,0 4 16,6 5-16,2 0 0,-6 3 16,-5 1-16,6 1 0,2 2 0,-5 1 15,-3 2-15,4 2 0,3 4 16,-7-1-16,-7-2 0,4 3 0,3 1 15,-4 6-15,-1 4 0,-5 1 16,-3 0-16,-8 0 0,-6 1 16,0 2-16,0 4 0,-6 0 15,-7 0 1,0-1-16,-1-1 0,-9 7 16,-3 4-16,-1 2 0,1 0 15,-4-2-15,-1-3 0,-4 1 16,0-1-16,-7-1 0,-6-1 0,3 2 15,2 0-15,-5-4 0,-2-2 16,-3-1-16,-3 1 0,-1-4 16,-1-4-16,4 1 0,1 1 0,-3-1 15,-3-1-15,-3-3 0,-2-2 16,-2 0-16,-2 0 0,-2-1 0,-1-2 16,-2-4-16,0 1 0,-2 3 15,-1-1-15,1-4 0,0-2 16,0-2-16</inkml:trace>
  <inkml:trace contextRef="#ctx0" brushRef="#br0" timeOffset="360374.6092">23407 9802 0,'0'0'0,"0"0"0,-9 10 15,4 0-15,2 3 0,1-2 0,-1-1 16,1-1-16</inkml:trace>
  <inkml:trace contextRef="#ctx0" brushRef="#br0" timeOffset="371397.5196">27501 9514 0,'0'0'0,"0"0"16,0 0-16,0 0 0,0 0 0,0 0 15,0 0-15,24-10 0,-24 10 16,0 0-16,32-10 0,-32 10 0,32-1 16,-12 1-16,2 0 0,1 1 15,2-1-15,5 2 0,3-1 16,10 1-16,1-1 0,16 0 15,3-1-15,0-1 0,-2-2 0,17-2 16,1-4-16,-4 2 0,-5 2 16,16-4-1,3 0-15,1-1 0,-9 0 16,36-8-16,-4-2 0,-15 3 16,-11 3-16,8-2 0,5 1 15,-6 4-15,-4 2 0,3-4 16,2-4-16,-12 7 0,-7 2 0,4 0 15,3 1-15,-9 4 0,-6 6 16,-9-2-16,-4-1 0,-10 0 0,-6-1 16,-8 1-16,-4 0 0,-11 3 15,-7 1-15,-7 1 0,-5-1 16,-8 1-16,-4 2 0,3-4 16,5 0-16,2-1 0</inkml:trace>
  <inkml:trace contextRef="#ctx0" brushRef="#br0" timeOffset="371836.6491">27490 9431 0,'0'0'0,"0"0"0,0 0 16,19-25-16,-19 25 16,25-19-16,-3 7 15,3 0-15,4-2 0,20-5 16,9-3-16,11-1 0,-1 1 0,20-3 15,4 1-15,6 2 0,-10 1 16,18-3-16,2-2 16,27-2-16,-19 6 0,-4 1 0,-1-1 15,-15 6-15,-10 3 0,11-1 0,7 1 16,-9 1-16,-8 1 0,10 0 16,9 1-16,-17 3 0,-11 1 0,1 1 15,1 1-15,-16 3 0,-11 2 16,-3 1-16,-2 0 15,-13-2-15,-11-1 0,-8 0 0,-5 0 16,-3 1-16</inkml:trace>
  <inkml:trace contextRef="#ctx0" brushRef="#br0" timeOffset="372215.8233">27882 9432 0,'0'0'0,"0"0"16,0 0-16,0 0 0,0 0 0,0 0 15,0 0-15,0 0 0,33 8 0,-33-8 16,47 4-16,-20-3 0,3-2 15,9 0-15,7 1 0,13-3 16,0 1-16,25-4 0,7-4 16,11 1-16,-9-1 0,23-5 15,19-5-15,-20 4 0,-12 2 16,53-3 0,-3 4-16,-31 1 0,-20-1 0,5 3 15,5 2-15,-21 4 0,-11 0 16,-1 3-16,0 0 15,-16 3-15,-12 3 0,-12 0 0,-10 1 16,-13 0-16,-10 3 0,-1-5 16,-2-1-16,-1-1 0</inkml:trace>
  <inkml:trace contextRef="#ctx0" brushRef="#br0" timeOffset="372554.5825">28008 9646 0,'0'0'15,"0"0"-15,0 0 0,24-10 16,-24 10-16,40-8 0,-6 1 15,4 2-15,1 0 0,24-2 0,10 2 16,14-4-16,-3 1 0,21 1 0,18 3 16,-14 1-16,-11-1 0,44 0 15,8-3-15,-27 1 0,-21 0 0,4 3 16,2 1-16,-18 2 16,-16 0-16,6 4 0,3 0 15,-17 5-15,-11 0 0,-18-1 0,-11-4 0,-9 0 16</inkml:trace>
  <inkml:trace contextRef="#ctx0" brushRef="#br0" timeOffset="372786.5113">28983 9589 0,'0'0'0,"0"0"0,0 0 15,0 0-15,0 0 0,40-1 0,-11 2 0,1 0 16,1 0-16,-4 0 0,-2-1 16,-5 1-16</inkml:trace>
  <inkml:trace contextRef="#ctx0" brushRef="#br0" timeOffset="373087.4775">26290 10288 0,'0'0'15,"0"0"-15,0 0 0,0 0 0,0 0 0,0 0 16,25 4-16,-25-4 0,28 2 15,-28-2-15,26 2 0,-26-2 0</inkml:trace>
  <inkml:trace contextRef="#ctx0" brushRef="#br0" timeOffset="373341.6879">29103 9387 0,'0'0'0,"0"0"0,0 0 0,0 0 16,0 0-16,0 0 0,17 10 15,-17-10-15,19 14 0,-19-14 16</inkml:trace>
  <inkml:trace contextRef="#ctx0" brushRef="#br0" timeOffset="384055.3368">25404 11015 0,'0'0'16,"0"0"-16,0 0 0,0 0 0,0 0 15,0 0-15,25-11 0,-25 11 0,24-7 16,-24 7-16,31-8 0,-12 4 16,1-2-16,3 3 15,3-1-15,-1 2 0,1 1 0,7 3 16,-1 2-16,-1 0 0,-1 2 16,-2 1-16,-2 4 0,-3-2 15,-3 3-15,1 4 0,-4 2 16,-6 3-16,-5 1 0,-2 2 15,-4 5-15,-3-1 0,-1 1 0,-6-1 0,-4 0 16,-3-1-16,-3 0 0,0-2 0,1 0 16,-6 0-16,0-5 0,0-5 15,-1-4-15,4-4 16,2-5-16,5-5 0,3-5 0,4-4 16,3-4-16,0 2 0,1 4 15,0 2-15</inkml:trace>
  <inkml:trace contextRef="#ctx0" brushRef="#br0" timeOffset="384255.9301">25520 11107 0,'0'0'0,"0"0"0,0 0 0,0 0 16,0 0-16,0 0 0,0 0 16,0 0-16,0 0 0,-5 32 0,5-32 15,6 31-15,-2-11 0,2 2 16,-1 2-16,1 2 0,-1 2 0,3 13 15,0 3-15,-2 2 0,1 0 16,2 10-16,-1-1 0,-1 2 16,1-1-16,3 8 0,2-4 15,-3-13-15,-2-9 0,-3-9 16</inkml:trace>
  <inkml:trace contextRef="#ctx0" brushRef="#br0" timeOffset="384594.8246">26185 10855 0,'0'0'0,"0"0"0,0 0 0,0 0 15,0 0-15,0 0 0,18 20 16,-18-20-16,11 29 0,-3-8 15,2 4-15,1 1 0,0 1 16,0 6-16,0 6 0,3 12 0,0 1 16,-1 17-1,-3 7-15,0 6 0,-3-7 16,-1 14-16,-3 0 0,-1-12 16,0-6-16,-5 8 0,0-4 15,-2-4-15,-2-4 0,-3 22 16,1-13-16,1-20 0,0-14 0,0-14 15,1-12-15,5-10 16,2-6-16,0-2 0,0 2 0,0 0 0</inkml:trace>
  <inkml:trace contextRef="#ctx0" brushRef="#br0" timeOffset="384826.3805">26137 10669 0,'0'0'0,"0"0"15,0 0-15,0 0 0,0 0 0,-11 23 16,11-23-16,-5 30 0,-1-11 16,1 5-1,-2 3-15,0 0 0,1 0 16,-5 10-16,-3 2 0,3-6 15,2-5-15,1-4 0</inkml:trace>
  <inkml:trace contextRef="#ctx0" brushRef="#br0" timeOffset="385027.1237">26300 10720 0,'0'0'0,"0"0"0,0 0 16,21 2-16,-21-2 0,21 5 0,-21-5 16,32 6-1,-14-2-15,2 3 0,2 3 16,0 1-16,1 0 0,2 1 16,-4-2-16,-3-1 0</inkml:trace>
  <inkml:trace contextRef="#ctx0" brushRef="#br0" timeOffset="387836.3646">28846 11464 0,'0'0'0,"0"0"0,0 0 16,25 0-16,-25 0 0,27-2 16,-11-2-16,2 1 0,1-1 15,3 1-15,2-1 0,0 1 0,2 0 16,8-3-16,2-1 15,-2 2-15,-2 0 0,9-1 16,0 0-16,-4 1 16,-1 0-16,-1 1 0,1 0 15,0-2-15,-1-4 0,6 0 16,-3 2-16,-1 0 0,-3 0 0,0 1 16,0 1-16,-1 0 0,-2 1 15,2-2-15,2-1 16,-3 1-16,-3 1 0,1 1 0,1-1 15,-2 1-15,1 0 0,0-1 0,0 0 16,-2 1-16,1 0 0,0 0 16,0-1-16,0 2 0,-1 0 15,0-1-15,2 0 0,-1 0 16,-3 1-16,0 0 0,-1-1 16,-1 1-16,-1 1 0,1 0 0,-1 1 15,-2-1-15,-3 1 0,1 1 0,-1 0 16,-5 0-16,0 0 0,2 0 15,0 1-15,-3-1 0,-2 1 0,-2-1 16</inkml:trace>
  <inkml:trace contextRef="#ctx0" brushRef="#br0" timeOffset="388369.3322">30819 11128 0,'0'0'0,"0"0"0,0 0 15,0 0-15,0 0 0,0 0 0,0 0 16,16 14-16,-16-14 0,0 0 16,0 0-16,0 0 0,14 21 15,-14-21-15,0 0 0,-5 23 0,0-15 0,-1 2 16,-3 1-16,0 1 0,0 0 15,-3 3-15,-3 1 16,-3 1-16,-2 0 0,-9 8 0,-1 1 16,3-3-16,5-4 0,3-4 15</inkml:trace>
  <inkml:trace contextRef="#ctx0" brushRef="#br0" timeOffset="413512.4162">24196 2971 0,'0'0'0,"0"0"16,0 0-1,-11 24-15,5-13 0,2 5 0,2 4 16,-1 0-16,2 2 0,2 6 15,3 1-15,2-1 0,3-2 16,4 7-16,3-1 0,-2-2 16,-1-3-16,3 1 0,2-2 15,-2-1-15,-2-5 0,-1 2 16,1 0-16,-1-1 0,0-1 16,-2-1-16,-2-1 0,-2-1 15,-2-1-15,-6-1 0,-6-2 16,-2 3-16,-5 0 0,-7 1 0,-6 0 15,-2 2-15,-1 1 0,-4-3 16,-4-1-16,-4-2 0,4-3 16,6-6-16,4-4 0,8-8 15,5-4-15,4 1 0,3 3 16,1 2-16</inkml:trace>
  <inkml:trace contextRef="#ctx0" brushRef="#br0" timeOffset="413678.3171">24261 3181 0,'0'0'16,"0"0"-16,0 0 0,0 0 0,0 0 16,0 0-16,0 0 0,32-4 15,-32 4-15,25 5 0,-25-5 16,34 5-16,-16-1 0,0-1 16,0 2-16,1 0 0,1-2 15,-2 2-15,-3-2 0,-2 1 0</inkml:trace>
  <inkml:trace contextRef="#ctx0" brushRef="#br0" timeOffset="413910.2502">24800 2856 0,'0'0'0,"0"0"16,0 0-1,0 0-15,-5 26 0,5-26 0,-4 38 16,2-14-16,0 2 0,-1 4 15,1 7-15,0 7 0,1 2 16,0 12-16,1 0 0,0-1 16,0-1-16,2 9 0,1-1 15,3-7-15,2-7 0,4 0 16,2-9-16,3-13 0,1-11 0,-3-5 0,-5-2 16,-3-4-16</inkml:trace>
  <inkml:trace contextRef="#ctx0" brushRef="#br0" timeOffset="414311.5992">25115 2652 0,'0'0'16,"0"0"-16,0 0 0,0 0 0,38 6 15,-38-6-15,28 13 16,-28-13-16,26 23 0,-16-8 15,-2 7-15,-3 0 16,-4 2-16,-10 12 0,-7 3 16,-3 0-16,-1 0 0,-6 4 15,-3-3-15,1 2 0,6-8 16,6-7-16,5-6 0,3-5 16,2-3-16,9-1 0,3-1 15,3-2-15,3 0 0,5-4 16,4-3-16,2-1 0,1 0 0,0 2 0,1 0 15,-3 0-15,-2 3 0,-5 2 16,-2 4-16,-4 1 0,-2 2 0,-7 6 16,-6 3-16,-4 3 15,-4 1-15,-7 2 0,-6 0 16,-3 4-16,0-3 0,0-7 0,0-6 16,7-5-1,7-4-15,2-3 0,4-1 16,3 0-16</inkml:trace>
  <inkml:trace contextRef="#ctx0" brushRef="#br0" timeOffset="414543.5128">25491 2673 0,'0'0'0,"0"0"15,0 0-15,2 25 0,-2-25 0,-1 36 16,0-7-16,-2 3 0,-1 4 15,-2 20-15,-2 7 16,-1 12-16,2-1 0,-1 16 16,2 3-1,2 3-15,2-10 0,3 9 0,2-5 16,5-1-16,2-13 0,10 7 16,3-17-16,1-20 0,1-14 0,-7-9 15,-6-9-15,-3-3 0</inkml:trace>
  <inkml:trace contextRef="#ctx0" brushRef="#br0" timeOffset="414860.1503">25913 2809 0,'0'0'0,"0"0"15,0 0-15,0 0 0,0 0 0,0 0 16,-22 26-16,8-6 0,-4 4 0,-6 7 15,-7 9-15,-5 9 0,2-4 16,-3 7-16,6-4 16,3-1-16,6-10 0,10-3 0,7-5 15,4-6-15,2-2 0,12-4 16,9-1-16,3-5 0,2-2 16,10-3-1,8-1-15,1-4 0,0-1 0,11 2 16,-1-1-16,-4 2 0,-5 4 15,-1 1-15,0 2 0,-6 3 16,-1 2-16,-7-3 0,-9-3 16,-6-2-16</inkml:trace>
  <inkml:trace contextRef="#ctx0" brushRef="#br0" timeOffset="415013.8216">26393 3012 0,'0'0'0,"0"0"15,0 0-15,11 29 0,-11-29 0,4 32 16,-4-32-16,3 25 0</inkml:trace>
  <inkml:trace contextRef="#ctx0" brushRef="#br0" timeOffset="416450.1666">25908 4571 0,'0'0'16,"0"0"-16,0 0 0,0 0 0,0 0 15,0 0-15,-22 22 0,22-22 16,-18 18-16,8-4 0,0 3 16,0 1-16,-1 0 0,0 2 15,0 1-15,1 1 0,0 1 0,-3 5 16,1 0-16,1-4 0,2-2 0,2-3 15,1-2-15,3-2 0,3-3 0,3-2 16,3-2-16,3-5 16,5-2-16,6-4 0,5-4 15,0-3-15,2-1 0,7-3 16,0 0 0,-4 2-16,-5 3 0,-4 0 0,-3 3 15,-3 0-15,-2 1 0,-4 2 16,-3 0-16,-4 2 0,-2 1 15,0 0-15,0 0 0,0 0 16</inkml:trace>
  <inkml:trace contextRef="#ctx0" brushRef="#br0" timeOffset="416704.4186">25906 4585 0,'0'0'0,"0"0"0,0 0 15,0 0-15,0 0 0,0 0 16,0 0-16,-16 24 0,16-24 0,-6 24 0,6-24 16,-7 33-16,4-16 0,-2 5 15,1 1-15,-1 1 0,2 0 0,-2 8 16,-3 1-16,0 0 16,2 1-16,-2 10 0,2 0 15,0-4-15,-1-3 0,0-1 16,1-2-1,1-4-15,4-5 0,-1 0 0,1-7 16,0-4-16</inkml:trace>
  <inkml:trace contextRef="#ctx0" brushRef="#br0" timeOffset="417121.342">26210 4520 0,'0'0'0,"0"0"0,0 0 16,0 0-16,0 0 0,0 0 0,0 0 15,0 0-15,0 0 0,0 0 16,0 26-16,0-26 0,0 0 0,-3 32 16,3-32-16,0 27 0,-2-14 15,2 3-15,0 3 0,0 1 0,0 0 16,0 0-16,0-1 0,0 3 16,0 1-16,0 7 0,0 0 15,0 0-15,0-1 0,0 2 16,2 1-16,-1 0 0,0-2 0,-1 5 15,-1-2-15,0 0 16,1-3-16,1-2 16,1-4-16,-1-3 0,0-3 15,0-2-15,0-4 0,-1-2 0</inkml:trace>
  <inkml:trace contextRef="#ctx0" brushRef="#br0" timeOffset="418773.3398">26360 4552 0,'0'0'0,"0"0"0,0 0 0,0 0 15,0 0-15,0 0 0,-17-22 16,17 22-16,-7-14 0,0 6 16,-2-2-16,1 3 0,1 1 15,-2-1-15,0 0 0,-1 0 16,0 0-16,-2 2 16,-2 3-16,-1 2 0,1 0 0,0 3 0,-1 1 15,1 3-15,1 3 16,-3 3-16,1 2 0,3 0 15,1 0-15,2 2 0,2 1 16,2-1-16,2-2 0,2-1 16,1 1-16,1-2 0,1-2 0,1-3 15,2-4-15,0 0 0,2-2 16,3-1-16,3-1 0,0-3 16,1-1-16,0-3 0,-2-4 15,1-1-15,0-1 0,-1-1 16,-1 0-16,-2 2 0,-1 1 0,-2 2 15,0 1-15,-2 1 0,1 2 16,-2 1-16,0 2 16,0 1-16,-1 1 0,0 2 0,1 3 15,1 1-15,-2 3 0,0 3 16,0 2-16,-1 0 0,0 3 0,-1 9 0,-1 5 16,-1 2-16,-2 4 0,-2 3 15,-1 4-15,-2 12 0,0 0 16,-3 14-16,-3 1 0,1-3 15,1-2-15,-3 10 0,2-3 16,2-5-16,2-3 0,2 4 0,4-3 16,5-7-16,5-3 0,9 8 15,5-14-15,-6-17 0,-5-9 16,-2-9-16</inkml:trace>
  <inkml:trace contextRef="#ctx0" brushRef="#br0" timeOffset="419158.5833">26486 4349 0,'0'0'0,"0"0"15,0 0-15,0 0 0,0 0 0,22-15 16,-22 15-16,29-4 0,-12 5 15,1 2-15,0 5 16,-2 0-16,-3 3 0,-3 12 0,-7 9 16,-5 1-16,-6-2 15,-4 4 1,-3 3-16,-2 0 0,3-7 0,2-1 16,4-7-16,4-3 0,1-6 15,4-5-15,5-3 0,4-2 16,4-3-16,6 0 0,5 0 15,1-1-15,0-1 0,0 3 16,-3 3-16,-2 3 0,-4 3 0,-5 4 16,-5 3-16,-7 4 0,-5 2 0,-6 6 15,-6 6-15,-4 1 0,-4 1 16,-4 7-16,1 0 0,6-10 16,6-7-16,3-7 0</inkml:trace>
  <inkml:trace contextRef="#ctx0" brushRef="#br0" timeOffset="419475.2641">27579 4568 0,'0'0'16,"0"0"-16,0 0 0,-12 20 15,12-20-15,-16 33 0,1-5 0,0 1 16,-2 1-16,-4 9 0,1 0 16,5-3-16,4-3 0,3 3 15,6-6-15,3-4 0,2-3 16,8-6-16,6-4 0,3-3 16,2-4-16,5-6 0,5-3 0,-1-3 15,-1-2-15,6-3 0,2-2 16,-7-3-16,-4 0 0,-7 0 0,-5-2 15,-4 4-15,-3 3 0,-1 2 16</inkml:trace>
  <inkml:trace contextRef="#ctx0" brushRef="#br0" timeOffset="419591.2462">27675 4730 0,'0'0'16,"0"0"-16,0 0 0,0 0 0,0 0 16,0 0-16,-18 24 0,18-24 15,-11 31-15,4-10 0,-2 5 16,1 3-16,0 1 0,1 13 15,1 2-15,2 0 0,2-2 16,-2 1-16,2-9 0,0-6 16</inkml:trace>
  <inkml:trace contextRef="#ctx0" brushRef="#br0" timeOffset="419961.3095">28040 4709 0,'0'0'0,"0"0"0,0 0 16,-6-20-16,3 12 0,0 1 15,0-1-15,-4 3 0,-2 3 0,-3 5 0,-5 5 16,1 3-16,-2 3 0,-5 5 16,1 2-16,3-1 0,5 0 15,1 1-15,4-1 0,3-5 16,4-2-16,4-5 0,4-4 16,2-3-16,3-3 0,4-2 15,4 1 1,-3-1-16,0 1 0,0 1 0,0 2 15,-6 2-15,-3 1 0,0 3 16,-3 5-16,0 2 0,-2 3 16,-3 6-16,-2 6 0,-2 2 15,0 3-15,-3 12 0,-1 6 16,1 1-16,2-1 0,-1 19 16,1 6-16,1 4 0,2-6 0,4 7 0,3-1 15,5-14-15,2-9 0,10 11 16,1-16-16,-7-16 0,-6-12 0,-1-7 15</inkml:trace>
  <inkml:trace contextRef="#ctx0" brushRef="#br0" timeOffset="420330.9763">28342 4549 0,'0'0'16,"0"0"-16,0 0 0,0 0 0,0 0 16,0 0-16,33 5 0,-33-5 0,26 17 15,-17 0-15,-2 5 0,-6 2 16,-4 3-16,-7 8 0,-4 4 16,0-6-16,1-1 0,0 1 15,2-5-15,2-6 0,1-3 0,4-3 16,3-3-16,1-2 15,1-1-15,7-2 16,4 1-16,-1-4 0,1-3 0,4 4 16,4 4-16,-1-2 15,-1-1-15,0 2 0,-2 2 16,-7 0-16,-4 1 0,-3 9 16,-3 3-16,-5-3 0,-6-1 0,-10 10 15,-5-1-15,-1 2 0,0 0 16,-4-4-16,1-7 0,7-4 0,5-4 15,5-3-15</inkml:trace>
  <inkml:trace contextRef="#ctx0" brushRef="#br0" timeOffset="420516.0936">28790 4684 0,'0'0'15,"0"0"-15,0 0 0,0 0 16,0 33-16,0-13 0,1 6 15,-1 3-15,0 2 0,-2 9 16,-3 6-16,0 14 0,-1 0 0,-3 20 16,-2 1-16,-1 7 15,1-8-15,7 4 16,6-9-16,-1-12 0,0-18 16,0-12-16</inkml:trace>
  <inkml:trace contextRef="#ctx0" brushRef="#br0" timeOffset="420801.5031">29279 4875 0,'0'0'0,"0"0"16,0 0-16,0 0 0,-33 14 0,12-2 16,-6 6-16,-2 3 0,-2 3 15,-9 9-15,1 1 0,-2 1 16,8-5-16,9-2 0,7-3 15,6-3 1,4 0-16,11 1 0,7-3 16,2-4-16,5-1 0,7 0 15,7-1-15,9 3 0,2-3 0,1 2 16,2 1-16,-1-2 0,1-1 16,1-2-16,-5-3 15,-10-1-15,-8-3 0,-6-1 0</inkml:trace>
  <inkml:trace contextRef="#ctx0" brushRef="#br0" timeOffset="421265.5724">26859 3668 0,'0'0'0,"0"0"16,0 0-16,0 0 0,-5 28 0,5-28 16,-2 36-1,0-13-15,1 3 16,0 5-16,0 2 0,1 11 15,2 2-15,3 11 0,0-1 0,2-4 16,-1-2-16,6 7 0,2-2 16,-1-4-16,0-4 0,7 2 15,2-7-15,-3-9 0,-3-8 16,-3-6-16,-5-5 0,-1-2 0</inkml:trace>
  <inkml:trace contextRef="#ctx0" brushRef="#br0" timeOffset="421534.3706">27361 3687 0,'0'0'0,"0"0"0,0 0 16,0 0-16,-18 15 0,18-15 0,-32 30 16,9-10-16,-3 2 15,-2 5-15,-2 3 16,-4 6-16,3-4 0,0 4 0,7-4 15,4-7-15,5-3 0,7-2 16,6-4-16,3-1 0,3-3 16,11-1-16,7 0 0,3-1 15,3-2-15,6-1 0,6 0 16,2-3-16,1 2 0,12 2 0,3 0 16,-2 5-16,1 1 0,-8 0 0,-11-6 15,-10-1-15</inkml:trace>
  <inkml:trace contextRef="#ctx0" brushRef="#br0" timeOffset="421719.4855">28493 3588 0,'0'0'0,"0"0"0,-21 29 15,9-12-15,1-4 0,2-1 16</inkml:trace>
  <inkml:trace contextRef="#ctx0" brushRef="#br1" timeOffset="494486.1386">27080 5546 0,'0'0'0,"0"0"0,0 0 15,0 0-15,0 0 0,0 0 16,0 0-16,0 0 0,0 0 0,0 0 16,0 0-16,0 0 15,0 0-15,0 0 16,0 0-16,0 0 16,0 0-16,0 0 0,32 8 0,-32-8 15,26 3-15,-26-3 16,41 2-16,-19-2 0,0-2 0,1 1 15,0 0-15,9-1 0,1 1 16,2-1-16,0-2 0,0 2 16,0 1-16,7-1 0,-2 0 0,0 1 0,-1 2 15,0-1-15,0-1 0,-2 1 16,1 1-16,7 0 0,0 1 16,-2-1-16,0 0 0,-1-1 15,0-1 1,0 1-16,1-1 0,0 0 15,0-1-15,2 0 0,2 0 16,4 1-16,3-1 0,1-1 16,-6-1-16,-4 2 0,-1 0 15,7-1-15,-2 1 0,-1 2 0,-2 1 16,-2-1-16,-2-1 0,1 0 16,0 1-16,-1 1 0,-1 0 15,-2 0-15,2 1 0,-1-4 16,-1 1-16,1-1 0,1-1 15,-1 2-15,-1 1 0,1-2 16,-1-2-16,-4 1 0,1-3 0,-1 3 0,1 1 16,-2 0-16,0 2 0,-3-1 15,-2-1-15,-2 0 0,1 2 16,0-1-16,2-1 0,-2-1 16,-3 0-16,-1-2 0,0-1 0,-5 3 0,2 1 15,0-1-15,0 0 0,-2-1 16,-2 2-16,-2 1 0,-2-2 15,0 1-15,2-2 0,-4 2 16,-1 1-16,-1 1 0,-1 0 16,0 0-16,-1-2 0,0 1 0,2 0 15,-2-1 1,-1-1-16,1 2 0,0 0 16,-2-1-16,0 1 0,-1 1 15,0 0-15,0 0 0,-1 0 16,0 0-16,0 0 0,-1-1 15,0 1-15,-2 0 0,2 0 0,-2 0 16,2 1-16,-2-1 0,1-3 16,-1 3-16,2-3 0,-2 3 0,2 2 15,-2-2-15,0 0 0,0 0 16,0 0-16,0 0 0,-2 0 16,-1 0-16,1-2 0,0 2 15,0-1-15,0 1 0,-1 1 0,1-2 16,0 0-16,0 1 0,-1 1 15,0 2 1,-1-1-16,0-1 0,4-1 16,-2 4-16,2-4 0,-2 2 15</inkml:trace>
  <inkml:trace contextRef="#ctx0" brushRef="#br1" timeOffset="496941.2854">29219 5893 0,'0'0'0,"0"0"16,0 0-16,0 0 0,0 0 0,0 0 16,0 0-16,0 0 15,0 0-15,0 0 0,0 0 16,0 0-16,22-11 15,-22 11-15,0 0 16,0 0-16,25 0 16,-25 0-16,25-1 0,-25 1 0,29-1 15,-14 1-15,2 1 0,-2 0 16,0-1-16,-2-1 0,-2 0 16,0 1-16,-1 1 0,-1 0 15,-3 1-15,0-1 0,-2 0 0,0 1 0,-3 1 16,-1 2-16,-1-2 0,-4 5 15,-3 1-15,0 1 0,-3 2 16,-2 0-16,0 2 0,1-3 16,1 2-16,-1 1 0,2-1 15,2-1-15,3 0 0,0-2 16,3-2-16,2-1 0,3-1 0,2-1 0,3 0 16,0-1-16,3-1 0,0-1 15,2-1-15,-1 0 0,0 0 16,4 2-16,1-1 0,-3 0 15,-2-1-15,-1 2 0,-1 1 16,-2-1-16,-1 0 0,-4 2 16,-2-1-16,-3 3 15,-3 1-15,0 1 0,-2 2 16,-3 0-16,-2 2 0,-5 2 16,-2 2-16,0 1 0,-1-2 0,3 0 15,0 0-15,2-3 0,0-1 16,3-2-16,2-1 0,2-1 15</inkml:trace>
  <inkml:trace contextRef="#ctx0" brushRef="#br1" timeOffset="497179.756">29553 6124 0,'0'0'0,"0"0"0,0 0 16,0 0-16,0 0 0,0 0 0,0 0 16,0 0-16,0 0 0,0 0 15,0 0-15,0 0 0,0 0 16,0 0-16,19 16 0,-19-16 16,0 0-16,0 0 0,0 0 15,0 0-15,0 0 0,0 0 0</inkml:trace>
  <inkml:trace contextRef="#ctx0" brushRef="#br1" timeOffset="497702.1093">29628 5904 0,'0'0'0,"0"0"0,0 0 16,0 0-16,0 0 0,0 0 0,0 0 0,0 0 16,14 27-16,-14-27 0,9 23 15,-9-23 1,6 28-16,-2-13 0,0 2 16,-1-1-16,1 0 0,-2-1 15,0-1-15,1 1 0,2-1 16,-1 1-16,1-3 0,0 0 15,2-2-15,-1 2 0,2 0 16,0-2-16,-1-2 0,0 1 0,0 0 16,-1-1-16,0-1 0,-2 0 15,1 1-15,-2-2 0,0-1 16,-2 3-16,-1-1 0,-3 2 16,-2-1-16,-8 2 0,-3 1 15,-1-1-15,1-1 0,-11 3 16,-1 1-16,0-1 0,1-4 15,3 0-15,6-1 0,1-1 0</inkml:trace>
  <inkml:trace contextRef="#ctx0" brushRef="#br1" timeOffset="497881.7084">29694 5986 0,'0'0'16,"0"0"-16,0 0 0,0 0 0,18-11 15,-18 11-15,28-5 16,-11 2-16,0 1 0,3 1 0,2 2 16,-1 0-16,-2 3 0,2-2 15,-4 1-15,-2-1 0</inkml:trace>
  <inkml:trace contextRef="#ctx0" brushRef="#br1" timeOffset="498129.2993">30218 5910 0,'0'0'0,"0"0"16,0 0-16,0 0 0,-14 20 0,14-20 16,-18 25-16,7-8 0,-1 3 15,-3 1-15,-3 1 0,1 0 16,-2 2-1,-4 4-15,2 0 0,2-4 16,1-1-16,-1 0 0,1-3 16,4-4-16,3-3 0,2-2 0,2-3 15,2-1-15</inkml:trace>
  <inkml:trace contextRef="#ctx0" brushRef="#br1" timeOffset="498367.8466">29913 5947 0,'0'0'0,"0"0"15,0 0-15,0 0 16,21 24 0,-21-24-16,19 23 0,-19-23 0,26 34 15,-13-16-15,1 0 0,2 6 16,0-1-16,-3 0 0,-1-3 15,0 2-15,-1-1 0,-1-1 16,-1-2-16,1 4 0,-1 0 16,-3-6-16,0-2 0,-1 0 15,0-2-15,-1-2 0</inkml:trace>
  <inkml:trace contextRef="#ctx0" brushRef="#br1" timeOffset="498631.07">30334 5800 0,'0'0'0,"0"0"0,0 0 15,-2 25-15,2-25 0,-2 28 0,1-8 16,-3 3-16,0 1 0,0 2 15,-1 1-15,0 7 0,-1 0 0,2-4 16,-1-2-16,2-3 0,1-3 0,1 0 16,1-3-16,0-6 0,0-3 15,0 0-15</inkml:trace>
  <inkml:trace contextRef="#ctx0" brushRef="#br1" timeOffset="499048.0689">30512 5845 0,'0'0'15,"0"0"-15,0 0 0,0 0 16,-5 22-16,5-22 16,-1 24-16,1-24 0,-3 35 15,1-15-15,-1 2 0,1-1 16,0 1-16,0 3 0,-1 0 15,1-5-15,1-2 0,1-2 16,3-1-16,-1-2 0,1-2 0,1-2 16,2-2-16,1-2 0,0-4 15,1-5-15,2-4 0,0-2 0,0 1 16,2-7-16,0-2 0,-1-1 16,0-1-16,-2-1 0,-2-2 15,-1 4-15,1-1 0,-3 2 16,0-1-16,-2 2 0,-1 0 0,-1 4 15,-2 1-15,-1 3 0,0 0 16,-2 2 0,-1-1-16,-1 4 0,0 1 15,-4 1-15,-3 2 0,0 1 16,0 3-16,-2 0 0,1 2 16,2-2-16,2 0 0,2-1 0,1-1 15,2 0-15</inkml:trace>
  <inkml:trace contextRef="#ctx0" brushRef="#br1" timeOffset="499534.1143">30597 5648 0,'0'0'0,"0"0"0,0 0 15,0 0-15,0 0 0,0 0 0,0 0 16,0 0-16,28-6 0,-28 6 15,26 0-15,-26 0 0,26 0 0,-26 0 32,23-1-32,-12 1 0,0 0 15,-1 1-15,0-1 0,-1 1 0,0-1 16,-2-2-16,0-3 16,0 1-16,-2 1 0,0-1 0</inkml:trace>
  <inkml:trace contextRef="#ctx0" brushRef="#br1" timeOffset="499919.993">30903 5325 0,'0'0'16,"0"0"-16,0 0 0,0 0 16,0 0-16,0 0 0,21-8 15,-21 8-15,0 0 16,20 10-16,-20-10 15,14 17-15,-14-17 0,8 23 16,-8-23-16,-4 29 0,-1-15 0,0 2 16,-3 0-16,1 0 0,1-1 0,-2 0 15,0-4-15,3-1 16,0-2-16,2 0 0,1-1 16,2-3-16,2 0 0,2-1 0,3-1 15,1 1-15,1-2 0,3 0 0,2 2 16,0 0-16,1 0 0,1 2 15,-1 2-15,-3 0 0,-1-1 16,-2 2-16,-3 1 0,0 0 16,-2 2-16,-4 3 0,-4 3 15,-5 0-15,-3 0 16,-5 3-16,-3 5 0,-1 0 16,-1 0-16,-4 3 0,-1-5 15,5-3-15,5-3 0,2-5 16</inkml:trace>
  <inkml:trace contextRef="#ctx0" brushRef="#br1" timeOffset="500305.7724">31336 5492 0,'0'0'0,"0"0"0,0 0 0,0 0 15,0 0-15,0 0 0,0 0 16,0 0-16,0 0 0,0 0 16,0 0-16,-3 31 0,3-31 0,0 27 15,0-27 1,-1 38-16,-1-16 0,0 3 15,-2 4-15,1 0 0,0 1 16,0 11-16,2 2 0,-1 7 16,0-7-16,2 1 0,2-1 15,1-3-15,2-1 0,1 1 16,2-4-16,-1-4 0,-2-4 0,2-5 16,2-2-16,-3-6 0,0-4 0,-3-4 15,0-1-15,0-1 0</inkml:trace>
  <inkml:trace contextRef="#ctx0" brushRef="#br1" timeOffset="500591.1732">31634 5757 0,'0'0'0,"0"0"0,0 0 15,0 0-15,0 0 0,-23 6 16,23-6-16,-27 14 0,27-14 0,-35 23 15,15-7-15,3-1 0,1 0 16,-3 3-16,3-2 16,3-1-16,3-2 0,3-1 0,4-1 0,2 0 15,1-1-15,6-3 0,7-1 16,0 0-16,1-1 0,2 0 16,0-1-16,1-1 0,-1 0 15,2-3-15,-1 0 0,-1-3 16,-3 0-16,-1-3 0,-1-3 0,-3-2 15,-1-1-15,-2 2 0,-1 1 0,0 2 16</inkml:trace>
  <inkml:trace contextRef="#ctx0" brushRef="#br1" timeOffset="501054.0487">31728 5498 0,'0'0'16,"0"0"-16,0 0 0,0 0 0,0 0 15,0 0-15,0 0 16,0 0-16,26 1 0,-26-1 0,19 12 16,-19-12-16,14 20 0,-14-20 15,9 25-15,-8-10 0,-1-1 16,-3 3-16,-3 4 0,0-1 16,-1 1-16,-4 6 0,-1 0 0,0-2 15,-1-4-15,-1 0 0,2-2 16,0-3-16,0-2 0,1-3 0,1-4 15,0-1-15,1-3 0,1-4 16,0-5-16,2-2 0,2 0 0,1 0 16,1 0-16,0 0 15,1 1 1,0 1-16,0 0 0,1 2 0,2 2 16,0 2-16,1 2 15,-2 1-15,0 0 0,-1 6 0,1 2 16,-1 3-16,0 1 0,-1 9 15,-1 4-15,-1 2 0,1 2 16,-1 5-16,-2 4 0,1 9 16,1 1-16,-2 13 0,1 0 0,1-5 15,0-5-15,2 7 0,2-3 16,2-10-16,-1-6 0,3-11 16,2-8-16,1-10 0,0-5 0,-1-2 15,-1-2-15,-3-1 0</inkml:trace>
  <inkml:trace contextRef="#ctx0" brushRef="#br1" timeOffset="501355.071">31813 5896 0,'0'0'0,"0"0"0,0 0 16,0 0-16,0 0 0,0 0 15,-25 13-15,25-13 0,-15 16 0,15-16 16,-17 21-16,17-21 0,-15 20 16,9-10-16,2-1 0,1 0 15,1-1 1,2 1-16,2-2 0,0 0 0,0 0 16,1-1-16,2-1 0,0 2 0,2-1 0,0-1 15,0 1-15,1-1 0,0 2 16,-1 1-16,2 2 0,-2 1 15,-2 1-15,-2 4 0,-3 0 16,0-2-16,0-1 0,0-1 0</inkml:trace>
  <inkml:trace contextRef="#ctx0" brushRef="#br1" timeOffset="502057.4212">28982 6690 0,'0'0'0,"0"0"0,0 0 15,0 0 1,23-15-16,-23 15 0,32-14 0,-13 8 16,2 0-16,4 2 0,1 3 15,5 1-15,-3 0 16,-3 4-16,-1 3 0,-2 3 15,-2 0-15,-6 4 0,-4 4 16,-3 2-16,-3-1 0,-3 7 0,-4 2 0,-2-1 16,-2-1-16,-6-1 0,-5 0 0,1-1 15,-1-1-15,2-5 0,2-3 16,1-3-16,1-4 0,0-4 16,1-4-16,1-4 0,1-4 0,1 2 15,3 1-15,0 1 0</inkml:trace>
  <inkml:trace contextRef="#ctx0" brushRef="#br1" timeOffset="502280.276">29067 6743 0,'0'0'0,"0"0"0,0 0 15,0 0-15,0 0 0,0 0 16,0 0-16,-4 27 0,4-27 16,0 33-16,0-8 0,0 3 15,0 0-15,0 6 0,-1 5 16,-1 13-16,-3 0 0,1 16 0,0 3 0,-1 11 15,2-1-15,2 10 0,1-1 16,0-6-16,0-5 0,5 10 16,4-1-16,6 11 0,3-24 0,-2-17 15,-3-12-15,-4-15 0,-3-9 16,-1-7-16</inkml:trace>
  <inkml:trace contextRef="#ctx0" brushRef="#br1" timeOffset="502527.9569">29241 7279 0,'0'0'0,"0"0"16,0 0-16,0 0 0,0 0 0,28-5 15,-28 5-15,32-11 16,-11 6-16,2-1 0,2 0 15,-1 0-15,-1 0 0,5 0 0,-2-2 16,-3 3-16,-2 1 0,-3 0 16,-3 2-16,-3 0 0,-2 0 0,-3 1 15,-4 1-15,-1 1 0,1-1 0,-3 0 16</inkml:trace>
  <inkml:trace contextRef="#ctx0" brushRef="#br1" timeOffset="502713.0768">29426 7074 0,'0'0'0,"0"0"16,0 0-16,0 0 0,0 0 0,0 0 15,14 23-15,-14-23 16,7 25-16,-5-5 0,-1 2 16,-1 2-16,0 0 0,-4 4 0,-4 2 15,-3 7-15,-1 0 0,-1 0 16,-1-1-16,0 4 0,1-8 0,3-4 15,1-6-15,2-4 0</inkml:trace>
  <inkml:trace contextRef="#ctx0" brushRef="#br1" timeOffset="502898.1977">29663 7408 0,'0'0'0,"0"0"16,0 0-16,0 0 0,25 10 0,-25-10 15,21 11-15,-9-4 0,0 0 16,2 3-16,0 0 16,0 2-16,0 2 0,1-2 15,4 0-15,1 0 0,-4-2 0,-2-2 16</inkml:trace>
  <inkml:trace contextRef="#ctx0" brushRef="#br1" timeOffset="503029.8404">30393 6979 0,'0'0'0,"0"0"0,0 0 0,0 0 15</inkml:trace>
  <inkml:trace contextRef="#ctx0" brushRef="#br1" timeOffset="504703.9769">30845 6782 0,'0'0'0,"0"0"0,0 0 15,0 0-15,0 0 0,0 0 0,0 0 16,0 0-16,0 0 0,-7-19 16,7 19-16,0 0 0,0 0 0,0 0 15,0 0-15,0 0 0,0 0 0,0 0 16,0 0-16,0 0 0,0 0 15,0 0-15,0 0 0,0 0 16,0 0-16,22 2 0,-22-2 16,0 0-16,0 0 0,27 6 15,-27-6-15,0 0 0,29 1 0,-29-1 16,29-4-16,-14 3 0,2-2 0,1 1 16,0-1-16,1 0 0,1-1 15,1-1-15,2-1 0,6 1 16,-1 1-16,3 1 15,1-1 1,-1 0-16,0-2 0,2 1 16,3-1-16,6 1 0,-3-1 0,-1 1 15,1 1-15,-1-1 0,-2 1 16,-1 0-16,0 0 0,0 2 16,-2 2-16,4-2 0,-2-2 15,-1 1-15,-2 0 0,1 0 16,0 1-16,-2 0 0,-3 0 0,1-3 15,0 1-15,-2 0 16,1 0-16,-3-2 0,-1 0 16,-2 1-16,-2 0 0,-2 0 15,-4 0-15,-2 0 0,-1 3 0,-2 0 16,-1 0-16,0 0 0,-2 1 16,0 0-16,-2 0 0,-1 0 15,0 1-15,-2-3 0,-1-2 0,0 0 0,-1 1 0,-1 1 16,1 1-1,0-1-15,1 3 0,-2-4 16</inkml:trace>
  <inkml:trace contextRef="#ctx0" brushRef="#br1" timeOffset="505221.0808">32046 6351 0,'0'0'0,"0"0"0,0 0 16,0 0-16,0 0 0,0 0 16,27 12-16,-27-12 15,25 6-15,-25-6 0,32 10 16,-15-4-16,0-2 0,3 0 15,2 2-15,-1-1 0,-1 0 0,6 2 16,0-1-16,-2 0 16,-2 0-16,1-1 0,2 1 0,-3-1 15,-3 1-15,-1 0 0,-1 0 16,-2 0-16,0-2 0,0 1 0,-1 2 16,-2-2-16,-1 1 0,0 0 15,0 1-15,-1 0 0,0 1 16,-1-2-16,-1 0 0,-3 0 15,1 0-15,-2 0 0,1-2 16,-3 1-16,0-2 0,0 1 0,-1 0 0,-1-1 16,-1 2-16,-2 0 0,-2 1 15,-2 0-15,-3 1 0,-6 2 16,-5 1-16,-3 2 0,-2 1 0,-17 8 16,-7 5-16,-2 0 0,-3-1 15,-19 13-15,-16 12 0,3-1 16,1 0-1,-19 21-15,-15 18 16,-6 6-16,40-31 0,27-18 0</inkml:trace>
  <inkml:trace contextRef="#ctx0" brushRef="#br1" timeOffset="509134.3866">26755 4201 0,'0'0'0,"0"0"16,0 0-16,0-20 0,0 20 0,0 0 15,-2-26-15,2 26 16,-3-16-16,1 8 0,0-2 15,0 1-15,-1-1 0,1 0 16,0 2-16,1 0 0,0 1 16,0 1-16,-1-1 0,1 0 0,0 3 0,0-2 15</inkml:trace>
  <inkml:trace contextRef="#ctx0" brushRef="#br1" timeOffset="509397.5935">26289 3974 0,'0'0'0,"0"0"0,0 0 16,-20 4-16,20-4 0,0 0 15,-29 9-15,14-4 0,-1 3 0,-3 0 16,-2 1-16,-6 5 0,-1 4 0,-2 3 15,0 2-15,2 0 0,1 0 0,-6 8 16,0 0-16,3-1 16,3-1-16,-3 9 0,4 0 15,5-8-15,4-7 0,4-5 16</inkml:trace>
  <inkml:trace contextRef="#ctx0" brushRef="#br1" timeOffset="509735.8907">25594 4804 0,'0'0'0,"0"0"15,0 0-15,-4 22 0,3-13 0,1 4 16,0 1-16,0 1 15,1 0-15,3 5 0,2 2 16,1-3-16,-1 2 0,3-3 16,2 1-16,3-3 0,0-1 0,2-2 15,4-1 1,2-3-16,3-1 0,10-7 16,5-4-16,0-4 0,2-2 15,7-3-15,4-3 0,7-7 16,-2-2-16,1-4 0,3-3 15,4-3-15,-6 5 0,5-11 16,-5-5-16,-7 11 0,-7 5 0,4-9 16,-3-3-16,-10 9 0,-3 3 0,10-20 15,-6 0-15,-13 8 0,-6 6 16,-13-2-16,-6 0 0,-3 16 16,0-1-16,-7 1 0,-5-1 15,-1 5-15,-2 3 0,-4 1 16,-3-1-16,4 7 0,0 2 0,-3 3 15,-4 3 1,4 1-16,3 0 0,6 0 16,2-1-16,5 1 0</inkml:trace>
  <inkml:trace contextRef="#ctx0" brushRef="#br1" timeOffset="510438.1381">27588 3423 0,'0'0'0,"0"0"0,0 0 16,0 0-16,0 0 15,0 0-15,0 0 0,0 0 16,0 0-16,0 0 0,0 0 15,0 0-15</inkml:trace>
  <inkml:trace contextRef="#ctx0" brushRef="#br1" timeOffset="510642.2588">27639 3422 0,'0'0'0,"0"0"16,0 0-16,0 0 0,0 0 0,0 0 16,0 0-16,0 0 0,0 0 0,0 0 15,0 0 1,0 0-16</inkml:trace>
  <inkml:trace contextRef="#ctx0" brushRef="#br1" timeOffset="510831.2834">27634 3475 0,'0'0'0,"0"0"16,0 0-16,0 0 0,0 0 0,0 0 15,0 0-15,0 0 0</inkml:trace>
  <inkml:trace contextRef="#ctx0" brushRef="#br1" timeOffset="511008.2452">27625 3474 0,'0'0'0,"0"0"16,0 0-16,-5 19 0,5-19 0,-3 19 15,3-19-15,0 0 0</inkml:trace>
  <inkml:trace contextRef="#ctx0" brushRef="#br1" timeOffset="527744.2472">25198 6956 0,'0'0'0,"0"0"0,0 0 16,0 0-16,0 0 0,-2-24 0,2 24 16,4-22-16,-4 22 0,7-21 15,-3 7-15,2 0 0,-1 0 16,1-4-16,0 0 0,2-1 15,1 1-15,5-9 0,3 1 0,0-2 0,1 0 16,2-1-16,1-2 16,4-6-16,0 0 0,4-1 0,2 0 15,-1-1-15,-2 0 0,10-7 16,2 0-16,-5 3 0,-3 1 16,11-6-16,4-1 0,-6 5 15,-5 3-15,11-7 16,1-2-16,-8 7 0,-6 4 15,5-3-15,1 1 0,-2 4 16,-2 4-16,17-17 0,-4 3 16,-5 5-16,-2 3 0,-1-1 15,-1 0-15,1 8 0,0 5 16,0-5-16,-1 0 0,1-1 16,0 0-16,-1-3 0,-1-2 0,2 3 0,1 1 15,2-2-15,1-3 0,-3 6 16,-3 5-16,3 1 0,2 0 15,-2-1-15,-3 0 0,4 2 16,4 2-16,-8-1 0,-3-2 0,3 0 16,3 0-16,-1 6 0,-1 1 15,6-4-15,4-4 0,-5 4 0,-3 2 16,0-3-16,0-2 0,-3 3 16,0-1-16,3-3 0,3-3 15,-5 7-15,-6 2 0,7 0 16,4-1-16,-5 5 0,-5 1 0,3 2 15,3 1-15,-6-4 16,-3-3-16,6-1 16,4-1-16,-1 2 0,-3 0 15,3 0-15,1 0 0,-16 9 16,2 0-16,17-11 0,-1 0 16,-17 11-16,2 0 0,6-3 15,0-1-15,-2 3 0,2 0 0,2-1 16,0 2-16,1 0 0,-1 1 15,2-1-15,-1-2 0,-1 0 0,-3 1 16,2 2-16,3 0 0,-6 0 16,-5-1-16,4 3 0,4 1 15,-7 0-15,-1 0 0,5 2 16,5 2-16,-10-1 0,-1 0 0,2-3 16,5 1-16,-1 1 15,0-1-15,2-1 16,2 2-16,0 0 0,-2 0 15,0 2-15,1-2 0,-2 3 16,-1-1-16,0 2 0,0 1 16,0-1-16,-1 0 0,2 2 15,2 0-15,-4-4 0,-3-4 0,6 1 16,2-1-16,-3 5 0,-3 0 16,0 0-16,-1-3 0,-1 3 0,2 1 15,0-3-15,2 1 0,-2 2 16,-1 2-16,1-3 0,1 1 15,-6-2-15,2 2 0,7-1 16,3 0-16,-10 0 0,0 0 0,6 0 16,1 0-16,-7 0 0,-1 1 15,6-2 1,0 0-16,-5 2 0,0 1 16,0 0-16,0-3 0,-1 2 15,2 0-15,0 0 0,2-1 16,-3 1-16,0 0 0,-1 0 15,2 1-15,0-3 0,-2 0 0,2-1 16,0 2-16,-1 1 0,2 0 16,0-2-16,1 1 0,-2 1 0,0 0 15,0-1-15,1 1 0,-3 1 16,-2-2-16,1 1 0,-1 1 16,-2-1-16,0 0 0,2-1 0,0 1 15,-1 0-15,-1 0 0,1 0 16,-1-3-16,0 3 0,0 1 15,1-2-15,2 0 0,-6 1 0,-1 0 16,3-1-16,2 1 0,-1 2 16,-1 0-16,1-3 0,1 0 15,-2-1-15,-3 1 0,2 0 16,1 2-16,-2-2 0,-1 0 0,-3 1 16,0 0-16,-3 0 15,-1 0-15,-1 2 16,0 0-16,-1 0 0,-1-1 0,-3 0 15,1 0-15,-2 0 16,0-1-16,-1 1 0,1 0 0,-1-1 16,-1 1-16,0 2 15,-3-1-15,2 1 0,-2-1 0,2-1 16,-2 1-16,2-2 0,-2 2 16,0 0-16,-2-2 0,0 2 0,-2 0 0,0 0 15,-1-1-15,-2-2 16,-1 2-16,-3-1 0,-3 1 15,-3-1-15,1 2 0,-3 0 16,-1 0-16,-2 0 0,-1 0 0,-8-1 16,-2 1-16,1 0 0,0 0 15,-2 1 1,-1-1-16,-8 3 0,1-1 0,0-1 16,0 2-16,1-2 0,0 1 15,-8 1-15,-2 0 16,3-1-16,0-4 0,0 2 0,-2 2 15,2 0-15,1 0 0,-9 4 16,-1 1-16,4-4 0,4 0 16,-4 0-16,-3 1 0,8-1 0,6 0 0,-11 3 15,-3 2-15,5-4 16,5 0-16,-7 1 0,-4 2 16,4-2-16,4-1 0,-4 2 0,-3 0 15,3 1-15,1 0 0,-31 4 16,2-1-16,12-4 0,11-1 15,-1 4 1,1 4-16,3-3 0,3 0 0,-2 0 16,-2 2-16,6-5 0,5-1 15,-3 2-15,-4 2 16,8 0-16,4 0 0,-9 1 0,-6 0 16,5-2-16,3 1 0,-1 2 15,-1 4-15,0-4 0,-1-1 16,0 5-16,1 3 0,3-2 0,0-3 0,-4-2 15,-4-1-15,6 1 0,4 1 16,-7 2-16,-4 1 0,10 0 16,5 1-16,-6-2 15,-6 0-15,8 0 0,4 1 0,-5 4 16,-4-1-16,6 3 0,4-2 0,-4 1 16,-2-1-16,1 0 0,0-2 0,1 2 15,-1 3-15,2 0 0,1 0 16,-4 1-16,-4 0 0,3-3 15,1-1-15,1 1 0,-1 3 16,4 3-16,0 1 0,-1-1 16,-1 0-16,1-6 0,1-3 0,3 5 31,1 3-31,1-3 0,1-4 0,-5 5 16,-2 1-16,1 0 0,4-1 15,-2 7-15,-1 6 0,0-8 16,-1-5-16,0 3 0,1 1 15,2-2-15,0-1 0,0 2 16,-2 1-16,4 2 0,0 1 0,-1 2 16,-2 0-16,3-2 0,1-2 0,-5 0 15,-2 0-15,6-2 0,3-3 16,-5 5-16,-3 2 0,8-1 16,5-3-16,-8 2 0,-3 2 15,3 1-15,4 0 0,-6-1 16,-4-1-16,7-4 0,5-2 0,0 7 15,0 5 1,-2-4-16,0-2 0,-1 2 16,0 2-16,1-5 0,1-3 0,1-2 15,0 2-15,12-9 16,-1 2-16,-15 11 0,-1 2 16,18-16-16,2-1 0,-2 0 15,1-3-15,0 3 0,2 1 0,-1 0 16,-2 0-16,4-3 0,0-1 0,1 0 15,-1-3-15,5 1 0,2 1 16,3-5-16,0 1 0,-1-1 16,0 1-16,0-1 0,2 0 15,0-5-15,-1-1 0,1-1 16,2 1-16,0 0 0,0 0 0,3-5 16,1 0-16,2-1 0,2-1 0,4-6 15,3-4-15,2-1 0,-1 2 16,4-3-16,3-5 0,1 1 0,2-3 15,7-7-15,1-2 16,0 0-16,0 0 0,8-8 0,0 2 16,-1 3-16,-1 3 0,6-6 15,-1 0 1,-1 1-16,0 0 0,6-4 16,-2-1-16,-1 5 0,-2 2 0,5-1 15,2-5-15,-2 4 16,-3 2-16,26-16 0,-3 2 15,-7 10-15,-5 6 0,-1-7 16,1-1-16,-1 0 0,1 3 0,4 3 16,2 3-16,-10 4 0,-8 3 0,7-3 15,6-2-15,-4 2 0,-1 1 0,3-4 16,3-7-16,-7 7 16,-5 3-16,8-1 0,5 2 15,-7 1-15,-4 0 0,3-4 16,2-1-16,1 3 0,1 2 0,3 0 15,2 1 1,-8 3-16,-6 3 0,9-4 16,5-3-16,-6 3 0,-3 2 0,1 0 15,3-1-15,-2 2 16,0 2-16,4 0 0,4-1 16,-13 2-16,-9 0 0,8 3 15,7 1-15,-4 1 0,-4-2 0,2 1 16,3 2-16,-1 1 0,-1 2 0,-3-3 15,-1-2-15,0 6 0,0 4 0,1-6 16,0-5-16,-1 2 0,-3 1 16,5 3-16,5 2 15,-8 1-15,-9-2 0,6 2 0,4-1 16,-6 2-16,-4-1 0,3 0 16,4-2-1,-3-1-15,-3-3 0,6 4 16,3 4-16,-3 0 0,-3 3 0,2-1 15,3-1-15,-5-1 0,-2-3 16,3 4-16,2 1 16,-19-1-16,2-1 0,19-1 15,2 1-15,-21 4 0,2-1 0,6-1 16,5 1-16,-5-3 0,-3-1 0,6 5 16,5 3-16,-5-2 0,-3-1 0,4 1 15,2 0-15,-5 0 0,-3 0 16,2-2-16,3 0 0,-4-1 15,-2 3-15,2-2 0,2 2 16,-7 1-16,-1 0 0,1 0 16,3-1-16,1 1 0,1 1 0,-1-1 15,0-1-15,-4 0 0,-1 0 0,4-1 16,3 0-16,-5 0 0,-3 2 16,1 0-16,3 0 0,-2 0 15,-2 0-15,1-1 0,0-1 16,-5 2-16,-1 0 0,3 0 15,2 0 1,-2 0-16,-3 0 0,1 0 16,2 0-16,1 0 0,0 0 0,-1-1 15,1 0-15,-2 1 0,-1 0 16,3-2-16,0 0 0,-2 2 16,-1 1-16,-2 0 0,-1-1 15,-4 2-15,-1-2 0,1 0 16,-1 0-16,2 0 0,0 1 0,1 0 0,-1-1 15,-1 0-15,-2 1 0,1-1 16,0 0-16,-1 0 0,2 0 16,-2 0-16,0-1 0,-1 1 15,0 0-15,0 1 0,0 0 16,-1 0-16,0-1 0,1 0 16,-1-1-1,0 1-15,0 0 0,-1 0 16,-1 0-16,1 0 0,0 0 0,-3 0 15,-3 0-15,1 0 0,-1-1 16,-1 0-16,-3-3 0,1 3 16,0 1-16,-2 0 0,-2 0 15,-1-1-15,-2-1 0,-1 0 16,-3 0-16,-1 1 0,0-1 0,-4 1 0,-4 0 16,-1 0-16,0 0 0,-6-2 15,-1 2-15,-2 1 0,0 0 16,0 0-16,-3 1 0,0 1 15,-1-2-15,-9 0 0,1 1 16,-1 0-16,0 2 0,-1 0 16,-1-2-1,0 3-15,-1-2 0,-10 2 16,0-2-16,2 0 0,2 1 0,-10 2 16,-2 0-16,5 1 0,4 0 15,-4-2-15,-4-2 0,1 0 16,2 1-16,-12 1 0,0 2 15,5 0-15,4-1 0,-28 4 16,6 0-16,8-7 0,6-2 0,-3 4 0,-1 3 16,7 1-16,6 1 0,-4-1 15,-2 0-15,2-1 0,1 3 16,-7-2-16,-4 2 0,6-4 16,3-3-16,-4 5 0,-3 4 15,9-1-15,7 0 0,-6 0 0,-4 0 16,2 0-16,1 1 0,-2 1 0,-2 0 15,10 1-15,6-1 0,-8-1 16,-3 2-16,0 1 0,1 4 0,-6-1 16,-5 0-16,9-5 15,6-2-15,-10 5 0,-7 3 16,9 0-16,7-2 0,-8 5 16,-3 4-16,2-6 15,3-3-15,-3-2 0,-3 0 16,13 2-16,7 1 0,-6 6 15,-5 4-15,3-5 0,2-2 0,-1 7 16,1 6-16,1-4 0,0-2 16,-5 5-16,-2 2 0,4-5 15,4-3-15,-4 3 0,-3 3 16,5-5-16,3-3 0,-3 4 0,-2 2 16,8-4-16,3 0 0,-2 5 15,-3 3-15,4-2 0,1-4 0,0 0 16,-3 0-16,2 3 0,0-1 15,1 3-15,1 3 16,1-2-16,4 1 0,-5 2 0,0-1 16,4-2-1,4-2-15,-3 3 0,-2 0 16,3-3-16,4-2 0,0 2 16,2 3-16,-2-5 0,-3-5 0,2 6 15,-1 4-15,3-3 0,2-5 16,-2 0-16,-3-2 0,7 5 15,6 1-15,-8-4 0,-5-3 16,8-2-16,3-4 0,0 5 0,-3 4 16,3-4-16,2-3 0,2-2 15,1 0-15,10-6 0,-2 4 0,0-2 16,-1-1-16,-1 1 0,2 0 16,0-2-16,-1-2 0,5-3 15,2 0-15,1 1 16,2 0-16,2-2 0,2-1 0,0-3 0,0-1 15,1-2-15,-2 2 0,2-2 16,0-6-16,1 4 0,1-2 0,3 1 16,5-2-16,1-3 0,3 0 15,1-8-15,2-3 16,2-2-16,4 3 0,7-10 0,3-4 16,-1 2-1,-2 0-15,11-8 0,2-3 16,-1 3-16,-1 1 0,8-6 15,2 0-15,-2 3 0,-3 3 0,9-10 16,1-2-16,-4 7 0,-2 4 16,5-4-16,3-3 15,2 0-15,-7 5 0,22-15 16,-2 4-16,-6 5 0,-5 5 0,2-3 0,0-2 16,-4 5-16,-4 2 0,8-1 15,5-1-15,-7 6 0,-6 1 0,5-2 16,3-3-16,-6 4 0,-2 2 15,6-2-15,6-1 0,-4 2 16,-2 3-16,2-3 0,1-2 16,-5 6-1,-4 5-15,5-4 0,3-3 16,0 4-16,0 2 0,3-2 16,3 0-16,-9-2 0,-7 0 0,10 0 15,5-1-15,-3 3 0,-5 1 16,4 3-16,3 2 0,-8 1 15,-4 1-15,5-2 0,3-1 16,-4 6-16,-3 3 0,4-3 0,2-1 16,-7 1-16,-7 1 0,10-2 15,5 0-15,-3 1 0,0 2 0,3 4 16,2 2-16,-9-3 0,-6-3 16,4 2-16,5 1 0,-5 1 15,-2 2-15,3-2 0,2 0 16,0 3-1,-3 2-15,6-2 0,2-3 16,-5 2-16,-6 3 0,1-3 0,1 0 16,-5 3-16,-3 4 0,7-3 15,4-2-15,-8 4 0,-4 2 16,7 1-16,6 2 16,-9-4-16,-5-6 0,4 3 0,1 2 15,-4-1-15,-2 0 0,3 3 0,0 1 0,-4 0 16,-5 0-16,5 0 15,3 0-15,0-2 0,-2-1 0,3 3 16,2 2-16,-5-1 16,-3-1-16,0-1 0,-1-1 15,-2 2-15,-2 0 0,3 2 0,0 0 16,-15-2-16,4-1 0,3 1 0,1 1 16,-2 1-16,-1-1 0,4 1 0,3-1 15,-5-1-15,-5 2 0,0-5 16,1-1-16,-3 4 0,0 1 15,0 1-15,0 0 0,-3 0 16,-2-1-16,2-1 0,1 0 16,-4 0-16,2 1 15,0-1-15,1-1 0,-4 1 16,0 1-16,-2-1 0,-1-1 16,2 1-16,0 1 0,-3-1 15,0 0-15,-1 1 0,-1 1 16,1-2-16,1 0 0,0-2 15,1-1-15,-4 3 0,0 1 16,-3-1-16,-2 1 0,0-1 0,-1 0 0,-1-1 16,0 1-16,0 0 0,-2 0 15,3 1-15,-3-1 0,0 0 16,-3 1-16,1-1 0,-1-1 0,-3 1 16,-1-1-16,-1 0 0,0-1 15,-1 2-15,-2 2 16,0-2-16,0 0 15,-1-2-15,0 2 0,-1 0 16,-1 0-16,-2 0 0,-1 0 16,-1 0-16,0-1 0,-5 0 15,-1 0-15,-2 0 0,1 0 0,-1-2 16,-2-1 0,1 2-16,-1 1 0,-2 0 0,-2 1 15,-4 2-15,3 0 0,-3-1 0,0-1 16,2-1-16,2 0 0,-2 0 0,0 2 15,-2-1-15,1 1 0,-7 1 16,1 1-16,1-2 0,0 1 0,-1 0 16,0 2-16,-1 0 0,1 0 15,-1 1-15,-1 0 0,1-1 16,2 1 0,-12-1-16,-2-2 0,5 2 15,3 3-15,-2 0 0,-2-2 16,5 1-16,3-2 0,-9 1 15,1 0-15,9-1 0,2 3 0,-9-1 16,-4 0-16,6 1 16,4-1-16,-3 1 0,-3 1 15,4-1-15,1-1 0,-3 1 0,-4 1 0,2-1 16,-1-2-16,0 2 0,-1 0 16,4 2-16,2-1 0,-3-1 15,-1 0-15,4 0 0,2 0 0,-2-1 16,-3 0-16,4 0 0,3 1 15,-7 1-15,-2 3 16,6 0-16,3 0 0,-7-1 0,-7 3 0,8-2 16,8 1-16,-14 1 0,-3 1 15,10-3-15,2 0 0,-25 10 0,7 0 16,19-8-16,0-1 0,-18 9 16,3 2-16,5-5 0,4-3 15,-3-1-15,-2 1 0,6-2 16,3-2-1,-4 5-15,-3 2 0,8-1 0,6-1 16,-7 2-16,-4 1 16,4-1-16,4-1 0,-5 3 15,-1 2-15,8-7 0,6-2 0,-5-1 16,-2 1-16,2 0 0,2 2 16,-4 1-16,-2-2 0,18-4 15,-1 0-15,-3 2 0,-3 0 0,-2-1 16,-2-2-16,2 3 0,1 1 15,-1 2-15,0 0 0,-1 2 0,0 2 16,-3 1-16,0 1 0,11-7 16,6-4-16,6-2 0</inkml:trace>
  <inkml:trace contextRef="#ctx0" brushRef="#br1" timeOffset="528862.9009">26175 4375 0,'0'0'15,"0"0"-15,0 0 0,0 0 0,0 0 16,16-18-16,-16 18 0,0 0 15,19-16-15,-19 16 0,20-16 16,-7 7-16,1 1 0,3-1 16,0 0-16,1-1 0,0-2 0,3-1 15,2-1-15,7-3 0,1 2 0,-1-2 16,2 2-16,0-3 16,0 1-16,7-4 15,-2 0-15,1 3 0,-1 2 16,1 0-16,-1 1 0,0 0 15,-1 3-15,8-3 0,-1 1 16,-3 1-16,-3 0 0,3 1 16,2-2-16,0 2 0,-1 0 0,-1 0 15,1-1-15,-1 3 0,-2 1 16,7-1-16,-4 2 0,-1 1 16,-1 0-16,-2 1 0,1 1 15,-1-2-15,0-1 0,1 0 16,3 2-16,-2-1 0,-2-1 0,4 0 15,3 0-15,-2-2 0,-1 1 16,-1-3-16,1 1 0,-3 2 16,-2 2-16,0 0 0,1-1 15,-3 1-15,-1 1 0,1 0 0,1-1 0,0-1 16,-1 0-16,1-2 0,3 3 16,-1-3-16,1-1 0,0 0 15,1-1-15,-1 2 0,1 2 0,-1 1 16,1-1-16,0 1 0,-2-1 15,0 0-15,-1 1 0,-2 1 16,-1 1-16,-2-1 0,0-2 16,-4 0-16,0-1 15,3 2-15,3 1 0,-6 1 0,-4 1 16,-4-1 0,-2 1-16,-4-1 0,1 1 15,-2 1-15,-1-2 0,-3 3 16,-2 0-16,-3 1 0,-1 1 15,0-1-15,1 1 0,-6 2 16,-2 2-16,2 0 0,-1-2 0,2 0 16</inkml:trace>
  <inkml:trace contextRef="#ctx0" brushRef="#br1" timeOffset="534954.3011">31968 3360 0,'0'0'0,"-8"-3"16,-3 1-16,0 0 0,-1 1 0,-10-1 16,-5 1-16,-11 0 0,0 0 0,-4 1 15,-4 1-15,-2 0 16,-4 0-16,-13 4 0,-2 0 16,1 1-16,-1 1 0,-13 1 0,-2 3 15,-4 2 1,7-1-16,2-1 0,2 0 15,-6 0-15,25-2 0,18-4 16</inkml:trace>
  <inkml:trace contextRef="#ctx0" brushRef="#br1" timeOffset="540923.1063">32178 3491 0,'0'0'0,"0"0"15,0 0-15,0 0 0,0 0 16,0 0-16,0 0 0,0 0 16,0 0-16,0 0 0,16 16 15,-16-16-15,0 0 0,0 0 16</inkml:trace>
  <inkml:trace contextRef="#ctx0" brushRef="#br1" timeOffset="541793.948">30988 9576 0,'0'0'16,"0"0"-16,0 0 0,0 0 16,12-25-16,-12 25 0,6-15 0,-4 9 15</inkml:trace>
  <inkml:trace contextRef="#ctx0" brushRef="#br1" timeOffset="554107.5538">2472 13791 0,'0'0'0,"0"0"0,0 0 0,0 0 0,0 0 0,0 0 16,0 0-1,0 0-15,0 0 0,0 0 16,32 3-16,-32-3 0,28 2 0,-28-2 16,45 1-1,-14-1-15,0-1 0,1 0 16,1-1-16,11 2 15,3-2-15,-5 1 0,1 0 16,14-1-16,6 0 16,0-1-16,-3-1 0,10-1 0,-3 1 15,11-4-15,-1-2 0,-2 1 16,0 0-16,8 1 0,-1 1 16,0 0-16,-2 0 0,34-1 15,-10 1-15,-4 1 0,-5 2 0,-3-3 16,-4 0-16,10-5 0,8-2 15,-15 3-15,-7 4 0,4-3 0,6-1 16,-4 2-16,-4 2 0,6 6 16,5 2-16,-6-1 0,-4-1 15,1-2-15,-2 0 0,-4 3 16,-1 3-16,-1-3 16,2-1-16,-4 2 0,-2 2 15,-1-1-15,0-1 0,-6-3 16,0 0-16,-3 0 0,-3 1 15,-3 2-15,0 1 0,0-4 16,3-1-16,-9 0 0,-4 0 0,-3 0 16,0 1-16,-4-2 15,-1 0-15,-3 0 0,1-2 0,-4 2 0,-6 1 16,0 0-16,-1-1 0,-5-3 16,-3-3-16,-6 5 15,-3 3-15,-2 0 0,-3 2 16,-5 0-16,-2 0 0,0 0 0,0-3 15,-2-2-15,-1-1 16,-1-5-16,1-4 0,-1 2 0,0 4 0,2 2 16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7:43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7384 4490 361,'-17'0'0,"0"-2"0,-1 0 0,-1-1 0,3-1 9,7 2 18,6 0 19,8 2 18,3 0 4,3 0-12,2 0-10,2 0-12,1 0-6,1 2-2,1 0-3,1 2-2,1-1-2,1 1-1,1 0-2,1 0 0,1-1-2,0 0-2,-1-2-1,1 0-1,-1-1-1,1 0-2,-1 0-1,1 0-1,-1 0-2,1 0 0,-1 0-1,1 0 0,-1 0-2,3 0-1,0 0-1,1 0-2,-1 0 0,0 0 0,-1 0 2,-1 0-1,0 0 1,1 0 2,1 0 0,1 0 1,0 0 2,-1 0 0,-1 0 1,-1 0 2,0 0-1,1 2 1,1 0-1,1 2 1,-1-1-2,-1 0 1,-2-2-1,-3 0-1,-1-1 0,-1 0-2,-1 0-1,0 0 0,-1 0-2,1 0-1,1 0-1,1 0-2,2-1 1,3 0 0,3-2 2,3 0 1,2-1 0,1 0 1,1 0 0,0 0-1,2 0 1,-1 0 1,0 0 0,1 1 2,-1-1-1,0 0 0,0 0-1,1 0-1,-1 0 0,2 0-1,1 0-1,1 0 1,0 1-1,0 1-1,0 0 1,0 2-1,0-1 1,1-1 1,-1 0 0,0-1 1,0-1-1,0 2 1,1 0 0,-1 2-1,-1 0 0,0 0 1,-1 0 1,-1 0 1,-1 0 0,0 2 0,0 0 0,1 2 1,0-1-1,0-1 1,2 0 0,1-1 0,0-1 0,0 0 0,0 0 1,1 0-1,-1-1 0,0-1 1,0 0-1,0-1-1,0-1 1,1 2-1,-1 0-1,0 2-1,0-1 0,0 0-2,1-2 0,-1 0-2,0-1 1,2 0 1,1 0 0,0 1 2,2-1 0,2 2 0,2 0 1,3 2 0,-1 0-1,1 0 0,0 0 0,0 0-1,0 0 0,-2 0-1,0 0 0,-2 0-1,0 0 0,-2 0-1,0 0-1,-1 0 0,-1 0-1,0 2 0,0 0 0,0 2 0,1-1-1,2-1 1,2 0 1,2-2-1,1 0 0,0-2-2,0 0-2,0-1-1,0-1-4,0 0-3,0 0-5,0 0-5,0 0 0,3 0 3,2 0 3,2 0 3,-3 1 3,-8 0 2,-8 2 4,-7 1 2,-6-2-4,-2 0-12,-1-3-12,-2-2-12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7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6024 17048 411,'-11'8'45,"10"-2"-2,10-1-1,10 0-1,4-1-3,1 0-7,-1-1-6,1 1-6,0 0-4,4 0 0,3 0-2,3 0-1,1 0-2,-1 0 0,-1 0-1,-2 0-1,2-1-1,1 1-1,2 0-1,3 0-1,0-1 0,2 0 0,1-2 0,0 0 0,2-2 1,0 0 0,2-2 0,0 0 0,2-1 1,0 0-1,2 0 1,0 1 0,1-1-1,0 2 0,0 0 0,0 2-1,-2 0 0,-2 2-1,-3 0 1,-3 2-2,-4-1 1,0 1 1,-3 0-1,-1 0 2,-2 1-2,2 0 0,1 1-1,1 2-1,1-1-1,0-1 1,2-1-1,1 0 0,0-1 0,0 0 0,0 0 0,1 0-1,-2-1 1,0-1 0,-2 0 1,1-1 0,-2-1 0,2 0 0,1 0 0,0 0 0,1 0 0,-1 0 0,-2 0 0,0 0 0,0 0 0,1 0 0,0 0 0,2 0-1,1 0 0,-1 0 0,0 0 0,0 0 0,0 0 1,1 0-1,-1 0 1,0 0-1,-1 0 1,0 0-1,-1 0 1,-1 0 0,-1 0-1,0 1 1,0 2-1,1 0 1,-2 1-1,0 0 0,-1 0 1,-1 0-1,0 0 0,3 0 0,1 0 0,2 0 0,1-1 0,-2 1 0,0 0-1,-1 0 0,-1-1 1,1 0-1,-1-2 0,0 0 1,1-1 0,1 0-1,0 0 0,2 0 0,-1 0 0,-1 0 1,-3 0 0,-2 0 1,0 0 0,1 2 0,1 0 0,1 2 0,1-1 0,2-1 1,2 0-1,2-1 1,1-1 0,-2 0 1,0 0 0,-1 0 1,-1 0-1,2 0 0,1 0-1,1 0-1,0 0 0,0 0-1,0 0 0,0 0 0,-1 0 0,0 0 0,-1 0-2,-1 0 1,-2 0-1,0 0 0,-1 0 0,-1 0 0,-1 0 1,0 1-1,0 2 0,1 0 1,-1 1-1,0 0 1,0 0 0,1 0 1,0-1 0,2 0 0,2-2 0,3 0 1,0-1 0,0 0 0,0 0 0,0 0 1,2 0 0,2 0 0,3 0 1,4 0 0,1-1 1,0 0 0,0-2-1,-1 0 1,1 0-1,-2 0 0,-1 2-2,0 0-1,-2 1 0,-2 0 0,-2 0-1,-2 0-1,0 0 1,2 0-1,2 0 0,2 0-1,1 0 1,0 0 0,0 0 1,0 0-1,-1 1 2,0 0-1,-2 2 0,0 0 1,-2 1-1,-2 0 1,-2 0 0,-1 0-1,-2-1 1,0 1 1,0 0 0,0 0 1,1 0 0,2 0 0,3 0 0,1 0 1,2-1-1,2 0 0,2-2-1,2 0 1,1-2-1,3 0 0,2-2 0,2 0 1,3-3-1,7-2 0,5-3 0,7-3-1,2-1 0,0 0 1,0 2 0,1 1-1,-3 1 1,-2 1 0,-3 0 0,-3 2 0,-3 1-1,-3 2 0,-3 2 0,-3 3 0,-2 0 0,-2 0 0,-3 0 0,-1 0 0,-1 0 0,-2 0 0,-1 0-1,0 0 0,-1 0 0,0 1 0,0 2 1,0 0-1,0 0 1,2 0 0,0-1 0,2-2 0,-1 0 1,-1 0-1,-1 0 0,0 0 1,-2 0-1,0 2 0,-2 1 0,0 0 0,-1 0 0,0 0 0,0-2 0,0 0 0,-1-1-1,-2 2-1,-2 0-2,-1 2-2,-3-1 0,0-1 0,-1 0 1,-1-2 0,-1 0 1,0 0 0,0 0 0,1 0 1,-3 1-1,-4 0-1,-3 2-1,-5 0 0,-2 0-2,-1 0-1,0-2 0,-2 0-1,-4-6-11,-8-8-20,-8-9-19,-8-8-20,-8-4-3,-7 3 13,-8 3 13,-8 4 13,-1 2 11,7 6 6,7 5 7,7 5 7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9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3100 20005 393,'16'0'52,"-1"3"-10,1 2-10,0 2-10,-1 0-6,1 0-1,0-2-2,-1 0-1,3-2-1,4 1 0,3 0 0,4 0 0,3 0-1,1 0-1,1 0-1,1 0 0,0-1-1,0-1 0,0 0 1,1-1 1,-1-1-1,0 1-2,1 2-1,-1 0-2,2 1-1,2-2-1,4 0 0,3-2 1,1 0-1,2 0 1,0 0 0,2 0 1,-1 0 1,-1 0-1,0 0 1,-2 0-1,1 0 1,0 0 0,2 0-1,0 0 1,1 0 0,-2 0 0,0 0 0,-2 0 0,2 0 0,2 0 0,4 0 0,2 0 1,1 0-1,-1-2-1,0 0 0,-2-2 0,0 1-1,0 0 1,0 2 1,0 1 0,0 0 0,0 0-1,0 0 0,-1 0 0,2 0-1,0 0-1,1 0 0,2 0 0,-2 0-1,-1 1 1,-2 2 0,-2 0 0,0 1 1,0 0-1,1 0 0,2 0 0,-1 0 1,-1 0 0,0 0 0,-2 0 1,2-1 0,2 1-1,3 0 0,4 0-1,1-1 0,1 0 0,1-2-1,1 0 1,1-2 0,0 0 0,-1-2 1,1 0 1,0 0-1,1 0 1,1 2-1,1 0 0,1 0 0,-1-2-1,1-2 1,0-1-1,0-2 1,2 2-1,3 1 1,1 0 0,2 1 0,1-2 1,1 0 2,1-1 0,-1 0 1,0 0-1,-1 2 0,-1 1 0,-3 0 0,-3 2 0,-5 0-1,-3 2-1,-3 0 0,-2 2-1,-3 0-1,0 2 0,-3 0-1,-1 1 0,-1 2-1,0 0 1,-1 1-2,0 0 0,0-1 0,0 1-1,0-1 0,0-2 0,0-2 2,0-2 0,-1-1 1,0 2-1,-2 0 1,0 2-1,-2-1 1,0 1-1,-2 0 1,0 0-1,-1-1 0,0 0 0,0-2 1,1 0-1,-2-1 0,0 2 1,-2 0-1,0 2 1,-1-1-1,-2 0 1,0-2-1,-1 0 1,-1-1 0,1 0 0,-1 0 0,0 0-1,1-1 1,1 0 0,0-2 0,2 0 0,0-1 0,1 0-1,-1 0 0,0 0 0,0 0-1,2 0 1,1 0-1,1 1 0,0-1 0,2 0 1,0 0-1,2 0 1,0 0-1,0 0 1,0 0 0,0 0 0,1 0 1,2 1 1,2-1 2,2 0 2,2 0-1,3 2 0,4 0 0,2 2-2,1-1 1,-1 0-1,-1-2 2,-1 0 0,1-1-1,3 0 1,4 0-1,2 1 0,3-1 1,2 2-1,4 0 1,3 2 0,1-1 0,-2 0 0,0-2-1,-1 0-1,2-2 0,5 0 0,4-1-1,6-1 0,1-1-1,-1 2 0,0 1 0,-2 0 0,0 1 0,0 0 0,0 0 0,0 1 1,-2-2 0,-3 2-2,-5-1 0,-4 0 0,-3 0-1,-1 2-1,-3 0 0,-1 2-1,-4 0 0,-3 0 1,-5 0 0,-3 0 0,-4-1 1,-4 0-1,-4-2 1,-4 0 0,-5 0 0,-4 0 0,-5 2-1,-5 0-1,-4 1 0,-1 0-1,-2 0-2,-3 0-1,0-1-5,-2-2-11,-1-2-11,-1-1-9,-6-3-7,-14 0-1,-12-1-3,-13-1-1,-5 0 2,0 2 6,1 2 6,2 3 7,0 0 5,3 0 5,1 0 6,3 0 5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6722 23931 461,'-19'0'31,"7"0"8,8 0 6,8 0 7,5 0 0,2 0-9,1 0-7,3 0-7,4 0-6,7 0-4,7 0-2,7 0-3,4 0-2,2 0 0,2 0-1,2 0 1,1-1-2,3 0 0,2-2-1,2 0-1,2 0 0,3 0-2,4 2-1,2 0 0,3 1-1,2 0 0,5 0 1,1 0-1,0 0 0,-5-2-1,-5 0-2,-5-1-1,4-1-1,11 2 2,12 0 0,12 2 1,-1 0 0,-12 0-1,-13 0-2,-13 0-1,-6 0-2,2 0-1,0 0-1,1 0-2,2 1-1,1 2 1,3 2 0,2 1 1,-3 1 0,-7 0 2,-7-2 0,-6-1 2,-5-1 0,0 0-1,-1-2-1,-2 0 0,-1-1-1,-1 2-3,-3 0-2,-1 2-1,-2-1-4,0-1-2,1 0-4,-1-2-3,1 1-2,2 0 1,3 2-1,1 0 1,-2 0-4,-6 0-7,-5-2-8,-6 0-7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12"/>
    </inkml:context>
    <inkml:brush xml:id="br0">
      <inkml:brushProperty name="width" value="0.05268" units="cm"/>
      <inkml:brushProperty name="height" value="0.05268" units="cm"/>
      <inkml:brushProperty name="color" value="#00BFF3"/>
    </inkml:brush>
  </inkml:definitions>
  <inkml:trace contextRef="#ctx0" brushRef="#br0">16550 26850 417,'22'8'78,"-3"1"-17,-3 2-17,-2 0-16,-2 1-10,1-1-2,1 1-1,1 0-2,1-1-3,2 1-2,0 0-4,1 0-2,0-2-2,1-1 1,0-2 0,-1-2 0,1-1-1,-1 0 0,1-1-3,0 2 0,1-3-2,5-3-1,3-2 0,4-3-2,2-3 1,-1-2 0,-1-2 0,-1-1 1,-1 0 1,0 2 1,1 4 1,-1 3 0,-1 1 2,-3 2 2,-4 0 0,-1 2 2,-3 0 2,1 2 2,-1 0 1,1 2 3,-1-1 1,-3-1-1,-1 0 1,-2-1-1,-1-1 0,3 2-1,2 0-1,2 1-1,0 1-1,1-2 1,-1 0 0,1-2 0,0 0-2,1 0-3,1 0-3,1 0-2,1-1-3,1-2 0,1-2-2,1-1 0,0-2 1,1 0 0,-1 0 2,1 0 1,-1 1-1,0 1-1,1 0-3,-1 2-1,1 0 0,-1 0 3,0 0 2,1 0 2,-1 0 3,1 1 3,-1-1 4,1 0 2,-1 1 2,1 2-2,-1 2 0,0 2-2,1 1 1,1 0 3,1-1 2,1 1 3,1 0 1,2 0-1,3 0 1,1 0-1,1-1-1,0 0-2,1-2-2,-1 0-3,0-2 0,0-2 1,0-2-1,0-2 2,-1-1-3,-3 1-3,-3-1-4,-3 0-4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33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64917 6615 912,'-103'5'64,"28"-6"-41,29-6-40,28-5-40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36"/>
    </inkml:context>
    <inkml:brush xml:id="br0">
      <inkml:brushProperty name="width" value="0.06483" units="cm"/>
      <inkml:brushProperty name="height" value="0.06483" units="cm"/>
      <inkml:brushProperty name="color" value="#F2395B"/>
    </inkml:brush>
  </inkml:definitions>
  <inkml:trace contextRef="#ctx0" brushRef="#br0">17000 7905 339,'9'-7'133,"1"2"-31,3 2-30,2 2-31,1 1-17,1 0 0,1 0-3,2 0-1,-2 0-2,1 0-2,-2 0-3,-1 0-2,1 0-1,3 0 1,3 0 2,3 0 1,1 0-2,-1 0-4,-1 0-3,-1 0-4,0 0-2,-1 0 0,1 0 2,-1 0 0,1 0 0,1 0 1,1 0 0,1 0 1,2 0 0,3 0 0,3 0 1,3 0 0,3-1 1,4-2 0,4-2 1,4-2 1,1-1 0,-1-1 0,0-2 0,-2 0-1,-2 0 0,-4 1-2,-4 0-1,-3 2-1,-5 1-1,-4 2 0,-3 3 0,-4 1 0,-3 1-1,1 2-3,-1 0-3,1 2-4,-1 0 0,1 1 3,0 1 3,-1 2 3,1-1 0,-1-1 1,1 0-1,0-2-1,0 0 1,1-2 2,1 0 3,1-2 1,1 0 1,3 0-2,1 0-2,3 0-1,0 0-2,0-2 0,1 0-1,-1-2 0,1 0 0,3 1 0,1-2 0,2 2 1,1-2 0,1 0 0,-1-2 1,0 0-1,0 0 1,-2 2 0,0 3 0,-1 1 0,0 0 0,2 0 0,2-2 0,3 0 1,0-1-1,0 2 0,0 0 0,0 2 0,-1 0 1,0 0 0,-1 0 0,-1 0 1,-1-1 0,0 0-1,0-2 1,1 0-1,-2 0 0,0 0-1,-2 2 0,0 0-1,0 1 1,-1 0-1,0 0 0,1 0 1,-2 0-1,0 0-1,-1 0 0,-1 0 0,-1 0-1,1 0-1,-1 0 0,0 0 0,1 0 0,-1 0 0,0 0 0,1 0 1,-1 0 0,2 0-1,1 0 1,1 0 0,-1 0 1,0-2 0,-1 0 1,-1-1 1,0-1 0,-1 2 0,0 0-1,1 2 1,-1 0-2,0 0 2,1 0-1,-1 0 0,0 0 1,1 2-1,-1 0 1,1 2 0,-1-1 1,2 1-2,1 0 1,1 0-1,1-1 1,0 0 0,2-2 0,1 0 1,0-2 0,2 0 0,1-2-1,0 0 1,1-1-1,1 0 1,-1 0-1,0 1 0,-2-1 0,-2 2-1,-3 0 0,-3 2-2,-2 0 1,0 0-1,1 0-1,-1 0 0,0 0 0,-1 2 1,-1 0 0,-1 2 1,-2-1 1,0 1-1,0 0 0,-2 0 0,-1-1 0,1 0 2,-1-2 2,1 0 1,-1-1 2,1 2-2,-1 0 0,1 2 0,-1 0-1,1 0 0,-1-1-1,1 2 1,-1-2-1,-1 1 1,-1 0-1,-1 0 0,0 0 0,1 0 0,1 0-1,1 0 1,1-1 0,1-1-1,1 0 0,1-1 0,1-1 0,-1 0-1,0 0-1,1 0 0,-1 0 0,1 0 1,-1 0-1,1 0 1,-2 0 1,0 0-1,-1 0 1,0 0 0,-2 0 1,-2 0 0,0 0 1,0 0 1,-2 0 0,1 0 0,-1 0 0,1 0 0,0 0 0,-1 0-1,1 0 0,0 0 0,0 0-1,1 1-1,1 2 0,1 0 0,1 1-2,1-2 1,1 0 0,1-2 0,0 0-1,1 0 1,-1 0 0,1 0 1,-2 0-1,0 0 0,-1 0 1,-1 0-1,0 0 1,-1 0-1,1 0 1,-1 0 0,1 0 0,0 0 0,-1 0-1,1 0 1,-1 0 0,1 0-1,-1 0 1,1 0 0,-1 0 0,3 2-1,0 1 0,1 0 0,-1 0-1,0 0 0,-1-2 0,-1 0 0,-1-1 0,-1 0 0,-1 0 0,0 0 0,-1 0 0,1 2 0,1 0 1,1 2-1,0-1 1,1-1-1,-1 0 0,1-2 1,-1 0-1,1 0 0,0 0 0,-1 0 0,1 0 0,-1-2 1,1 0 0,-1-1 1,1-1-1,-1 2 1,1 0 0,-1 2 0,0 0 0,-1 0 1,-1 0-1,-1 0 0,0 0 0,0 0 0,-1 0 0,1 0-1,-1 0 1,1 0-1,-1 0 0,1 0 0,0-1-1,1 0 1,1-2-1,1 0 1,0 0-1,-1 0 1,-1 1-1,0 2 1,-1 0 1,1-2-1,1 0 1,1-2 0,1 1-1,3 0 1,1 2 0,3 1-1,0-1 1,0-1-1,1 0 1,-1-1-1,1-1 0,1 0 0,1 0-1,0 0 0,2-1-1,1 0-1,0-1 0,2-1-2,0-1-2,-2 2 0,0 1-3,-1 0-1,-1 1-4,-1 0-8,-2 0-6,0 1-8,-3-1-7,-5 0-6,-5 0-7,-4 0-6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2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20716 524 503,'-12'0'-5,"8"-2"22,8 0 22,8-2 23,5 1 5,3 0-12,3 2-11,3 1-12,0-2-7,0 0-6,-1-3-5,-1-2-4,-1-1-5,-1 2-4,-1 1-4,-1 1-5,-2 1-4,-3 3-5,-3 4-6,-2 2-5,-4 2-2,-3 0 2,-2 0 3,-3 0 2,-3-1 7,0 1 13,-2 0 13,0 0 13,0 1 7,0 3-1,2 3 1,1 4 0,0-1-2,0 0-3,0 0-3,0-2-3,1 0-2,0 1-1,2 1-1,0 1 0,1 1-4,0 1-5,0 1-5,0 1-4,0 1-6,0-1-5,0 1-5,0-1-4,0-1-5,0-3-2,0-3-3,0-3-3,1-6-5,0-12-9,2-10-7,0-11-9,0-3 4,0 4 14,-2 3 15,0 5 14,-1 2 10,2 2 7,0 2 5,2 3 5,0 0 6,1 0 2,2 0 2,0 0 4,1 1 0,0-1 1,0 0-1,-1 0 0,2 1 1,0 0 1,1 2 2,1 1 0,1 0 0,0 2-5,-1 0-3,1 2-5,0 0-3,0 2 1,-1 0-2,1 2 1,-2 0-12,-2 3-19,-4 2-21,-2 2-21,-4 0-4,0-3 11,-3-1 12,-2-2 10,0-1 9,0 0 4,2 0 6,1 0 5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2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21046 1287 588,'-20'-6'10,"5"6"18,7 4 19,5 6 20,3 3 2,2 5-12,0 3-13,2 5-12,-1-1-9,1-1-6,0-4-5,0-3-6,0-2-8,-1 1-9,1 0-9,0-1-9,-1 1-7,0-1-7,-2 1-4,0 0-7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4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27600 51600 665,'48'-44'131,"-3"13"-34,-3 12-33,-2 13-32,3 9-22,14 6-10,11 7-8,14 6-10,0 1-5,-8-3-1,-10-3 0,-9-2-1,-9-3-5,-5 1-10,-7-1-9,-5 1-11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2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20350 2450 521,'-26'0'26,"10"0"11,12 0 10,11 0 11,7 0 1,5 0-9,5 0-8,5 0-10,3 0-7,4 0-2,3 0-4,2 0-4,1 0-2,-4 0-1,-2 0-1,-3 0-2,0 0-8,4 0-19,4 0-16,5 0-18,-4 0-6,-6 0 4,-9 0 6,-7 0 4,-6 0 3,-1 2-1,-2 0 0,-2 1-1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3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22943 387 546,'-9'-6'86,"-2"6"-13,-2 4-13,-1 6-13,-3 4-10,-3 7-7,-4 5-6,-1 7-7,-2 1-5,1-2-2,1-2-2,1-1-4,1-3-6,3-1-11,1-3-11,3-1-12,1-3-5,2-3-2,3-3-2,1-2-1,3-4 1,4-1 1,4-2 1,4-2 3,2-2 4,1-2 9,2-2 7,0-1 8,0-1 13,-1 2 18,0 2 17,-2 2 17,-1 2 8,0 2-2,-2 2-3,0 2-2,-2 3-4,-1 7-4,0 5-5,-2 7-4,0 1-8,0-2-13,0-1-12,0-3-11,0-1-11,-2-3-10,0-1-9,-1-2-10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3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23300 1194 448,'8'-15'22,"0"4"-3,-1 3-6,1 3-4,2 0 0,4 0 4,3-2 4,5 0 4,1 0 2,1 1-1,-1 0-1,1 2-1,-1 0-6,-2 2-11,0 0-10,0 2-12,-3 0-4,-3 2 4,-3 0 3,-3 2 4,-1 0 3,-2 2 4,-1 0 4,0 1 3,-1 1 6,0 2 9,0 0 8,0 1 8,-1 1 3,-1 0-2,0-1-2,-2 1-3,0 0-1,0 2-1,0 0-1,0 1-1,1 1-2,0 1-1,2 1-3,0 1-2,0 1-3,0-1-4,-2 1-3,0 0-4,-1-2-4,2 0 0,0 0-2,2-2-1,-1 0-4,-1-1-8,0 1-8,-1-1-7,-4-1-9,-4-2-9,-6-4-9,-3-2-9,-3-4-1,4-3 7,3-2 7,3-3 7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3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23544 1612 650,'-6'-14'7,"4"1"15,4 2 14,4 3 14,2 1 4,1 2-9,1 2-8,1 2-9,0 1-6,0 2-4,-2 0-5,-1 2-4,0 1-4,-2 3-2,-1 3-2,0 4-3,-3 1-4,-4 3-7,-4 1-7,-4 3-6,-2-1-3,-1-1 1,-1-3 1,-1-1 2,-1-3 1,1-3 1,-1-3 1,0-2 1,2-3 4,1 0 4,2-2 6,3 0 5,1-3 2,2-4-3,2-4-1,2-4-2,2-1-3,2 1-5,2 1-4,2 1-4,1-1-1,1 0 1,1-1 4,2-1 1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4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25100 996 696,'17'-2'19,"1"0"3,3-3 5,1-2 3,2 0 2,-1 1 3,0 1 1,1 1 2,-1 0-5,-1 2-12,-1 0-10,-1 2-13,-2 0-10,-1 0-8,-2 0-9,-3 0-8,-1 1-7,-2 2-4,-2 2-4,-2 1-4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4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25040 1600 638,'-27'6'31,"11"-1"7,9-2 6,10-2 6,8-1-1,5 0-8,7 0-9,5 0-9,3-1-6,-2 0-2,0-2-5,-1 0-2,-1 0-5,-1 1-4,-1 0-6,-1 2-6,-2 0-5,-1 0-7,-3 0-7,-1 0-7,-3 0-4,-1 0-1,-2 0-1,-2 0-1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4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25612 850 571,'-21'2'38,"5"4"8,5 3 8,5 5 8,2 2-2,2 1-11,0 1-13,2 1-12,0 1-6,0-1-3,0 1-3,0-1-1,0 1-7,2-1-13,0 1-12,2-1-13,-1 0-8,-1-3-7,0-1-6,-2-2-6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4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25995 344 553,'-7'-18'11,"2"10"22,2 11 22,2 12 22,1 6 3,0 3-16,0 2-15,0 4-17,0 2-11,0 1-6,0 1-7,0 0-6,0 1-8,0-1-9,0-2-8,0 0-10,-1-2-5,-2-1-4,-2-3-5,-1-1-3,-2-4 1,2-3 8,1-5 8,0-3 7,1-3 4,1 0-2,-1-2-1,0 0-1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5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24652 1450 529,'-35'2'42,"9"4"6,9 3 4,9 5 5,5 2-1,2-1-9,2 1-8,2 0-8,3 1-6,6 5-3,4 3-3,5 4-3,3 0-4,3-3-7,1-5-7,2-3-6,2-3-6,1-1-7,1-1-8,0 0-6,2-3-5,3-1-5,1-2-3,2-2-5,-4-2 0,-8-2 4,-9-2 4,-8-2 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5"/>
    </inkml:context>
    <inkml:brush xml:id="br0">
      <inkml:brushProperty name="width" value="0.03015" units="cm"/>
      <inkml:brushProperty name="height" value="0.03015" units="cm"/>
      <inkml:brushProperty name="color" value="#F2395B"/>
    </inkml:brush>
  </inkml:definitions>
  <inkml:trace contextRef="#ctx0" brushRef="#br0">25400 377 729,'1'-10'84,"2"10"-18,2 12-16,1 10-17,1 6-13,-2 2-7,-2 2-8,-2 3-9,-1-4-13,2-6-20,0-7-19,2-6-20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4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29150 50850 603,'120'-46'147,"-9"10"-36,-10 10-35,-8 9-35,-9 6-24,-6 3-13,-6 3-11,-6 4-13,-10 4-10,-12 6-7,-13 7-8,-12 6-7,-12 3-4,-8 0 3,-10 0 2,-9 0 3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6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27107 0 579,'0'16'147,"0"1"-38,0 1-36,0 1-38,-1 1-21,0 1-6,-2 1-6,0 1-5,-1 0-6,0-3-5,0-1-6,1-2-6,-1-3-4,0-1-1,0-3-2,0-1-2,2-1-1,4-2 3,4-1 2,4 0 1,0-1 5,-1 0 7,-2 0 8,-2 0 7,-2 0 5,1 3 2,0 2 3,0 2 3,-3 1 0,-4 3 0,-5 2-2,-5 1 0,-2 1-1,1-1-3,1 0-1,1-2-2,4-3 1,6-3 3,7-4 3,8-4 4,1-2 2,-2 0 1,-1 0 0,-2 0 2,-2 2 2,-1 6 6,-1 4 5,0 5 4,-2 3 0,0-1-6,-2 1-5,0-1-7,-2 0-3,0-1 0,-2-1-2,0 0 1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27850 209 588,'9'-9'5,"1"-3"9,3-3 11,2-3 9,0 0 6,1 4 2,0 4 2,-1 5 2,0 1-2,-1 2-5,-1 0-5,0 2-6,-3 3-12,-1 7-19,-2 8-19,-2 6-20,-4 2-11,-6 0 0,-6-1-2,-5-1-2,-3-2 3,1-1 7,1-2 6,1-3 7,0-2 7,2-2 5,1-4 7,1-2 5,5-4 12,12-3 17,10-2 17,11-3 16,5-2 1,-2 0-15,0 0-16,-1 0-15,-2 2-10,-1 1-6,-3 2-5,-1 2-6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6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27721 1250 451,'-9'7'1,"0"-1"1,-1 0 2,-1-2 2,0 1 7,2 2 16,2 2 15,2 2 15,2 1 2,2 1-9,2 1-10,2 1-9,1 1-7,0 2-2,0 0-3,0 1-3,-1-1-2,0 1-2,-2-2-3,0-1-2,-1 1 0,2 3 0,0 3 2,2 3 1,-1 0-1,1-3-4,0-3-3,0-3-4,-1-2-4,-2-1-7,-2-1-6,-2 0-6,-3-3-4,-6-1 0,-4-2 0,-5-2 1,-4-3-1,-4-4 2,-5-4 0,-3-4 1,-1-3-2,2-1-4,2-3-4,2-1-5,3-1 1,7 1 4,5 0 4,6 2 5,4 2 2,1 1 2,0 2 1,2 3 1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7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29224 600 608,'35'14'134,"-6"-1"-36,-7-2-35,-6-2-37,-6-1-23,-1 1-8,-2 2-9,-2 0-9,-2 2-3,-2 1 4,-2 3 2,-2 2 4,-3 0-4,-2 1-8,-3-1-10,-3 1-9,-3-2-1,-2-3 7,-1-3 8,-3-2 8,1-2 5,1-1 5,3 1 4,1 0 4,2-1 6,1 0 8,1-2 6,0 0 8,2-2 5,3 1 5,1 0 4,2 0 6,5 1 3,10 0 5,8 1 4,9 2 4,4-2-4,0-3-11,1-2-12,-1-4-11,0 0-13,-1 1-12,-2 0-14,1 2-13,-4 0-7,-2 0 0,-3 0-1,-2 0-1,-4 0-1,-1 0-1,-2 0-1,-2 0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7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31700-84 629,'8'-7'138,"1"2"-32,2 2-34,0 2-32,0 4-25,1 6-17,-1 6-17,1 5-15,-4 4-11,-6 4-3,-8 3-4,-6 3-3,-2-3 2,1-6 10,3-7 8,1-6 9,1-5 6,0 1 2,1 0 1,-1 0 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7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30853 1042 665,'-18'-2'-15,"14"0"26,12-3 27,13-2 27,7-1 7,-1 1-14,0-1-14,1 0-13,0 0-12,3-2-9,1 0-9,2-1-9,0 0-9,-3 3-11,-3 1-9,-3 2-11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7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31677 400 495,'-28'8'11,"8"2"19,6 0 22,7 1 20,3 3 3,2 5-13,0 5-13,2 5-13,0 3-8,0 3-4,0 1-3,0 2-3,0 3-4,0 4-5,0 4-5,0 4-5,0 2-8,0-1-12,0 1-10,0 0-12,0-1-2,2-1 5,0 0 5,2-2 5,-1-5-1,1-12-10,0-10-9,0-10-8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8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31286 1494 595,'-10'-19'59,"-2"12"-4,-3 10-2,-3 12-3,-2 5-6,-1 2-9,-1 3-8,-1 1-9,0 1-5,0-1 0,-1-1-2,1-1-1,1-3-1,5-3-4,3-5-3,5-3-2,4-4-10,7-4-17,8-4-17,6-4-18,5-4-4,5-6 7,3-4 7,4-4 7,-1-2 6,-8 5 5,-5 3 6,-8 5 6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9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32263 471 581,'0'-15'7,"-2"2"4,0 2 6,-2 3 5,1 3 7,2 8 9,2 6 9,2 7 8,0 3-6,-2-1-21,-2-1-23,-2 0-21,0-5-17,2-7-12,2-6-12,2-8-13,3-5 2,4-5 14,4-5 16,3-5 16,2-1 10,-1 2 5,0 1 7,-2 3 6,-2 3 7,-1 5 10,-2 4 10,-2 6 9,-4 6 7,-5 8 7,-4 7 6,-5 9 6,-3 3-9,0 1-26,1-1-25,-1 1-26,1-3-13,2-3-3,2-5-1,3-3-4,2-5-1,4-5-3,3-4-2,5-5-3,2-3 5,0 0 10,-1 0 10,1 0 11,1 1 9,0 2 7,1 3 6,1 1 7,-2 4 4,-7 5 3,-5 7 3,-5 6 3,-6 2-1,-2-2-4,-3 0-4,-3 0-5,-1-3-1,1-1-2,0-2 0,3-3-2,0-1-5,2-2-12,2-2-12,3-2-12,3-3-3,6-4 5,5-4 6,7-4 5,3-1 4,1 0 6,2 2 6,0 1 4,-2 0 5,-1 2 4,-4 1 5,-3 0 4,-2 4 2,-2 6 0,-2 6-2,-2 6 0,-2 2-2,-4 1-5,-2-1-4,-3 1-4,-3-2-3,0-1 1,-1-2 0,-1-2-1,-1-3-4,1-3-9,-1-2-11,0-4-9,5-2-3,8-4 3,10-2 2,8-3 3,4-1 7,-1 2 12,-1 2 12,-1 2 12,0 1 6,-2 1 1,-1-2 2,-1 2 0,-1 0 1,0 6 3,-2 2 3,-1 5 1,-3 3-3,-6 0-10,-6 1-9,-5 1-10,-4 0-9,0-1-5,1-1-8,-1 0-6,0-2-3,-1-1 0,-2 0 1,1-2 0,-1 0 2,0 0 1,2 0 2,1-1 2,1 1 4,1-2 8,1-1 8,1 0 7,4-2 11,10-1 14,8 0 15,9-1 15,5-1 1,1 0-11,1 0-10,1 0-11,1-2-13,2 0-19,2-3-16,3-2-18,-2 0-8,-2 0 2,-3 2 1,-3 1 0,-3-1 0,-3 2-4,-3-1-4,-2 0-3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9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33747-34 519,'15'-7'72,"1"2"-15,-1 2-15,1 2-14,-2 2-12,-3 2-5,-2 2-7,-4 2-5,-2 2-9,0 5-9,-2 4-9,0 3-9,-4 3-4,-6-1 4,-6 1 4,-5-1 4,-3-1 3,-1-1 3,1-2 5,-1-2 3,2-3 3,3-3 3,3-3 3,3-2 2,3-3 5,6-1 9,4 0 8,6-1 8,5-3 3,5-2-1,7-4-2,5-2-2,3-2-3,-1 1-7,-2-1-6,1 0-6,-5 2-5,-4 2-3,-4 4-4,-6 3-4,-5 2-3,-4 1-3,-6 3-2,-4 2-4,-3 1 4,-1 0 12,-2 0 11,0 0 12,1-1 8,1 1 7,2 0 7,2 0 5,2 1 3,-1 1-2,0 3-1,0 2-3,1 1-1,2 3-2,2 2-2,3 1-2,0 2-3,0-1-3,0 1-4,0-1-2,-1 2-5,-1 1-6,0 2-6,-1 3-5,-1 0-6,0 0-5,0 1-5,0-1-5,-1 0-6,0-2-4,-1 0-6,-1-1-4,-1-2 0,0-5 7,0-3 6,0-4 8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5"/>
    </inkml:context>
    <inkml:brush xml:id="br0">
      <inkml:brushProperty name="width" value="0.05366" units="cm"/>
      <inkml:brushProperty name="height" value="0.05366" units="cm"/>
      <inkml:brushProperty name="color" value="#F2395B"/>
    </inkml:brush>
  </inkml:definitions>
  <inkml:trace contextRef="#ctx0" brushRef="#br0">29500 51200 410,'-24'25'56,"4"0"1,3 0-1,3 0 1,-1 7-4,-2 17-10,-3 15-10,-3 16-8,-2 9-6,0 3-3,0 3-1,0 4-3,1-1-1,4-3 0,3-3-1,3-2 1,4-9-9,7-12-15,6-13-16,7-12-15,13-23-5,22-30 6,22-32 6,23-30 6,8-15 3,-3 3-2,-3 3-1,-2 4 0,-6 2 3,-6 4 9,-6 3 10,-6 3 9,-9 7 6,-8 14 3,-10 11 1,-9 14 2,-12 10 7,-11 9 9,-14 10 10,-11 10 10,-14 7-1,-11 6-8,-14 7-10,-11 6-10,-6 7-10,4 10-12,3 10-12,3 9-12,3-2-3,3-12 2,3-13 4,4-12 4,8-9 3,17-2 5,15-3 5,16-3 5,15-6 4,16-5 3,15-7 4,17-5 3,2-4 1,-9 0-1,-10 0-1,-8 0-1,-6 1-3,1 4-3,-1 3-3,1 3-5,-15 7-4,-28 14-6,-28 11-6,-27 14-6,-17 3-2,-3-2 0,-3-3 1,-2-3 0,-5-2 4,-2 0 6,-3 0 7,-3 0 6,-4-4 2,-3-5-1,-3-7-3,-2-5-1,3-4 8,14 0 22,11 0 21,14 0 21,18-4 6,25-5-7,25-7-8,25-5-7,21-4-7,20 0-6,18 0-7,20 0-6,13-4-5,9-5-3,10-7-2,10-5-2,4-3-6,0 4-8,0 3-8,0 3-8,-5 1-8,-9 1-9,-10-1-9,-8 1-9,-14 2-6,-15 7-5,-15 6-4,-16 7-5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9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33200 1483 674,'16'-16'4,"1"2"7,1 1 7,2 1 8,2-1 4,6-1 2,6-3 2,7-1 2,2-1-1,2 0-4,0 2-4,2 1-4,-1 2-8,-4 1-11,-2 2-14,-3 2-11,-5 2-5,-6 1 3,-5 0 3,-6 2 2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49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34429 1040 618,'-8'-5'50,"2"7"4,1 8 5,1 6 4,0 4-4,2 1-15,0 0-13,2 2-14,-1-1-12,0-1-11,-2-3-9,0-1-11,-1-3-8,1-1-8,-1-2-7,0-2-7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0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34146 755 525,'0'-13'28,"0"6"13,0 6 13,0 6 12,-1 5 1,-2 5-12,-2 5-12,-2 5-13,-2 3-10,-2 1-12,-1 1-10,-3 1-12,1-2-9,1-2-8,2-3-10,2-3-7,2-3-5,1-3 1,0-2 2,2-4 1,1-3 4,4-1 9,2-2 8,4-1 8,1-4 6,3-1 3,2-2 3,2-1 3,1-2 2,1 0 1,1 0 1,1 1 0,-3 1 2,-7 6 6,-6 4 4,-8 5 4,-4 4 2,-1 2-3,-3 1-3,-1 3-2,-2 0-2,0-1-1,1-1-1,-1-1-1,1-1 0,2-2 1,3-3-1,1-1 2,3-3 2,6-4 8,4-4 7,6-4 7,2-3 0,3-1-7,2-3-8,1-2-7,1 0-4,-1 1-1,0 1-2,-2 1 0,0 0 0,1 2 2,1 1 3,1 1 2,-1 1 3,-3 2 2,-2 2 3,-4 2 2,-2 3 4,-2 6 6,-3 4 6,0 5 7,-5 2-3,-2 1-7,-5-1-9,-4 1-9,-3 0-7,-3 3-6,-3 1-5,-3 3-6,-2-1-4,-1 0-2,0-1-2,-2 0-2,1-4-4,1-3-5,3-5-4,1-3-5,3-3-4,1-2-1,3-3-1,1 0-1,3-4 2,2 0 6,4-3 6,3-2 6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0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33700 2400 628,'22'0'47,"-1"0"0,-3 0 0,-1 0 0,1 1-2,5 4-5,5 2-4,5 3-5,4 2-8,2 1-14,4 1-14,2 2-14,-2-2-5,-10-3 5,-8-3 4,-8-3 4,-6 0-7,1 0-18,0 1-19,0 2-19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1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37146 1033 448,'4'-6'11,"-6"4"23,-8 4 21,-6 4 23,-4 3 3,-3 5-17,-1 4-15,-2 3-16,-3 2-12,-1-1-6,-2-1-6,-3-1-7,2-1-5,4-3-1,3-1-2,5-2-2,1-2-3,1-1-4,-1-1-2,1 0-5,0-1 1,2 1 4,3 1 4,1 2 5,5-1 6,6 1 9,7 0 10,8 0 10,4-2 3,5-1-3,3-2-2,5-2-2,2-1-3,4 0-2,3-1-2,2 1-2,3 1-4,0 0-2,2 1-4,0 2-3,0 0-12,-4 1-17,-2 2-19,-3 0-18,-5-1-4,-6-1 9,-5-2 9,-6-2 10,-4-1 4,-1 0-2,-1 0-2,0 0-1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3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40200 150 654,'14'8'125,"-1"1"-30,-3 2-31,-1 0-30,-1 1-19,0 1-6,0 1-6,-1 2-6,0 0-2,-2 3 3,-3 1 2,0 3 2,-2-1-7,0-2-18,0-1-18,0-2-17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4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39935 50 639,'-7'23'119,"-1"-1"-32,0-1-31,0-1-32,-1 0-16,-2 1-4,-2 1-3,-1 1-4,-2 1-5,-1-1-11,-2 1-9,1-1-10,-1-1-3,2-3 6,3-3 5,1-2 4,2-4 6,0-1 3,2-2 5,1-2 4,1-3 5,4-2 4,3-4 6,2-2 4,4-2 2,4 0-1,3 1-3,5-1 0,0 0 1,-3 2 3,-3 1 5,-2 0 4,-4 4 2,-2 4 2,-4 5 1,-2 6 2,-4 2-5,-2 1-9,-3 1-11,-4 1-11,0 0-5,-1-3-1,1-1-2,-1-2-1,1-2-1,0 1 2,2 0 1,1 0 1,4-3 4,6-5 10,7-4 9,8-5 8,4-4 2,3-2-6,3-2-6,3-1-6,0-1-3,-3 4 0,-3 3 1,-3 3 0,-3 2 0,-3 3-3,-2 4-3,-4 2-2,-3 2 0,-2 2 1,-3 0 2,-4 1 1,-3 2 1,-3 2 0,-5 1 0,-3 3 1,-1-1 0,2-3 2,4-2 2,3-4 0,2-1 2,1 0 1,0-1 0,2 1 2,3-1-3,4 0-3,6-2-6,4 0-3,5-5-4,7-6 0,5-7-2,7-7-1,0-4 0,-2 2 0,-3 1 1,-3 1 0,-3 2 1,-4 3 2,-5 3 1,-3 3 3,-3 1 3,-2 0 5,-3 0 6,0 0 6,-3 3 1,-1 4-4,0 6-3,-1 4-4,-2 3 0,0 0 2,-1-1 2,-2 1 1,-1 1 1,-3 1-2,-4 3-1,-1 2-1,-2-2-2,4-3-2,3-4-2,3-4-2,0-3-4,0 2-6,-1-2-5,-1 1-7,0-2-2,4-4 0,2-4-1,4-3 1,2-6 1,2-4 4,2-5 3,2-4 5,1-2 2,-1 3 3,1 3 3,0 3 2,-1 3 5,0 2 6,-2 4 7,0 3 6,-2 4 13,1 6 17,0 6 19,0 6 16,-1 3 0,0 3-20,-2 1-20,0 3-20,-2 1-16,-4 3-12,-2 1-11,-3 3-12,-3-1-6,-2 0 1,-2-1 0,-1-1 0,-3-1 0,-1-1-1,-3-1-2,-1-1 0,-2-2 0,1-3 3,0-3 3,-1-3 3,3-3 3,3-2 3,5-4 4,3-2 3,3-4 3,1 0 2,0-3 2,2-2 1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4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38963 2261 520,'-15'-15'3,"4"4"6,3 3 7,3 3 6,4 3 8,7 5 11,7 6 10,8 4 10,4 3 0,6 1-11,5 1-12,5 1-12,3 1-6,2 3-2,2 1-2,2 3-2,1-2-11,1-1-17,2-4-19,0-3-18,-2-4-8,-8-3 1,-6-4 3,-7-4 2,-6-2 3,-2 2 4,-3 0 4,-2 2 5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4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41924 297 597,'-10'-2'59,"-2"13"1,-3 13 3,-3 13 3,-3 6-7,-1 0-14,-3 0-15,-1 0-14,-1-2-11,1-4-8,1-3-8,1-5-7,2-2-6,1-1-2,3-1-4,1-1-2,4-5-6,4-7-8,6-8-9,5-8-8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4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41900 1543 518,'7'-8'1,"-1"2"0,0 1 1,-2 1 0,0 1 10,0 3 17,0 4 18,0 2 17,-1 3 3,0 4-9,-2 2-10,0 3-11,-2 2-6,0 3-4,-2 1-4,0 3-5,-1-1-6,0 0-10,0-1-9,0-1-9,1-2-11,0-3-12,2-3-12,1-2-11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32300 52450 552,'26'-24'119,"4"4"-15,3 3-16,3 3-15,1 10-25,1 20-33,-1 18-32,1 20-33,-9 5-18,-15-6-2,-15-6-3,-16-6-2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5"/>
    </inkml:context>
    <inkml:brush xml:id="br0">
      <inkml:brushProperty name="width" value="0.04512" units="cm"/>
      <inkml:brushProperty name="height" value="0.04512" units="cm"/>
      <inkml:brushProperty name="color" value="#F2395B"/>
    </inkml:brush>
  </inkml:definitions>
  <inkml:trace contextRef="#ctx0" brushRef="#br0">42450 1006 487,'10'-9'2,"3"-3"3,5-4 3,4-1 4,1-2 3,2 2 1,1 3 3,1 1 2,-1 2-2,-1 2-6,-3 3-6,-1 1-7,-3 1-3,-1 2-1,-2 0-3,-2 2-2,-3 1 0,-1 2 2,-2 2 2,-2 2 1,-2 1 3,0 1 5,-2 1 6,0 2 4,-2 1 6,0 3 5,-2 3 7,0 3 4,-1 2 2,2 1-5,0 1-4,2 1-4,0 1-3,0 0 1,0 2-1,0 1 0,0-1-1,0-2-4,0-1-4,0-3-2,0-1-5,0-3-4,0-1-6,0-2-4,0-2-6,0-1-9,0-1-8,0-1-9,-2-2-3,-2-2 0,-3-4 1,-3-2 1,-5-5 0,-4-6 0,-5-6 0,-4-5 1,-1-2 3,7 5 6,5 3 7,6 4 7,3 2 4,-1-2 1,-2 0 2,0-1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5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42512 1722 652,'-14'-28'0,"3"7"0,3 7 0,2 7 0,3 2 2,0-2 3,2-2 5,1-2 2,0 0 4,1 1 4,2 0 2,0 2 3,3 1 2,2 0-1,3 2-1,3 1 0,1 0-1,-1 2-3,-1 0-2,0 2-2,-2 2-3,-1 4-2,-1 3-2,0 5-2,-3 3-3,-3 1-3,-2 3-2,-3 1-3,-4 1-3,-2-3-2,-3-1-3,-3-3-3,-2-1-1,2-4-1,1-3-1,1-2 0,0-4 0,1-3 2,-1-2 2,0-3 2,2-5-4,3-4-8,2-5-8,4-5-9,2 0-1,2 5 6,2 5 6,2 5 7,0 2 3,1 0 2,0 1 1,0-1 2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7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44200 1093 705,'29'-8'-16,"-3"2"21,-5 1 23,-3 1 23,-1-1 6,3 0-7,3-2-9,3 0-7,1 0-9,0-1-10,1 0-10,-1 0-11,-2 2-9,-3 1-9,-5 2-10,-3 2-10,-4 2-2,-2 2 5,-4 2 5,-2 1 5,-3 2 3,0 0 0,-2 0 1,0-1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7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44007 1658 648,'-17'5'48,"14"-6"1,14-6 0,13-6 0,8-2-3,1 1-9,1 1-8,0 1-9,1 0-6,1 2-6,-1 1-5,0 0-6,-1 3-6,-5 1-7,-4 2-7,-3 2-6,-4 0-4,-3 0-2,-3-2 0,-2 0-2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8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44546 900 725,'-14'1'36,"3"2"3,3 2 2,3 2 3,1 4-4,2 7-11,0 7-9,2 6-11,0 4-4,2-1-1,0-2 0,2 0 0,-1-2-7,1-3-12,0-4-11,0-1-13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8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44998 600 636,'1'24'116,"0"3"-29,2 1-28,0 3-29,0 0-14,0 2 0,-2 1 0,0 0-1,-1 2-6,0-1-13,0 0-12,0 0-12,-2-2-10,0-3-7,-3-5-8,-2-3-7,0-5 1,1-3 8,0-4 9,2-4 8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8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43542 2050 608,'-28'0'4,"7"2"6,7 0 8,7 2 7,5 0 6,5 3 7,6 2 5,4 2 7,4 1-2,3 3-8,3 2-8,3 1-9,2 1-7,3-1-6,1-1-6,2 0-7,1-2-9,1-1-12,-1-1-13,0-1-11,-2-2-3,-6-2 7,-3-4 7,-6-2 7,-4-2 2,-1 0-4,-2 0-3,-2 0-3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8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45988 305 689,'0'-13'42,"0"6"4,0 6 4,0 6 3,-2 6-6,-4 5-16,-4 7-17,-3 5-15,-2 4-12,1-1-5,1 0-4,1 0-6,1-2-2,2-5 1,2-5 0,3-5 0,2-3 1,5 0 0,6-2 2,4 0 2,2-2 4,-1 1 10,-1 0 10,-1 0 9,-1 0 6,-1-1-2,0 1 1,-2 0-2,-3 2 1,-4 4-1,-6 3 1,-4 5-1,-3 0-1,-1 0 0,-1-1 0,-1 0-1,0-4-2,3-3-2,1-4-2,2-4-3,4-4-3,4-3-6,6-2-4,4-3-6,2-1 2,-1 2 9,0 2 10,-2 2 8,-1 2 6,-1 4 3,0 2 3,-2 4 3,-1 1 1,-2 1-2,-2 1-2,-2 1-2,0 0-2,0-1-4,2 0-3,0-2-4,1-3-14,0-6-27,0-6-25,0-6-28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9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46766 792 755,'8'-9'6,"3"-2"12,2-2 11,1-1 12,1 1 3,-2 4-7,-3 6-6,-1 5-6,-2 4-11,-4 5-15,-3 5-15,-2 5-15,-3 4-7,-4 1 0,-2 2 1,-3 3 0,-2-2 1,1-4 1,-1-3 1,1-5 3,3-4 12,8-6 26,8-6 25,8-6 25,4-3 8,3-2-9,1 0-10,3-1-9,-1 0-13,-1 2-16,-3 2-17,-1 3-15,-3 0-13,-1 0-7,-2 0-6,-2 0-8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9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46324 1450 495,'-15'14'38,"4"-1"-7,3-2-5,3-2-8,1 0 0,2 3 3,0 3 3,2 4 5,0 0 0,2 1-1,0-1-1,2 1-1,-1 0-2,1 1-3,0 0-2,0 3-2,-1-1-2,0 0 0,-2 1-2,0-1-1,-1-1 0,0-1-2,0-3 0,0-1-2,0-2-2,0-1-1,0 0-3,0-2-2,-2-1-3,-6-1-4,-4 0-6,-5-2-4,-4-1-4,-1-2-1,-3-3-3,-1 0-2,-1-5-1,-1-4 0,1-5 1,0-5-1,0-5-1,3-3-2,1-5-3,3-3-2,2 1-1,5 7 1,3 7 0,4 7 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5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32150 53300 723,'114'1'147,"-22"4"-54,-22 3-56,-21 3-56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9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47950 1200 685,'22'0'38,"-1"0"4,-3 0 1,-1 0 3,-1 0-2,-1 0-7,1 0-8,-1 0-6,0 1-11,-4 4-13,-3 2-14,-2 3-15,-4 3-6,-3 1-2,-2 3 0,-3 1-2,-2 0 0,0-3-1,0-3 1,0-2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9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47766 2000 637,'-12'7'10,"8"-1"19,8-1 21,8-1 20,4-1 1,3 0-16,1-2-17,3 0-16,1-2-11,1 0-5,0-2-6,2 0-4,0 0-7,-3 1-7,-1 0-8,-3 2-6,-1 0-5,-3 0-2,-1 0-1,-2 0-3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8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49575 575 333,'49'20'167,"16"14"-1,16 14 1,15 16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49050 1342 621,'45'-16'137,"-2"2"-32,-4 1-34,-2 1-33,-3 1-20,-1 1-9,-3 0-8,-2 2-9,-2 1-8,-5 1-9,-3 0-7,-4 2-9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0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49678 900 497,'-22'0'-1,"5"2"11,3 0 13,5 2 12,2 1 7,2 5 0,2 4 0,2 4 1,1 2 0,0 3-4,0 1-2,0 3-2,0 1-4,0 0-4,0 2-5,0 1-4,0 1-6,2 1-9,0 0-9,2 2-9,-1 0-6,2 1-6,-2-1-5,1 0-6,0-2-4,0-3-6,0-5-6,0-3-4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1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49499 906 529,'-2'-17'69,"-6"11"-5,-4 12-8,-5 11-5,-3 8-8,-1 1-8,-1 3-9,-1 1-8,0 0-6,1-2-3,1-1-2,1-3-3,1-2-1,4-5 0,3-3-1,3-4 1,3-5-7,4-5-12,4-4-12,4-5-12,5-6-6,7-5 2,7-7 1,7-5 1,3-2 2,0 0 4,0 1 4,1 1 3,-3 1 5,-3 0 3,-5-1 5,-4 1 3,-2 1 3,-2 1 1,-3 3 0,-1 2 1,-2 1 5,-1 3 9,0 1 10,-2 3 8,-1 1 5,-2 2-3,-2 2-2,-2 3-2,-1 4 4,0 8 12,0 7 12,0 9 12,-1 3-3,-2 1-14,-2-1-15,-2 1-16,0-2-12,0-3-9,2-3-9,1-3-9,2-5-9,4-8-11,3-8-9,5-8-11,3-4 1,0-1 13,1-1 13,1-1 12,0 1 10,-1 1 6,0 3 7,-2 1 7,-1 3 6,-3 3 8,-1 3 7,-2 2 7,-2 4 4,0 4 1,-1 4-1,-2 4 1,-2 3-3,-4 3-4,-4 3-6,-3 3-5,-3 2-4,-2 1-2,0 1-3,-1 1-3,1-2-6,3-3-11,3-5-9,3-3-11,3-4-5,6-2-4,4-4-1,5-3-4,4-2 4,2-2 10,1-2 7,3-1 10,0-1 7,-1 2 5,-1 2 5,0 2 4,-3 2 5,-3 2 3,-3 2 3,-2 2 3,-4 2 1,-1 1 1,-2 3 0,-1 2 1,-4 1-2,-2 1-4,-3 1-4,-3 1-3,-3 0-3,0-3-3,-1-1-4,-1-2-3,0-3-4,3-1-4,1-2-6,2-2-5,3-4-4,3-4 0,2-5-2,4-6-1,3-1 3,4 1 4,3 1 6,5 1 6,2 1 4,0 2 5,-1 2 4,1 2 5,-2 3 4,-3 4 5,-3 4 5,-2 4 6,-3 2 0,-2 0-4,-2-1-5,-2 1-3,-3 0-6,-2 1-4,-3 1-5,-3 2-5,-1-2-5,0-3-2,2-3-3,1-2-4,1-3 0,0-1 1,2 0 3,1-1 1,3-1 2,6 0 2,6 0 2,6 0 2,3-1 1,3-1 1,1 0 1,3-1 2,0-2 0,-1 0 1,-1-1 1,-1-2 0,-2 2 1,-1 1 3,-2 2 2,-2 2 2,-3 2 0,-3 2-3,-2 2-2,-4 1-3,-3 3-3,-6 2-1,-4 2-3,-5 1-1,-4 2-1,-1 0 1,-3-1 0,-1 1 2,-2-2 0,1-1-1,0-2 0,-1-2 0,2-1 2,1-1 5,3 1 4,1 0 6,3-1 4,1-2 2,2-3 4,3 0 3,3-2 1,8 0 0,6 0-1,8 0 0,5-1-2,5-1-7,5 0-5,4-1-5,4-1-3,1 0 1,0 0 0,2 0 2,0 0-7,1 0-10,-1 0-13,0 1-12,-2-2-7,-4 0-4,-4-2-4,-3 0-3,-5 0-2,-3 0 2,-4 2 2,-4 1 2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1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52250-131 666,'1'-23'0,"2"4"0,2 4 0,2 1 0,1 3 8,1 3 18,1 1 18,2 2 17,-1 2 2,1 2-11,-1 2-13,1 2-12,-2 3-13,-2 6-15,-4 4-13,-2 5-14,-4 3-9,-4 4-4,-4 3-4,-3 3-3,-3-1 0,2-6 7,1-3 4,1-6 7,1-4 4,0-1 3,2-2 4,1-2 3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2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51812 670 509,'38'-36'41,"-2"6"-7,-2 5-8,-1 7-6,-3 3-4,-4 4-1,-2 3-1,-3 3 0,-6 3-9,-8 5-16,-10 6-17,-8 4-16,-6 3-3,-3-1 8,-3 1 10,-3 0 8,0-1 5,3 1 2,3 0 0,4-1 2,0 0 8,2-3 14,1-1 15,1-2 14,2-1 4,2 0-5,4 0-5,2-1-5,3 2-1,0 0 5,2 1 4,0 2 5,2 0 0,2 1-4,2 1-3,1 1-3,1 2-5,-2 1-5,-2 3-5,-2 2-5,-2 1-4,-3 4-2,0 3-2,-3 3-3,-2 2-3,-2 0-5,-2 2-6,-2 1-5,0-1-6,-1 0-6,0-2-6,1 0-6,-2-3-1,0-3 4,-1-5 5,-1-3 4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2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51250 1665 666,'11'-10'4,"7"-4"5,7-3 8,7-5 6,4-1 3,0 0 3,2-1 2,1 1 1,0 1 0,2 3-3,0 3-2,2 3-2,-2 2-4,-4 0-6,-4 2-5,-3 1-6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2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52545 1033 568,'-14'-6'43,"4"4"6,5 4 5,3 4 5,2 3-2,0 3-10,0 3-10,0 3-9,-1 2-7,0-1-5,-2 0-3,0 1-6,-1-1-9,0-1-17,0-1-16,0-1-17,0-2-5,1-1 4,-1-2 6,0-2 4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7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16800 56750 443,'-25'-71'105,"0"10"-24,0 10-24,0 9-25,-2 7-13,-3 7-5,-3 6-3,-2 7-5,-5 2-2,-2 1 2,-3-1 0,-3 1 2,-4 4 0,-3 9 0,-3 10 1,-2 10-1,-6 11 1,-6 17-1,-6 15 0,-6 16 0,-2 15 0,3 16-1,3 15-1,4 17 0,2 10-2,4 6-1,3 7-1,3 6-2,4-4 0,7-11 0,6-14 0,7-11 1,5-12-1,7-9 1,6-10-1,7-8-1,5-9 0,7-6 0,6-6 0,7-6 0,11-7-2,20-6-5,18-6-5,20-6-5,17-7-2,20-6 2,18-6 1,20-6 1,10-10-2,3-12-6,3-13-8,4-12-5,-1-12-3,-3-8 4,-3-10 2,-2-9 4,-8-5 1,-8 0 1,-10 0 1,-9 0 0,-18-2 3,-24-3 5,-26-3 6,-24-2 5,-20 3 3,-11 14 3,-14 11 1,-11 14 2,-11 8 1,-5 7-2,-7 6-1,-5 7-1,-4 4 10,0 3 21,0 3 22,0 4 22,-2 7 5,-3 13-10,-3 12-11,-2 13-10,-3 9-8,1 6-7,-1 7-7,1 6-6,1 3-5,3 0-3,3 0-2,4 0-2,4-4-6,6-5-7,7-7-7,6-5-8,18-11-7,32-11-9,31-14-7,32-11-8,11-12 1,-5-9 9,-7-10 9,-5-8 9,-8-6 6,-5 1 3,-7-1 3,-5 1 4,-9 1 10,-9 3 19,-10 3 17,-8 4 18,-4 10 9,3 19-3,3 19-1,4 19-3,2 9-7,4 0-12,3 0-14,3 0-13,3-4-10,3-5-10,3-7-10,4-5-8,1-6-4,0-3 2,0-3 2,0-2 2,0-5-7,0-2-18,0-3-17,0-3-17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3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52500 870 525,'0'-11'43,"-2"8"1,0 9 1,-1 10 0,-2 3-3,0 1-9,-2-1-9,0 1-8,0-2-8,2-1-8,2-2-8,2-3-8,3-1-9,2-2-8,4-2-9,2-2-8,0-1 0,-3 3 9,-2 2 11,-4 2 10,-3 1 5,-3 1 1,-5 1 2,-4 2 1,-1-2 2,1-1 1,0-2 2,2-2 2,1-2 2,1 1 1,0 0 3,2 0 2,2-2 6,4-2 7,4-4 8,4-2 9,4-4 1,6-4-6,4-4-6,5-3-6,0-1-5,-3 2-5,-5 4-5,-3 3-5,-3 2-5,-1 4-6,-1 3-6,0 2-6,-3 3-2,-4 2 2,-4 2 2,-4 1 2,-2 3 3,0 0 4,0 1 3,1 1 3,-2 0 3,0-3 1,-2-1 1,1-2 2,-2-1 4,0 2 9,0 0 7,1 1 7,-1 0 6,0-2 3,0-2 3,1-2 2,3-3 1,8-3-3,8-2-3,7-3-2,6-4-6,1-2-6,3-3-9,1-3-6,1-1-7,1 1-4,-1 1-5,1 1-5,-3 1-1,-3 4 5,-5 3 2,-3 2 5,-3 2 5,-1 1 8,0-1 6,-2 0 9,-1 3 5,-2 6 3,-3 5 4,0 7 3,-4 2-3,-2-1-7,-4-1-10,-2 0-7,-3-2-7,-1 3-3,-3 0-3,-1 1-3,-3 0-3,0 1-3,-1-1-3,0 1-2,-3-1-3,0-1-3,-1-1-1,0-1-4,-1-1-1,1 0-1,1-2-2,1-1-1,2-2 1,1-2 4,3-4 4,1-2 4,2-3-2,2-1-4,3 0-7,1-1-5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03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52100 2378 467,'0'-22'10,"2"5"5,0 3 7,2 5 5,1 2 5,1 2 4,3 2 2,2 2 2,2 1 2,3 0-1,3 0-1,4 0-1,2 2-2,4 4-4,5 3-4,3 5-4,4 3-7,4 3-9,4 3-11,4 3-10,2 2-4,-1 1-2,1 0-1,0 2 0,-5-2-11,-8-3-22,-9-5-20,-9-3-22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1"/>
    </inkml:context>
    <inkml:brush xml:id="br0">
      <inkml:brushProperty name="width" value="0.02549" units="cm"/>
      <inkml:brushProperty name="height" value="0.02549" units="cm"/>
      <inkml:brushProperty name="color" value="#00BFF3"/>
    </inkml:brush>
  </inkml:definitions>
  <inkml:trace contextRef="#ctx0" brushRef="#br0">65050 6400 863,'14'7'95,"-1"-1"-53,-3-1-53,-1 0-53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7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35992 4050 616,'-1'29'68,"0"-3"-12,-2-5-12,0-3-12,-1-2-7,0 1 0,0 1 0,0 1-2,0 1-1,1 1-5,-1 1-3,0 1-4,-1 0-3,0 1 0,-1-1-3,-2 1 0,1-1-3,1-2-6,0 0-5,2 0-5,0-3-4,0 1-4,0-2-4,1-1-3,-1-4-7,0-8-9,0-8-8,0-8-9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7"/>
    </inkml:context>
    <inkml:brush xml:id="br0">
      <inkml:brushProperty name="width" value="0.03478" units="cm"/>
      <inkml:brushProperty name="height" value="0.03478" units="cm"/>
      <inkml:brushProperty name="color" value="#00BFF3"/>
    </inkml:brush>
  </inkml:definitions>
  <inkml:trace contextRef="#ctx0" brushRef="#br0">36031 4097 632,'7'-8'0,"0"2"-2,-2 1 0,0 0 0,-1 1 1,1 1 7,2-1 5,0 0 6,1 0 5,0 2 3,0 0 4,-1 2 2,2 0 1,0 0-3,1 0-4,1 0-2,1 1-3,0 2-2,-1 2-3,1 2-1,-1 1-4,0 1-6,-2 2-5,-1 0-5,-1 1-2,-2 1 0,-2 1 0,-2 2 0,-3 0-1,-2 1-4,-3 1-3,-3 1-5,-3 0-2,-2-1 0,-1-1-1,-3-1 0,0-1 1,1 0 4,1-2 3,1-1 4,0-2 3,2-2 3,1-4 3,1-2 3,5-3 6,8-1 7,9 0 10,10-1 7,2-1 3,0 2-4,-1 0-3,-1 2-3,-1 0-3,-3 2-2,-1 0-3,-2 2-1,-2 1-2,-1 1-2,0 3-1,-2 2-2,-1 1-1,0 0 0,-2-1 0,0 1-1,-3 1-1,-3 1-1,-2 3-1,-3 2-2,-3 0 1,0 1-1,-1-1 1,-1 1 0,-2-1-1,-2 1 0,-1 0-1,-3-1-1,-1-1-1,1-3-2,-1-2-2,1-4-2,0-2-3,3-1-2,1 0-3,2-2-3,3-1-4,3-4-5,2-2-4,4-3-5,1-2 1,0 0 4,0 0 6,0 0 4,0 1 2,2-1-2,0 0-3,2 0-2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8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37402 4416 516,'-12'-7'44,"6"2"3,8 2 2,6 2 3,3 2-3,0 4-8,-2 2-8,-1 3-8,0 3-4,-2 2-3,-1 1 0,0 3-3,-2 1 0,-3 3-1,0 1-1,-3 3 0,-2 0-3,-2 0-5,-2 1-3,-1-1-6,-2-1-2,0-1-3,0-3-2,1-1-3,-1-3 0,2-1 2,1-3 2,1-1 2,3-3 4,7-2 4,8-4 5,6-2 5,4-3 0,1 0-5,1-2-6,1 0-5,1-1-2,1 2 1,1 0 0,0 2 2,2 0-6,-1 0-11,0 0-11,1 0-12,-3 0-4,-4 0 3,-3 0 2,-4 0 3,-3-1 2,-1 0 4,-1-2 2,0 0 3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8"/>
    </inkml:context>
    <inkml:brush xml:id="br0">
      <inkml:brushProperty name="width" value="0.03859" units="cm"/>
      <inkml:brushProperty name="height" value="0.03859" units="cm"/>
      <inkml:brushProperty name="color" value="#00BFF3"/>
    </inkml:brush>
  </inkml:definitions>
  <inkml:trace contextRef="#ctx0" brushRef="#br0">38780 4033 570,'9'-6'47,"2"4"-2,2 4-1,1 4-3,1 2-5,0-1-9,-2 1-9,-1 0-9,-1 0-4,-2 0 0,-2 0-1,-2-1 1,-3 2-8,-3 2-14,-2 2-15,-3 1-15,-4 2-5,-4 1 3,-4 2 3,-3 0 4,-4-1 5,-1-1 7,-2-3 8,-3-1 7,0-2 5,0-2 3,-1-2 1,1-2 3,2-2 3,3 1 3,5 0 4,3 0 3,4 0 6,2 0 8,4 0 7,3 0 7,6-2 7,11-4 2,12-4 5,9-4 4,7-1-2,-1 1-9,0 0-8,0 2-7,0 0-8,-2 0-3,0 1-6,-1-1-4,-3 0-6,-3 2-7,-5 1-7,-3 0-7,-4 1-5,-1 1-3,-3-2-1,-1 2-3,-4-1-6,-4 0-11,-6 0-10,-4 0-12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8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39627 4298 544,'-15'-7'1,"3"1"3,1 0 3,3 2 2,0 4 9,2 8 16,1 7 16,1 9 16,0 5 1,2 2-10,0 4-12,2 3-10,0 4-10,0 6-6,0 6-6,0 5-7,0 4-9,0 1-11,0 2-9,0 0-12,0-3-5,0-3 0,0-6 1,0-5-1,0-6 1,0-7-1,0-9-1,0-7-1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29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39012 4783 622,'-7'-6'57,"-1"4"-4,0 4-5,0 4-5,-1 3-8,-2 5-11,-1 4-12,-3 3-11,0 3-6,-1 1 1,0 1 1,1 1 1,-1-1 1,1-3 1,-1-3 0,0-3 2,2-3 0,3-1 0,3-2 1,2-2 1,4-4-3,4-5-4,4-4-5,4-5-4,5-5-3,7-3 0,6-5 0,8-3-1,2-2 0,-2 1 0,-1 1 1,-3 1 1,-3 3 2,-3 5 4,-5 5 5,-3 5 5,-5 3 7,-5 3 11,-4 4 10,-6 2 11,-2 2 1,-2 0-9,0 0-9,-1 0-9,1-2-14,6-3-20,4-2-21,6-4-20,1-1-5,1 1 13,0-1 12,0 0 12,-3 1 17,-3 2 21,-4 2 22,-4 2 21,-1 1 8,0 1-9,2 2-7,0 0-8,1 2-8,0 3-7,0 4-7,0 2-7,0 1-4,0 1-2,0-1-1,0 1 0,0-2-4,-2-1-2,0-2-4,-1-2-4,-1-6-6,3-9-11,2-8-9,3-9-10,0-4-2,1 1 7,1 1 5,2 1 8,-1 2 4,-1 3 2,0 3 3,-2 2 2,0 3 3,0 1 1,0 0 3,0 2 2,0 0 2,0 0 1,0 0 1,0 0 1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0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40076 4433 453,'-7'-6'21,"2"4"11,2 4 11,2 4 11,1 4 3,2 3-7,0 5-5,2 3-6,-1 3-6,-1-1-5,0 1-5,-1-1-5,-1 2-4,0 1 0,0 3-2,0 1-2,0 2 0,0 3 1,0 1-1,0 2 2,0 0-4,0-2-5,0-2-7,0-1-5,0-3-2,0-1 1,0-3 1,0-1 2,0-3 0,0-3 0,0-3-1,0-3 0,-2-4-1,-2-4-2,-4-6-2,-2-4-2,-3-5-1,-3-6 0,-3-4 0,-3-4 0,-3-5-3,-1-1-5,-3-3-4,-1-1-5,0 1-3,1 4 1,3 3-1,2 5 1,2 2 1,4 4 1,5 3 1,3 3 2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7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20550 56350 499,'53'-21'148,"6"10"-33,7 10-33,6 9-34,3 7-18,0 7-3,0 6-4,0 7-3,-7 4-12,-11 3-21,-14 3-20,-11 4-21,-15 5-6,-16 10 6,-15 10 7,-15 9 6,-9-2 6,1-12 3,-1-13 3,1-12 4,1-9 1,3-2-2,3-3-2,4-3-1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0"/>
    </inkml:context>
    <inkml:brush xml:id="br0">
      <inkml:brushProperty name="width" value="0.03308" units="cm"/>
      <inkml:brushProperty name="height" value="0.03308" units="cm"/>
      <inkml:brushProperty name="color" value="#00BFF3"/>
    </inkml:brush>
  </inkml:definitions>
  <inkml:trace contextRef="#ctx0" brushRef="#br0">41397 4200 665,'-10'24'143,"-4"2"-40,-4 3-39,-3 1-41,-4 1-22,-3 0-4,-2 1-5,-4-1-6,2-3-5,7-4-7,7-5-6,7-4-8,3-5-5,1-1-2,-1-2-3,0-2-2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0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42000 4050 545,'22'0'70,"-3"2"-4,-3 0-4,-3 2-5,0 0-5,2 1-8,1 2-9,3 0-7,0 1-7,-1 0-8,-1 0-7,-1-1-7,-1 2-6,-3 0-4,-1 1-6,-2 1-4,-2 1-6,-2 0-8,-3-1-9,0 1-7,-4 0-2,-2 2 2,-4 0 4,-2 1 3,-1-1 5,3-3 7,1-3 7,2-2 8,0-3 4,0 0 1,-1-2 3,-1 0 1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1"/>
    </inkml:context>
    <inkml:brush xml:id="br0">
      <inkml:brushProperty name="width" value="0.04568" units="cm"/>
      <inkml:brushProperty name="height" value="0.04568" units="cm"/>
      <inkml:brushProperty name="color" value="#00BFF3"/>
    </inkml:brush>
  </inkml:definitions>
  <inkml:trace contextRef="#ctx0" brushRef="#br0">41590 4729 481,'-12'0'7,"9"0"15,6 0 14,9 0 14,4 0 0,1-2-13,2 0-13,0-1-14,-2 1-11,-3 5-9,-4 6-10,-4 4-10,-6 4-4,-8 1 2,-8 3 1,-7 1 2,-5 0 2,1-1 6,-1-3 4,1-1 6,0-2 4,1-1 4,1-1 6,2 0 4,1-2 4,4-3 6,5-1 5,3-2 5,4-2 5,6-2 2,4-2 4,6-2 4,4-2-3,5-2-7,5-1-8,5-3-7,1-1-6,0 1-1,-1-1-3,-1 0-2,-1 1-2,-1 1 0,-1 0 0,-1 2-1,-4 0-13,-7-2-22,-7 0-25,-6-1-23,-5 0-2,-2 0 20,-2 2 18,-1 1 20,-2 1 15,2 2 12,1 2 11,1 2 11,1 4 13,2 8 14,2 6 14,2 7 14,1 4-1,0 1-14,0 0-15,0 2-15,0 1-9,0 1-5,0 0-5,0 2-4,0-1-5,2 0-3,0-1-5,2-1-4,-1-3-3,-1-2-5,0-3-3,-1-3-4,-3-3-5,-2-3-4,-4-2-5,-2-4-4,-2-4 0,-2-4 8,0-6 7,-1-4 7,0-4 6,1-3 3,1-3 6,1-3 3,1-2 3,4-1 1,2-1 2,4-1 2,3 1 0,4 1-1,4 3 1,3 2-2,4 0 2,1 1 1,3-1 2,2 0 1,0 2-3,1 1-9,-1 2-7,0 3-9,1 1-6,-1 0-6,1 2-7,-1 1-4,0 0-1,-3 2 5,-1 1 6,-2 0 6,-3 1 2,-3 1-1,-3-1 0,-2 0-2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1"/>
    </inkml:context>
    <inkml:brush xml:id="br0">
      <inkml:brushProperty name="width" value="0.03424" units="cm"/>
      <inkml:brushProperty name="height" value="0.03424" units="cm"/>
      <inkml:brushProperty name="color" value="#00BFF3"/>
    </inkml:brush>
  </inkml:definitions>
  <inkml:trace contextRef="#ctx0" brushRef="#br0">43227 4612 642,'1'-14'10,"3"1"-1,4 2-3,2 3-2,2 1 7,1 2 15,1 2 14,2 2 14,-1 1 1,-1 2-13,-1 0-14,-1 2-14,-1 0-10,-2 3-5,-2 2-6,-2 2-7,-3 2-3,-1 1-4,-2 3-2,-1 2-3,-4 1-2,-4 2-2,-4 3-3,-3 1-1,-3 0 1,1-5 3,-1-3 3,1-5 2,-1-2 6,1 0 5,-1-2 6,0-1 7,2 0 3,3-2 3,3-1 2,3 0 2,3-2 9,4 0 18,4-2 17,4 0 16,3-1 3,3 0-14,3 0-13,3 0-13,3 0-11,3 0-7,3 0-10,3 0-7,0 0-8,-2 0-9,-1 0-8,-3 0-8,1-2-4,1 0 2,2-3 3,3-2 1,-2 0 1,-6 0-3,-4 2-2,-4 1-1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2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45700 3977 675,'9'-15'90,"3"3"-17,4 1-18,2 3-19,2 0-11,1 2-5,0 1-6,2 1-4,-1 0-8,-3 2-10,-3 0-8,-2 2-9,-3 0-6,-1 2-5,-1 0-3,0 2-5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2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45746 4450 578,'-7'16'134,"1"-1"-31,0 1-31,2-1-32,0 1-18,0 0-3,0-1-4,1 1-4,-1-1-5,2-1-9,0-1-7,2-1-7,2-2-10,4-2-10,3-4-12,5-2-11,0-2 1,-1 0 12,-3 0 11,-1 0 12,-3-2 4,-4 0-3,-4-3-3,-4-2-4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3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45060 4319 526,'-5'-8'108,"6"2"-24,6 1-24,5 1-24,5-1-14,2 0-1,1-2-4,3 0-2,-1 0-2,-1 0-4,-3 2-4,-1 1-3,-2 1-3,-1 3-1,-1 4-2,0 2-1,-7 5-4,-9 6-5,-9 5-5,-11 7-5,-4 0-2,2-4 0,-1-3 0,3-5 1,0-2 1,3-4 4,1-3 2,2-2 3,3-3 3,1-1 1,2 0 2,3-2 2,1-1 2,2-2 3,2-2 3,2-1 3,4-4 2,5-2 2,7-3 2,6-3 1,2-1 1,1 3 2,-1 1 1,1 2 1,-2 2 0,-3 3-2,-3 1-1,-3 2-2,-2 3-4,-2 2-5,-3 3-6,-1 4-5,-3 2-4,-4 1 0,-4 3-1,-3 2 0,-3 0 0,0-1-1,0-1 0,1 0-1,0-3 0,0-1 0,2-2 0,1-2-1,1-5 0,2-6 0,2-7 1,2-7-1,1-4 1,2-1 1,0-1 0,2-1 2,0-1 1,0-1 2,-1 0 1,2-2 2,-2 2 3,-1 5 5,0 5 4,-2 5 6,0 6 11,0 8 20,0 8 20,0 7 18,1 6 3,2 1-14,2 3-15,2 1-14,0 2-10,-2-1-4,-3 0-4,0 1-5,-2-1-5,2 1-5,0-1-5,1 0-4,-1 0-6,-4 1-2,-3-1-3,-5 1-4,-4 0-1,-2 0 1,-3 2-1,-3 1 1,-3-1-3,-2-3-7,-4-4-6,-3-1-8,0-6-2,1-7-1,3-6 1,2-8 0,1-6 3,1-5 5,1-7 7,1-5 5,3-2 5,3 1 4,4 3 4,5 2 4,2 2 2,2 4 1,2 5 1,2 3 1,3 3 11,4 2 21,4 2 21,3 2 21,5 3 5,5 6-12,5 4-12,5 5-13,4 4-9,2 1-8,4 3-7,2 1-7,2 2-10,0 1-10,0 1-12,0 1-10,-3-3-7,-4-4 1,-5-5-2,-5-4 1,-5-4-1,-2-1 1,-3-1 0,-2 0 1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4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47221 3713 465,'7'-15'0,"0"4"0,-2 3 0,0 3 0,-4 4 6,-2 7 9,-5 7 11,-4 8 10,-1 1 3,0-1-8,2-3-7,1-1-6,2-3-9,6-1-11,4-2-11,6-2-11,2-2-3,1-1 4,1 0 5,1-2 4,0 1 3,0 0 2,-2 1 3,-1 2 2,-2 0 1,-2 0 1,-4-1-1,-2 1 0,-4 1 4,-2 4 8,-4 2 8,-2 3 8,-3 1 3,-3-1-3,-3-1-2,-3-1-4,-2 0-1,1 0-3,-1-1-3,1 1-1,0-2-5,1-3-5,1-2-7,1-4-5,2-3-5,2-2-6,4-3-5,3-4-6,3-3-1,4-3-1,4-5 2,4-3 0,3-1 4,1 2 7,3 4 9,2 3 7,1 2 7,1 1 5,1 0 6,1 2 6,0 1 1,-1 2-2,0 2-1,-2 3-2,-1 0 3,-1 0 6,-1 0 7,0 0 8,-2 0 1,-1 3-2,-1 2-2,0 2-3,-3 2-7,-1 2-12,-2 1-12,-2 3-12,-2 1-8,-4-1-4,-2 1-4,-3 0-4,2-4-1,8-5 1,8-6 1,8-6 1,1-1 4,-1 1 6,-4 2 5,-3 2 7,-1 0 5,0 0 7,0-2 6,0 0 6,-4 2 4,-5 6 0,-5 5 1,-7 7-1,-4 3-1,-1-1-4,-3 1-5,-1-1-3,-1 0-4,1-1-3,1 0-1,1-2-3,1-2-1,2-1 1,3-2 0,1-2 1,4-3 0,6-1 1,6-2 1,6-1 0,4-4 0,5-2 1,4-4-2,3-2 1,2-2 0,-1 1-1,-1-1 1,-1 0-1,-1 2 1,-1 2 3,-1 4 1,-1 3 3,-1 1 1,-3 0 4,-1 0 3,-2 0 3,-2 1 5,-1 1 4,-1 3 6,0 2 6,-4 2-1,-2 4-7,-6 2-6,-2 3-7,-5 3-4,-4 3-2,-3 3-3,-5 3-1,-3 2-3,-5 4-3,-3 3-1,-4 2-4,-3 2-2,-2-2-5,-2 0-3,-2-1-3,0-3-2,2-4 3,2-4 2,2-3 2,2-5-4,5-3-9,4-4-10,3-4-11,4-4-6,3-3-4,3-2-4,3-4-5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4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47200 5666 551,'8'-7'39,"2"2"1,0 2 1,1 2 0,2 3 1,3 4 1,3 3 0,4 5 1,2 4-3,4 3-10,5 4-7,3 5-9,3 0-10,4 0-14,2-1-12,4-1-13,-3-3-12,-8-3-12,-8-5-12,-7-3-11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67398 6394 999,'-8'-13'-6,"2"5"-12,1 5-12,1 4-12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8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19950 57750 422,'-52'46'2,"-3"-5"3,-3-7 5,-2-5 3,5-4 6,16 0 10,15 0 9,17 0 9,24-5 0,34-9-9,35-10-9,35-8-9,18-14-5,3-15-1,3-15-1,4-16-1,-4-5-4,-9 6-5,-10 7-5,-8 6-6,-14 6-3,-15 6 1,-15 7 0,-16 6-1,-21 13 4,-24 23 7,-26 22 7,-24 22 6,-17 15 2,-5 9-4,-7 10-4,-5 10-5,-12 8-2,-16 10-2,-15 10-1,-15 9-3,-4-4-1,9-15 0,10-15 0,10-16 0,11-12 0,17-5-1,15-7 0,16-5-2,21-17-5,29-24-12,28-26-12,28-24-12,20-18-2,13-9 8,12-10 7,13-8 8,-4 0 8,-18 14 7,-19 11 9,-18 14 7,-17 14 15,-11 20 20,-14 18 21,-11 20 21,-7 11 5,0 7-8,0 6-9,0 7-9,1 0-8,4-2-10,3-3-8,3-3-10,6-4-7,9-3-7,10-3-4,10-2-7,8-6-2,10-6 3,10-6 2,9-6 3,7-7-7,7-6-15,6-6-15,7-6-15,-4-6-7,-12-2 1,-13-3 3,-12-3 1,-9-2 2,-2 0 0,-3 0 1,-3 0 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38"/>
    </inkml:context>
    <inkml:brush xml:id="br0">
      <inkml:brushProperty name="width" value="0.04688" units="cm"/>
      <inkml:brushProperty name="height" value="0.04688" units="cm"/>
      <inkml:brushProperty name="color" value="#FED406"/>
    </inkml:brush>
  </inkml:definitions>
  <inkml:trace contextRef="#ctx0" brushRef="#br0">16478 5000 469,'-15'7'-1,"2"-2"-3,3-3-1,1 0-3,2-3 4,0-1 7,2 0 9,1-1 9,0 1 9,2 4 13,0 3 11,2 5 12,0 6 1,0 8-11,0 7-12,0 8-11,0 6-7,0 2-4,0 3-3,0 4-5,0 0-3,0-1-1,0-1-2,0 0-2,0 0-1,0 2-3,0 1-2,0 3-1,0-1-2,2-2 2,0-4 2,2-2 1,-1-5-3,2-2-6,-2-5-6,1-4-7,1-4-5,0-3-4,1-5-3,2-3-4,-1-7-5,1-10-7,0-10-5,0-10-6,-1-4 1,1 1 7,0 1 9,0 1 7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40"/>
    </inkml:context>
    <inkml:brush xml:id="br0">
      <inkml:brushProperty name="width" value="0.04558" units="cm"/>
      <inkml:brushProperty name="height" value="0.04558" units="cm"/>
      <inkml:brushProperty name="color" value="#FED406"/>
    </inkml:brush>
  </inkml:definitions>
  <inkml:trace contextRef="#ctx0" brushRef="#br0">17095 4643 482,'-7'-21'2,"0"5"4,2 5 3,1 5 5,2 1 5,5 0 7,6-1 8,4-1 6,5 0 3,5 2-5,5 2-5,5 2-4,4 1-4,2 0-2,4 0-3,3 0-2,1 0-2,0 0-2,0 0 0,0 0-1,0 0-1,2 0 0,0 0 0,2 0 0,0 0-1,1 0-2,2 0-2,0 0-2,0 0-4,-2 0-3,-2 0-4,-2 0-5,-1 1-1,0 2 2,0 2 2,0 2 2,-1 0 0,-2 1 2,-2 0-1,-1 0 1,-3-1 1,0-1-1,-2-1 2,1 0-1,-2-2 2,2 0 1,1-2 2,0 0 2,2-1 0,-1 0-1,0 0-1,0 0 0,0 0 0,1 0 1,-1 0 0,0 0 2,0 0-1,2 0-1,1 0 0,1 0-1,-1 0 0,0 0 0,-2 0 0,0 0 0,0 0 0,0 0 0,2 0-1,1 0 1,-1 0-1,0 0 0,-1 0-1,-2 0 0,-1 0 0,-1 0 0,-3 0-1,-2 0 1,0 0-1,-1 0 1,1 0-1,-1 0 1,0 0 0,-2 2 0,0 0-1,-1 2 2,0-1-2,1 1 0,1 0 0,1 0-2,1 1 1,1 0-1,0 1 1,2 2-1,1-1 1,3-1 0,1-1-1,2 0 1,0-2 0,0 0 0,-1-2-1,-1 0 1,-1-3 0,0 0 0,0-3 0,0-2 0,0 0 1,-1 0 0,-2 2 1,0 1 0,-2 0 0,-1 2 1,-3 0 0,-1 2 0,-1-1 1,2 0-1,3-2 0,1 0-1,1-1 1,-2 0-2,0 0-1,-1 1 0,0-1-2,-1 2 0,0 0 0,1 2-1,-1-1 1,0 0 0,1-2 2,-1 0 0,1 0 1,1 0 0,1 2 0,0 0 0,2 1 1,-1 0 1,0 0 1,1 0 1,-1 0 0,2 0 0,1 0 0,0 0-1,2 0 0,-1-2 0,0 0 0,0-2 1,0 0-1,-2 1-1,0-1 1,-1 0-1,-1 0-2,-2 2 0,0 0-3,-1 2-1,-2 0-1,-1 0 1,-3 0 1,-1 0 1,-1 0 1,-1 0 0,1 0 0,-1 0 1,0 0-1,-1 0 1,-1 0 0,-1 0-1,-1 0 0,-1-2 0,0-1-1,-2 0-1,0 0 0,-1 0 0,1 2 1,0 1-1,0 0 1,1 0-1,1 0 0,1 0 1,1-1-1,-1-1 0,1 0 0,0-1 1,-2-1-2,1 2 0,-2 0 0,-1 2-2,0 0 0,-1 0-1,1 0 0,0 0 0,-1 0 0,1 0 1,0 0 0,0 0 1,-1 0 0,1 2 2,0 0 0,-1 2 1,1-1 1,0-1 1,-1 0 0,1-1 0,0-1 0,-1 0 1,1 0 0,0 0 0,-2 0 1,-1 1-1,-2 2-1,-2 0 0,-2 1 3,1 0 6,0 0 7,0 0 5,-1 1 2,-2 1-6,-3 3-5,0 2-5,-3 1-10,-1 1-12,0 1-13,-1 2-12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65346 6879 999,'-15'-21'-6,"3"5"-12,2 5-12,1 5-12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57"/>
    </inkml:context>
    <inkml:brush xml:id="br0">
      <inkml:brushProperty name="width" value="0.03513" units="cm"/>
      <inkml:brushProperty name="height" value="0.03513" units="cm"/>
      <inkml:brushProperty name="color" value="#F2395B"/>
    </inkml:brush>
  </inkml:definitions>
  <inkml:trace contextRef="#ctx0" brushRef="#br0">16900 52255 626,'0'-13'11,"0"6"17,0 6 17,0 6 16,0 5 3,2 3-12,0 5-13,2 4-11,-1 1-9,-1 2-6,0 1-5,-2 1-5,0 0-2,0-3-1,0-1 1,0-3-1,0 0 0,0-1 0,0 1 0,0-1-1,1 2-1,0-1 0,2 2-1,0 2-1,0-2-1,0 0 1,-2-1 0,0 0 1,-1-1-1,0 1 0,0 1 0,0 1-1,0 0 1,0-2 0,0 0 0,0 0 1,0-2 0,0 1 1,0-1-1,0 1 0,0-1 0,0 1 1,0 0 0,0-1 1,0 1 0,0-1-1,0 1 0,0 0-2,0-2 1,0 0-2,0 0 1,0-2-2,1-3-6,2-5-16,2-4-16,1-6-14,2-2-3,-2 1 9,-1-1 9,0 0 9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59:59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16700 53823 595,'8'-8'49,"2"0"-9,0 0-10,1 0-10,1 1-2,0 1 4,-1 0 3,1 2 5,0 0-1,2 0-3,0 0-3,1 0-4,1 0-3,1 0-4,2 0-3,0 1-2,1-1-3,1 2-2,1 0-2,1 2-1,0 0-1,-1 0-1,-1 0 0,-1 0 0,0 0-2,1 0 1,1 0-1,1 0-1,0 0 0,-1 0 1,-1 0 2,0 0 0,-1 0 1,1 0 1,1 0 1,1 0 1,-1 0 0,-1 0 1,-3 0-1,-1 0 1,-1-1-1,1 0 0,2-2 0,0 0-1,0 0 0,1 0 0,-1 2 1,1 0-1,0 1 0,-1 0 0,1 0-1,-1 0 1,2 0 0,1-2-1,3-1 1,2 0-1,-1-1 1,0 1 0,-1-2 0,-1 2 0,0-1 0,-1 0 1,1 0-1,-1 0 1,0 1 0,-1 0 0,-1 2 0,0 0-1,-2 1 0,1 0 0,-1 0 0,1 0 0,0 0 0,-1-2 0,1 0 0,-1-2 1,2 0-1,0 1 0,1-1 0,1 0-1,1-1 1,1 0 1,1-1 0,1-2 1,1 1 0,2-1 0,3 0 0,1 0 1,2 1-1,0 0 0,2 2-1,1 1 0,0-1-1,0 0 1,1-2 0,-1 0 0,-2 0 0,-2 0-1,-3 2 0,-3 1-1,-2 0 0,1 2 0,-1 0 0,1 2 1,-2-1 0,0 0 0,-1-2 1,0 0 0,-3-1 0,-1 0 0,-3 0 0,-1 0-1,-1 0 1,1 1 0,1-2 1,2 2 1,0-1 1,1 0-1,1 0 1,1 0 0,1 0 1,1 0-2,1 0 0,1 0 0,0 0-2,1 1 0,-1-1 0,0 0-2,0 0-1,-1 0-1,-1 0 0,-1 0-2,-1 1-1,-1 0 1,-1 2 1,0 0-1,-2 1 1,1 0 1,-1 0 0,1 0 1,-1 0 0,1 0 1,0 0 1,-1 0-1,0 0 2,-1 0-1,0 0 1,-2 0 0,0 0 0,1-2 1,1 0-1,1-2 1,1 0 0,1 1-1,1-1 0,2 0 0,-1 0 0,3 2 1,0 0-1,1 2 1,-1-1-2,0 0 0,-1-2-2,-1 0-2,-1 0 0,-1 0-1,-1 2 1,0 0 0,-3 1 0,1 0 1,-2 0 0,-1 0 2,0 0 0,1 0 1,2 0 0,0 0 0,0 0 1,-1-2 0,-1 0 1,-1-1 0,0-1 0,0 2 0,-1 0 0,1 2-1,0 0 0,1 0 1,1 0-1,2 0 0,-2-1 0,1 0 0,-2-2 0,-1 0-1,0-1 0,1 2 0,2 0 0,0 2 0,1-1 0,1 0 1,1-2 2,1 0 0,1 0 1,3 0-2,1 2 0,3 0 0,0 1-2,0 0 0,1 0 0,-1 0-1,0 0 0,1 0 0,-1 0-1,0 0-1,1 0 1,-1-2 0,1 0 0,-1-1 0,0-1 1,-2 2-1,0 0 2,-1 2-1,0 0 0,1 0 1,1 0 0,1 0 1,0 0-1,-1 0 1,-2 0 0,1 0 1,-2-1-1,0 0 0,1-2 0,-1 0 0,1 0 0,1 0-1,1 1 0,1 2 0,0 0 0,1 0 0,-1 0 0,0 0 0,0 0 0,-1 0 0,-1 0-1,-1 0 0,-1 0 1,1 0-1,-1 0 0,1 0-1,-2 0 1,0 0 0,-1 0-1,0 0 0,-2 0 1,1 0-2,-1 0 1,1 0 0,-1 0-1,1 0 1,-1 0 0,1 0 0,-1 0 0,1-2 1,-1-1 0,1 0 0,0 0 1,1 0-1,1 2 1,1 1-1,-1 0 0,0 0 0,-1 0 2,0 0 0,-2 0 0,2 0 0,1 0 0,1 0 0,1-1-1,-1-1 1,1 0-1,-1-1 0,1-1 0,1 2 0,1 0 0,1 2-1,-1 0 1,0 0-1,-1 0 1,-1 0-1,0-1 0,1 0 0,1-2 0,1 0 0,1 0 0,1 0 0,0 2 0,2 0 0,0 1 1,-1 0-1,-2 0 1,0 0 0,0 0 0,-1 0 0,0 0 0,1 0 0,0 0 1,0 0 0,2 0 0,1 0 0,0 0 0,1-2 0,-1 0 0,0-2 0,1 1 0,1 0 0,0 2 0,2 1 1,0 0-1,1 0 0,-1 0 0,0 0 0,0 0 0,2 0 0,1 0 0,1 0 1,-1-1 0,2-1-1,-1 0 0,0-1 0,0-1 0,0 2-1,0 0 0,0 2 0,0 0 0,1 0-1,-1 0 1,0 0-1,0 0 1,0 0-1,0 0 1,0 0-1,1-1 1,0 0 0,2-2 0,1 0-1,-1 0 1,-1 0 0,0 2 0,-1 0 0,-1 1 0,0 0 0,0 0 0,0 0 0,0 0 0,1 0-1,-2 0 1,2 0 0,-1 0-1,0 0 0,0 0 0,0 0 0,-1 0 0,-2 0-1,-1 0 1,-3 0-1,-2 0 0,0 0 1,-1 0-1,-1 0 0,0 0 1,-1 0 0,0 0 0,1 0 1,-2 0 0,0 0 0,-1 0 0,-1 0-1,0 0 1,3 0 1,1 0 1,3 0 1,0 0 0,2 0 0,1 0-1,1 0-1,-1 0 0,0-2-2,-2 0 0,1-2-1,-2 1 0,2 1 0,1 0 0,0 2-1,2 0 1,-1 0 0,0 0 1,0 0-1,0-1 0,-2-1 1,0 0-1,-1-1 0,-1-1 0,-2 2-1,0 0-1,-1 2 0,-2 0 0,-1 0 0,-3 0 0,-1 0-1,-3 0 1,-3 0 0,-3 0 1,-2 0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52715 50270 525,'-6'-8'4,"1"1"8,2-1 8,2 0 8,2 3 6,4 6 6,2 6 5,3 6 6,1 3-2,-1 3-8,-1 1-10,0 3-8,-2 1-5,-1 1-1,-1 1-1,0 1-1,-2 1-2,0 4-4,-2 3-3,0 3-4,-1 2-2,0 4-3,0 2-2,0 4-3,0 1-3,0 1-3,0 2-3,0 0-4,0 0-3,0-1 0,0 0-2,0-2-1,-1-3 0,0-4 4,-2-5 2,0-5 2,-1-6-3,0-4-11,0-5-10,1-4-12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2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25516 49706 495,'-7'-22'5,"2"3"11,2 3 10,2 3 11,2 3 6,2 4 2,2 4 2,2 4 2,0 4-3,1 2-8,0 3-7,0 3-7,-2 3-6,-1 1-1,-2 3-3,-2 2-2,-1 1-1,2 4-3,1 3 0,0 3-2,0 3-3,0 2-2,-2 4-4,0 2-3,-1 6-3,0 6 0,0 7-2,0 7-1,0 5-2,0 2-4,0 4-2,0 3-3,1 0-5,1-2-7,3-2-7,2-1-7,1-3 0,0-4 5,0-2 6,-1-3 6,1-7 2,-2-12 2,-1-12 2,0-11 1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4"/>
    </inkml:context>
    <inkml:brush xml:id="br0">
      <inkml:brushProperty name="width" value="0.02723" units="cm"/>
      <inkml:brushProperty name="height" value="0.02723" units="cm"/>
      <inkml:brushProperty name="color" value="#F2395B"/>
    </inkml:brush>
  </inkml:definitions>
  <inkml:trace contextRef="#ctx0" brushRef="#br0">16780 50145 807,'-7'-13'3,"1"4"6,1 6 5,0 5 6,2 3 1,1 3-2,0 3-2,2 4-4,0-1-1,0-1-3,0-2-1,0-2-1,0 2-2,0 7 0,0 7 0,0 7 0,0 5 0,0 6 0,0 4-1,0 6 1,0 5-4,0 9-6,0 7-9,0 8-6,0 1-7,0-7-4,0-7-6,0-7-5,0-9 0,0-10 5,0-12 5,0-9 5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4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9960 51961 592,'-14'-13'7,"5"8"16,3 7 14,4 6 16,2 5 3,0 5-9,0 4-8,0 3-8,-1 3-7,0 3-2,-2 1-3,0 2-3,-1 2-3,1 1-4,-2 0-2,2 2-3,-1-1-4,0 0-4,0-1-4,0-1-5,1-2-4,1 0-3,0-1-3,2-1-3,0-3-3,0-2-1,0-3-3,0-3-1,-1-6-4,0-10-2,-2-10-4,0-10-2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5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10350 51585 662,'1'-30'3,"2"3"4,2 3 6,2 3 4,1 2 5,1 1 4,2 1 4,0 1 3,0 1 2,1 4-3,0 3-2,0 3-2,-1 4-4,-1 7-6,0 7-6,-2 8-5,-1 4-7,-2 6-4,-3 5-6,0 5-5,-4 1-1,-2-2 3,-4-2 3,-2-2 4,-1-3-1,1-7-4,0-5-5,2-7-5,3-5 3,8-4 10,6-6 10,7-4 9,4-2 5,0 0-3,-1 2-1,1 1-1,-2 1-3,-3 6 0,-3 2-3,-2 5 0,-4 4-2,-3 5-1,-2 5-2,-4 5 0,-2 2-1,-5-1 0,-4-1-1,-4-1 0,-1-2 0,-1-2 0,1-1 1,-1-2 0,1-3-1,1-1 0,1-3-2,1-1 0,1-3-2,2-2-4,2-4-2,3-2-3,1-4-7,4-2-8,2-4-10,4-2-9,1-1 0,2 1 6,0 0 7,1 2 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8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22900 56600 520,'-18'-47'118,"17"6"-22,15 7-24,16 6-22,16 1-14,20-3-5,18-3-5,20-2-5,5 0-5,-6 7-6,-6 6-7,-6 7-4,-7 2-6,-6 1-4,-6-1-5,-6 1-3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5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11825 51477 574,'8'-6'7,"2"2"16,0 4 16,1 3 14,0 3 4,-1 7-9,0 5-9,-2 7-9,-1 3-6,-2 1-3,-2 0-4,-2 2-3,-2 4-2,-2 6-1,-2 8-2,-2 6-2,-2 1-3,-3-6-4,-4-6-6,-2-6-5,0-5-2,3-3-1,3-5 0,3-3-1,1-5 1,2-1 0,1-4 2,0-3 0,3-1 4,4-2 6,4-1 5,4 0 7,5-3 3,7-4 4,7-4 1,7-4 3,4-2-1,2 1-3,2-1-4,2 0-3,1 1-6,2 1-9,0 0-9,2 2-8,-4 1-6,-7 2-2,-6 2-2,-7 2-2,-5 1-5,-3-2-8,-3 0-8,-2-1-7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6"/>
    </inkml:context>
    <inkml:brush xml:id="br0">
      <inkml:brushProperty name="width" value="0.02821" units="cm"/>
      <inkml:brushProperty name="height" value="0.02821" units="cm"/>
      <inkml:brushProperty name="color" value="#F2395B"/>
    </inkml:brush>
  </inkml:definitions>
  <inkml:trace contextRef="#ctx0" brushRef="#br0">16800 51073 779,'14'-36'-1,"-1"9"-5,-2 7-3,-2 9-3,0 2-2,3-2 1,4-2 0,2-1 1,3-3 5,5-3 7,3-3 10,5-3 7,1-1 5,2 3 1,1 1 2,0 3 0,4-1 0,5-1-4,4-3-2,5-1-2,5-1-3,2 1-1,3 1 0,3 1-1,2 2-2,1 1-2,1 3-2,1 1-2,0 3-1,1 1 0,-1 2 1,1 2-1,-2 2-1,-1 1-3,-3 0-3,-1 2-3,-3 0-1,-3 2-1,-3 0 1,-2 2-1,-3 1 1,-1 2 4,0 2 2,-2 2 4,-2 1 0,-4 1 0,-3 1-1,-5 2 0,-2-1 0,0-1 3,0-1 2,1 0 3,-2-1 0,0 0-1,-1-1-1,-1 1 0,0 0-2,1 0-2,1 0-1,0-1-3,1 0-1,-3-2-1,-2-2-2,-1-2-1,-3-1-2,0 2-5,-1 0-5,0 2-3,-2 0-2,-2 0 1,0-1 1,0 2 1,-3-2-2,-3-1-6,-3 0-5,-2-2-6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6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24800 49933 554,'22'-6'97,"-1"4"-21,-3 4-23,-1 4-21,1 2-12,4 1 0,3 2-1,4 0 0,2 1-1,-1 1-2,-1 1-2,-1 2-2,-2-2-1,-3-1-2,-3-2-1,-3-2-2,-1-1 0,1 3-2,2 2-1,0 2-1,-1-1-2,-3-1 0,-3-2-1,-2-2-2,-4-1 0,-3 1 0,-2 2 1,-4 0 0,-3 1-1,-5 3 1,-5 2-2,-5 1 1,-10 8-5,-13 11-8,-14 12-7,-13 12-9,-1 0-9,14-11-12,14-10-10,14-11-12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8"/>
    </inkml:context>
    <inkml:brush xml:id="br0">
      <inkml:brushProperty name="width" value="0.04874" units="cm"/>
      <inkml:brushProperty name="height" value="0.04874" units="cm"/>
      <inkml:brushProperty name="color" value="#F2395B"/>
    </inkml:brush>
  </inkml:definitions>
  <inkml:trace contextRef="#ctx0" brushRef="#br0">22134 48591 451,'-11'-4'144,"-4"8"-31,-5 8-31,-5 7-30,-1 6-18,1 1-6,3 3-5,1 1-6,2 1-4,-1 0 0,0 1-2,1-1-2,-1 1-2,-1 2-5,-1 3-3,-1 1-6,0 0-4,-1 0-8,1-2-6,-1 0-6,2-2-6,5-5-2,3-4-4,4-3-3,3-4-2,1-3 2,0-3 1,2-2 1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08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21509 48497 415,'-15'-14'0,"4"2"0,3 4 0,3 3 0,2 1 9,3 2 18,4 0 18,2 2 19,3 1 3,2 2-8,2 2-10,1 2-9,2 1-7,2 3-5,0 2-4,1 2-5,1 2-2,1 5 2,1 3 0,1 5 2,0 2-2,1 2-6,-1 2-4,1 2-5,-1 2-7,1-1-7,-1 0-8,1 0-7,0 1-9,3 2-13,1 2-11,3 2-13,-3-3-2,-4-10 5,-5-8 6,-4-8 6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28494 51696 999,'-13'-14'-83,"5"3"21,5 3 23,4 3 21,4 1 12,0 2 0,1 0 0,1 2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2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26094 47929 569,'0'-37'-2,"0"5"-2,0 5-4,0 5-3,0 3-1,0 1 0,0 1 2,0 1 0,-2 0 2,0 1 5,-3-1 3,-2 0 5,0 1 3,0-1 3,2 0 2,1 1 3,0 3 9,0 8 15,0 8 15,0 8 15,1 5 1,0 5-13,2 3-13,0 5-14,1 4-8,0 8-6,0 6-5,0 8-4,0 5-6,-2 7-3,0 5-5,-2 7-4,0 2-2,1 0 1,-1 0 2,0 0 1,0 2-7,2 3-16,0 2-15,2 4-15,0-8-5,0-18 6,0-17 7,0-17 6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2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25615 47561 559,'-21'-13'6,"6"8"12,6 7 13,7 6 11,3 4 3,3 1-8,4 1-6,2 2-7,3 0-5,3 1-2,3 1-4,4 1-2,-1 1-3,0-1-1,-1 1-2,0-1-1,-3 1-3,1 0-3,-2-1-3,-1 1-3,-2-2-1,-1 1-3,-2-2-1,-2-1-2,-2-1 0,-2-1 1,-3-1 1,0 0 1,-2-2 1,0-1 3,0 0 2,0-2 2,-2 0 3,-2 0 4,-4-1 3,-2 1 4,-2 0 3,1 2 4,-1 0 3,0 1 4,0 2 2,-1 0-2,-2 1 1,0 1-2,0 1-1,1 1-5,1 2-3,1 0-5,0 1-2,0 3-2,0 1-2,1 3-2,-2 2-1,0 4-4,-1 4-2,-1 4-2,-2 4-4,-3 4-3,-3 4-5,-3 4-3,-1 2-2,1 3 0,1 1-1,1 3 0,2-3-2,5-8-4,3-9-4,4-6-3,3-9-1,1-6 2,0-7 1,2-6 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3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25941 48545 680,'-7'-21'4,"2"3"10,2 5 8,2 3 8,0 4 5,0 4-3,-2 4-2,0 4-2,-1 6-3,0 9-3,0 9-3,1 9-4,-2 5-2,-2 3-2,-2 4-2,-2 2-1,-1 1-5,1-2-10,-1-2-10,0-2-8,2-3-7,3-4-3,2-4-2,4-4-4,1-4 1,0-7 6,0-5 6,0-6 4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3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26516 48350 687,'-22'0'1,"2"0"1,4 0 2,3 0 2,1 1 4,1 2 6,-1 2 7,0 2 7,0 4 3,-3 9 0,-2 7 0,-1 8 1,-1 6-5,3 0-7,1 4-7,2 1-8,3 0-4,3 1 1,2 0 0,4 0-1,1-3-9,2-6-21,0-6-21,2-5-20,0-6-6,0-5 12,-1-5 11,1-4 11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3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52650 2556 490,'7'8'63,"-1"2"-7,0 0-7,-2 1-7,0 1-6,0 2-5,0 0-6,0 1-6,1-1-2,0-1-1,1-2 0,2-2 0,-1 0 0,1 1 0,0 3 0,0 2-1,1 0 0,1 1-2,3 0-3,2-1-1,1 0-2,-1-1-2,1 0-4,0-2-1,-1-1-3,-1-3-3,-1-1-2,-1-2-3,-2-4 2,-2-8 5,-4-6 7,-2-7 6,-3-6 0,0-5-5,-2-4-5,0-6-6,0 0-1,0 4 0,1 4 2,2 4 1,0 3 1,2 5 0,1 3 1,0 4 1,3 4 0,4 1 1,3 2 1,5 2 1,1 3-3,-1 4-7,-1 4-7,-1 4-7,-2 2-7,-4 3-5,-5 2-7,-2 1-6,-3 0-3,0-2 0,0-4 0,0-3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8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23800 55500 491,'-2'-72'0,"-3"6"0,-3 7 0,-2 6 0,-3 17 13,1 28 23,-1 28 26,1 29 24,-6 21 3,-8 16-18,-10 15-19,-9 17-18,-9 7-11,-5 0-5,-7 0-6,-5 0-5,-1-7-4,6-11-1,7-14-2,6-11-1,9-11-5,13-5-9,12-7-7,13-5-7,10-11-8,10-11-6,10-14-5,9-11-6,2-7 1,-2 0 11,-3 0 10,-3 0 9,-1-2 4,4-3-6,3-3-5,3-2-5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3"/>
    </inkml:context>
    <inkml:brush xml:id="br0">
      <inkml:brushProperty name="width" value="0.02898" units="cm"/>
      <inkml:brushProperty name="height" value="0.02898" units="cm"/>
      <inkml:brushProperty name="color" value="#F2395B"/>
    </inkml:brush>
  </inkml:definitions>
  <inkml:trace contextRef="#ctx0" brushRef="#br0">26650 48600 759,'-43'9'31,"8"3"-1,7 4 0,9 2-2,3 3 0,1 5-3,-1 3-1,0 4-1,2 4-7,1 2-10,2 3-12,3 4-11,1-2-6,2-4-2,2-6-1,2-4-3,1-5-3,0-5-4,0-5-5,0-4-5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3"/>
    </inkml:context>
    <inkml:brush xml:id="br0">
      <inkml:brushProperty name="width" value="0.02924" units="cm"/>
      <inkml:brushProperty name="height" value="0.02924" units="cm"/>
      <inkml:brushProperty name="color" value="#F2395B"/>
    </inkml:brush>
  </inkml:definitions>
  <inkml:trace contextRef="#ctx0" brushRef="#br0">26019 48100 752,'-29'1'1,"7"4"3,5 2 2,7 3 3,1 5 5,-2 5 10,-2 7 8,-1 5 10,-2 4-1,2 0-9,1 2-8,1 1-10,1-2-9,2 0-10,2-3-8,3-2-9,0-3-2,2-5 6,0-5 6,2-5 5,0-5-4,0-6-15,0-6-16,0-6-15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4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25608 48231 633,'-8'-13'0,"1"3"3,-1 4 0,0 4 3,2 5 6,2 6 13,4 5 13,2 7 13,3 5 3,0 6-8,1 7-7,2 5-8,-1 5-6,1 3-8,0 5-5,0 4-8,-1 1-7,-1-1-11,-1-1-9,0-1-11,-2-1-4,0-2 4,-2-2 3,0-3 2,-1-5-1,0-10-7,0-9-5,0-10-7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4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25962 48134 700,'-9'-9'1,"0"0"4,-1-1 2,-1-1 4,1 1 4,3 6 8,2 4 7,4 6 7,1 4 0,2 5-7,0 5-5,2 5-8,-1 5-3,-1 7 0,0 5-1,-2 6 0,0 4-6,0 3-8,0 3-9,0 3-9,0 0-7,-2-4-4,0-5-3,-1-3-3,-1-6-1,2-10 5,0-8 4,2-8 4,0-6 2,0-1-3,0-1-2,0 0-2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4"/>
    </inkml:context>
    <inkml:brush xml:id="br0">
      <inkml:brushProperty name="width" value="0.02799" units="cm"/>
      <inkml:brushProperty name="height" value="0.02799" units="cm"/>
      <inkml:brushProperty name="color" value="#F2395B"/>
    </inkml:brush>
  </inkml:definitions>
  <inkml:trace contextRef="#ctx0" brushRef="#br0">25981 47840 786,'-14'-19'4,"5"10"10,3 10 8,4 10 9,2 10 4,0 13-2,0 10-4,0 13-1,0 12-11,0 13-16,0 12-19,0 14-16,0-5-6,0-21 6,0-20 7,0-20 5,0-12 1,0-1-5,0-3-5,0-1-5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26246 49900 999,'-14'1'-22,"3"2"1,3 2 1,3 2 1,1 3 4,2 7 8,0 5 7,2 6 7,0 1-2,2-3-10,0-5-12,2-3-11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1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26281 48478 496,'-7'-8'-25,"1"0"17,0 0 18,2 0 16,0 1 11,2-1 3,0 0 4,2 0 4,1-1-3,2-4-7,2-2-7,2-3-8,1-1-5,1-1-2,2 0-2,0 1-2,0 1-2,1 2-2,0 4-2,0 3-1,0 1-2,1-2 0,1 0-1,2-1 1,1-1-2,3-2-1,3 0-1,3-1-1,1 0-1,-1-1 0,-1 0 1,-1 1 0,-1-1 1,1 0 1,-1 1 2,1-1 0,-1 1 1,1 1 0,-1 0-1,1 2 0,0 0-1,1 1 1,1-1 0,1 0 1,0 0-1,1 1 0,-1-1 0,1 0-1,0 0-1,2-1 0,3-1-1,1-2-1,1 1 0,-2 1 1,0 1 0,-1 1 0,-1 0 1,-1 0 0,-1 0-1,-1 1 0,1-2 1,5-2 1,3-1 0,4-3 1,3 0 1,0 1 0,1 1-1,2 1 0,0 1 0,-2 2-2,0 2 0,-2 3-1,0-1 0,1 0 0,-1-1 0,0-1 0,0-1 0,2 2 1,0 1-1,2 0 0,0 1 1,-2-1-1,0-2 0,-2 0 0,0 0 1,1 1 0,-1 0 2,0 2 0,1 0 0,2 0-1,2 1 1,2-1-1,0 0-1,0 0 1,-2 0-1,0 1 1,0-2-2,2 0 1,2-2-1,2 0 0,2 0 0,1 1 0,3 0 0,2 2 1,0 0-1,-1-2 1,-1 0 0,0-1-1,-1 0 1,1 2 0,1 2 0,2 3 0,0 0 0,-1 0 1,1 0 0,0 0 1,-1 1 0,-1 0 1,-1 2-1,0 0 0,-1 1 0,1-2 0,1 0 0,2-2 0,-1 1-1,1 1 1,0 0-1,-1 2 0,1-1-1,0-1 1,0 0 0,-1-1 0,0-1 0,-2 2 0,-3 0-1,-1 2 1,-2 0-1,-2 0 0,-2 0 1,-2 0-1,-1 1-1,-2 2 1,0 2 0,-2 2 0,1 0 0,1-1-1,0-1 1,2 0 0,0-2 0,0 0 0,0-2 0,0 0-1,-1-1 1,-2 2 0,-2 0 0,-2 2 0,-1 0 0,1 0 0,-1-1-1,0 1 1,-1 0 1,-2 0-1,-1 0 1,-3 0 1,-1 0 0,-1 2-1,-2 0 1,1 2-1,-1-1 0,0 1 1,2 0 0,1 0 0,1 0 0,-1 0 0,0-1 0,1 1-2,-1 0 1,0 0-1,1 0 0,-1 0 0,0-1 1,1 1-1,-1 0 0,0 0 1,1 0-1,-1-1 0,1 1 0,-1 0-1,0 0 1,1 2-1,-1 0 0,0 1 1,1 1-1,1 0 1,1-1 0,1 1 0,0 0 0,0 0 0,0-1 0,1 1 0,-2 0 0,-2 0 0,-1-1 1,-3 1-1,-1 0 0,-1 2 0,-1 0 0,-1 1 1,-1 1 0,-1-1-1,-1 1 1,-1 0 0,0-1 0,-1-1 0,1-1-1,0-1 1,-1 1 0,1 2-1,-1 1 1,1 3-1,-1 0 1,-1 1 1,-1 0 0,-1-1 2,0 1-1,0-1 0,-1 1-1,1 0-1,0-2-1,1 1 1,2-2-2,0-1 0,0 0 0,-1-1 0,-1 1 0,-1 0 0,-1-1 0,-1-1 0,0-1-2,-2-1-1,0-1 1,0 0-2,-1-2 1,1 0 0,-1-2-1,-1 1 2,0 0 0,-2 0 0,0 0 1,0 1-1,0 2 0,0 0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2"/>
    </inkml:context>
    <inkml:brush xml:id="br0">
      <inkml:brushProperty name="width" value="0.04441" units="cm"/>
      <inkml:brushProperty name="height" value="0.04441" units="cm"/>
      <inkml:brushProperty name="color" value="#00BFF3"/>
    </inkml:brush>
  </inkml:definitions>
  <inkml:trace contextRef="#ctx0" brushRef="#br0">53027 47652 495,'0'-22'3,"0"4"7,0 5 5,0 3 8,-2 5 5,0 6 7,-3 6 5,-2 6 7,0 3-1,1 1-8,1 1-8,0 1-8,2 0-5,1-1-1,0-1 0,2 0-2,0-2-1,0 1-3,0 0-2,0-1-2,0 3-2,0 3 2,0 5-1,0 3 2,0 3-1,0 2 0,0 3-1,0 1-1,0 2 1,2 2-1,0 2 1,1 2 1,0 1-3,0 0-2,-2 0-2,0 0-4,-2 1-3,0 2-3,-2 2-4,0 2-4,0 3 0,1 5 3,0 5 2,2 5 2,-1-2-1,0-7-7,-2-8-8,0-8-6,-2-7-7,0-4-8,-1-5-6,-1-5-9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4"/>
    </inkml:context>
    <inkml:brush xml:id="br0">
      <inkml:brushProperty name="width" value="0.05535" units="cm"/>
      <inkml:brushProperty name="height" value="0.05535" units="cm"/>
      <inkml:brushProperty name="color" value="#00BFF3"/>
    </inkml:brush>
  </inkml:definitions>
  <inkml:trace contextRef="#ctx0" brushRef="#br0">37935 44716 397,'0'-22'4,"2"3"9,0 3 8,2 3 9,-1 4 6,-1 8 4,0 6 4,-1 8 5,-1 4-1,0 5-8,0 3-6,0 4-8,-2 4-4,0 1-5,-4 2-4,0 2-3,-1 0-3,2-3 1,2-4 0,2-2 0,1-3 0,0-3-1,0-3-1,0-3-1,2-4-8,2-6-15,3-6-14,4-6-16,1-6-3,3-6 7,2-5 9,1-6 7,3-6 4,1-3 2,3-4 2,1-4 1,0 0 3,-3 4 2,-3 4 2,-3 4 4,-3 3 2,-4 5 6,-4 4 3,-4 3 6,-2 3 2,0 2 1,0 3 1,0 1 2,-1 5 6,0 8 13,-2 8 11,0 7 13,-1 5 1,0 1-11,0 1-10,0 1-10,1 1-7,0 3-2,2 1-2,0 2-4,1 3-1,-2 2-3,0 4-3,-1 2-1,-1 3-3,0 2-2,0 2 0,0 2-3,1-1-1,0-1-3,1-2-2,2-2-3,0-3-1,-2-6-2,-1-4-1,0-5-2,-1-5-2,1-3 0,-2-5 0,2-3-2,-2-3 1,0-1 2,-2 0 2,0-2 3,-2-1 1,-3-2 1,-4-3 1,-2 0 0,-2-2 2,-1 0 1,-1 0 2,-1 0 3,-1-2 1,-1 0 4,-1-3 3,-1-2 4,1 0 1,3 0 0,3 2-1,3 1 1,2-1 1,1 0 1,1-2 1,0 0 1,3-1 1,3-2-3,2 0-1,4-1-3,4-4-2,7-7-5,8-7-4,6-7-5,9-8-4,12-10-5,12-9-4,11-10-4,9-4-2,7 5 2,5 4 1,6 3 2,-7 9-4,-18 12-11,-18 13-9,-19 14-10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5"/>
    </inkml:context>
    <inkml:brush xml:id="br0">
      <inkml:brushProperty name="width" value="0.04266" units="cm"/>
      <inkml:brushProperty name="height" value="0.04266" units="cm"/>
      <inkml:brushProperty name="color" value="#00BFF3"/>
    </inkml:brush>
  </inkml:definitions>
  <inkml:trace contextRef="#ctx0" brushRef="#br0">54792 50866 515,'0'-12'11,"0"8"23,0 8 22,0 8 22,-1 3 3,0 1-16,-2 0-16,0-1-16,-2 4-10,0 5-5,-1 6-3,-1 7-6,-1 2-2,0 0-3,0 0-2,0 0-3,1-1-3,-1 0-3,0-2-5,0 0-4,1-3-3,1-3-2,0-5-2,2-3-2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9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24150 56300 566,'45'-69'8,"-9"13"14,-10 12 16,-8 13 15,-12 13 5,-12 17-7,-13 15-5,-12 16-6,-15 15-6,-15 16-5,-15 15-6,-16 17-4,-5 7-9,6 0-7,7 0-10,6 0-9,3-5-6,0-9 0,0-10-2,0-8-2,4-9 0,10-6 0,10-6 1,9-6 0,20-15-3,31-21-5,32-22-6,31-22-5,17-11 0,3 0 7,3 0 8,4 0 7,-7 3 5,-16 6 2,-15 7 4,-15 6 3,-11 4 9,-2 4 16,-3 3 15,-3 3 16,-9 6 8,-11 9 2,-14 10 2,-11 10 1,-15 10-8,-16 13-18,-15 12-18,-15 13-17,-12 4-11,-6-3 0,-6-3-3,-6-2-1,-4-1 1,1 3 3,-1 3 2,1 4 3,5-3 4,14-5 3,11-7 5,14-5 3,11-8 0,14-5-2,11-7-4,14-5-2,19-14-4,29-18-5,28-19-4,28-18-5,18-15-2,10-9 3,10-10 1,9-8 2,1-4 4,-6 3 4,-6 3 7,-6 4 4,-7 4 4,-6 6 3,-6 7 2,-6 6 2,-12 7-2,-15 10-7,-15 10-6,-16 9-7,-8 6-5,0 3-5,0 3-4,0 4-5,-4 4-1,-5 6 2,-7 7 3,-5 6 2,-1-1 5,6-5 7,7-7 6,6-5 8,3-4 2,0 0-1,0 0-3,0 0-1,0 3-3,0 6-4,0 7-2,0 6-3,-5 4-6,-9 4-8,-10 3-9,-8 3-7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6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55191 50194 567,'0'-15'0,"1"0"0,2 2 0,0 1 0,1 1 4,0 2 7,0 3 7,0 1 7,0 1 4,2 2 1,0 0 2,1 2 0,3 0-1,2 2-5,3 0-4,3 2-5,0 1-3,-3 5 0,-3 4-1,-2 4-1,-5 3-2,-2 2-5,-6 4-4,-2 3-5,-5 0-3,-4-1-3,-3-3-4,-5-1-3,-1-3-2,-1-1 1,1-3 1,0-1 0,0-3 3,4-3 3,3-2 5,3-4 3,7 0 5,10 2 5,11 2 4,11 1 6,6 3 1,-1 0-1,0 1-1,0 1-1,-2 0-1,-5-1-1,-5-1-1,-5 0-2,-4-1 0,-2 3 1,-4 2 0,-2 1 1,-4 3-1,-2 3-1,-4 3-1,-2 3 0,-3 0-3,-3-1-4,-3-3-2,-3-1-4,-2-3-1,-1-2 3,-1-1 2,-1-2 2,1-3-7,1-3-15,3-3-16,2-2-16,2-3-8,2-2-2,4-2-1,3-2-2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6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56998 51177 463,'14'-6'7,"-3"2"16,-3 4 15,-2 3 15,-3 3 4,0 5-6,-2 5-7,0 5-7,-3 3-4,0 1-1,-3 1-1,-2 1 0,0 1-4,1 0-3,0 2-5,2 1-4,0 0-5,0 0-6,0 1-5,0-1-5,0-2-5,1-3-3,-1-5-4,0-3-3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6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57233 50744 461,'8'-9'1,"1"0"3,2-1 2,0-1 2,1-1 4,3 2 5,2 1 5,1 1 4,3 1 4,3 2 1,3 2 1,3 2 2,1 2-1,-2 4-1,0 2-1,-1 3-2,-2 3-2,-3 0-2,-3 1-1,-3 1-3,-2 1-1,-3 1-2,-1 2-2,-2 0-1,-2 1-4,-2 2-3,-3 3-3,0 1-5,-6 3-3,-8 3-7,-8 3-5,-7 2-6,-7 3-6,-6 2-8,-6 2-8,-6 2-8,1-3-1,8-10 8,8-8 7,8-8 6,4-6 2,1 1-5,1 0-4,1 0-5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7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49854 55497 610,'-16'-15'46,"2"4"-2,1 3-2,1 3-1,-1 1-3,-2 2-7,-1 0-4,-3 2-7,-2 0-3,-3 2-2,-3 0-2,-3 2-1,-3-1-1,-2 2-2,-4-2-1,-2 1-2,-2 0-1,1 0-2,2 0-2,0 0-1,3 0-3,5 0-5,6-1-6,4 1-4,5 1-11,6 0-18,6 1-17,6 2-18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27"/>
    </inkml:context>
    <inkml:brush xml:id="br0">
      <inkml:brushProperty name="width" value="0.03695" units="cm"/>
      <inkml:brushProperty name="height" value="0.03695" units="cm"/>
      <inkml:brushProperty name="color" value="#00BFF3"/>
    </inkml:brush>
  </inkml:definitions>
  <inkml:trace contextRef="#ctx0" brushRef="#br0">49114 54450 595,'-15'0'5,"2"0"12,3 0 12,1 0 10,1 0 5,-2 2-1,0 0-2,-1 2-2,-3 2-4,-2 5-8,-3 5-8,-3 6-7,-2 1-6,-1 2-2,-1 1-3,0 1-2,-2 1-1,1-1 3,-1 0 2,1 1 3,-1-1 0,1-1-1,-1-1-2,1-1-1,2-3-1,5-3 3,5-5 1,5-3 1,3-1-2,2 2-5,2 2-7,2 1-6,4 1-2,7-1 3,8 0 3,6-2 2,5 0 1,5 1-4,2 2-3,6 0-3,3 0-5,6-1-5,4-1-7,5 0-6,-2-2-2,-10 1-1,-10 0-1,-9 0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3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28644 57318 509,'-41'-24'5,"11"3"10,13 0 10,11 1 9,7 0 4,4 2-4,2 1-4,3 1-3,3-1-4,2-1-4,1-3-5,3-1-3,1-2-2,-1-1-1,1-1 0,-1-1-1,0 1 0,-1 1 0,0 3-1,-2 2 1,-2 1 0,-1 4 2,-2 3 2,-2 3 2,0 3 1,3 4 1,3 4 0,4 4 0,-1 4 0,0 5-4,0 5-3,-2 5-2,0 4-3,-1 3 0,1 2-2,0 4-1,-2 1 1,-1-2 0,-3 0 1,0-1 1,-3-1 0,-1 0-2,-1 0-2,0 0-2,-2-1-1,0-3-3,-2-3-1,0-3-3,-1-3-2,0-3-3,0-3-4,0-3-2,0-5-10,2-6-18,0-8-17,2-6-16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29749 56747 557,'7'-9'2,"-2"0"4,-3-1 4,0-1 5,-5 3 8,-2 8 13,-5 8 14,-4 7 13,-3 7 0,-3 3-12,-3 4-12,-3 5-13,-2 3-7,-1 2-4,0 3-3,-2 4-4,0 0-3,1-2-6,2-2-4,0-2-5,1-2-7,1-4-8,1-2-9,1-3-8,2-3-5,5-1-2,3-3-2,4-1-1,3-3 2,1-3 6,0-3 6,2-2 8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3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31909 56977 538,'-8'-6'9,"-1"2"18,-2 4 18,0 3 19,-2 3 1,-5 5-14,-4 5-15,-3 5-14,-3 3-9,-1 1-4,-1 1-3,0 1-5,-2 0-1,1 1 0,0-1-2,0 0 1,1-1-1,3-3 0,3-3 0,3-3 0,3-2 1,2-2 1,4-3 2,3-1 1,6-1 3,10 0 4,9 0 3,11 0 4,4-1 2,1-1-3,-1-1-2,0 0-2,1-1-3,-1 2-4,0 0-6,0 2-5,-1-1-5,-3 1-5,-3 0-6,-3 0-6,-2-1-3,-1-1-2,-1 0-2,0-2-1,-2 0-2,3 0-2,0 0-3,1 0-1,-1-1 1,-3-2 5,-3-2 7,-2-2 4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4"/>
    </inkml:context>
    <inkml:brush xml:id="br0">
      <inkml:brushProperty name="width" value="0.05655" units="cm"/>
      <inkml:brushProperty name="height" value="0.05655" units="cm"/>
      <inkml:brushProperty name="color" value="#00BFF3"/>
    </inkml:brush>
  </inkml:definitions>
  <inkml:trace contextRef="#ctx0" brushRef="#br0">34299 56141 389,'-8'-15'3,"2"0"8,1 2 8,0 1 7,2 4 5,2 8 3,2 8 2,2 8 2,1 4 0,-2 3-4,0 1-5,-2 3-3,0 1-4,-2 0-3,0 2-2,-2 1-3,0-1-3,1-1-1,-1-3-1,0-1-1,0-2-5,2-2-10,0 0-8,2 0-9,1-5-7,4-7-3,2-6-3,3-8-3,4-6 1,2-7 5,3-7 6,3-7 6,1-3 3,-1 0 1,-1-1 1,-1 1 0,-1 1 3,-3 0 2,-1 1 3,-2 1 3,-3 2 3,-1 3 4,-2 3 4,-2 3 3,-2 3 3,0 1 5,-2 2 3,0 3 4,-1 4 7,0 8 10,0 8 11,0 7 10,-1 6 1,0 1-10,-2 3-10,0 1-9,-1 2-7,0 1-3,0 1-3,0 1-4,1 1-3,0 2-2,2 3-3,0 1-2,1 1-2,0 0 1,0 0-1,0 0 1,0 0-1,0 1-5,0-1-2,0 0-4,0-1-1,0 0 1,0-1 1,0-1 0,0-2 0,0 0-4,0-1-2,0-1-3,0-1-1,-2 0 0,0 1 1,-1-1 0,-1-2 0,0-6 0,0-3 1,0-6-1,-1-2 1,-2-1 2,-2 1 0,-1 0 1,-2-1 1,0-1 1,0 0 0,1-2 1,-2-1 0,-2-2 1,-1-3 0,-3 0 0,-1-4 1,-1 0-1,-1-3 1,-1-2 1,0-2-1,-1-2 2,1-2-1,-1-1 1,2-2 2,1 1 3,2-1 4,3 0 2,1 1 4,2-1 3,3 0 3,1 1 3,3-1 1,4-2-2,4 0 0,4-1-2,5-1-4,9-3-5,7-1-6,9-3-5,5-1-3,6-2 1,4-3 1,5-1 0,2 0-1,-2 2-5,-2 1-4,-2 3-6,-6 3-9,-8 7-15,-10 5-14,-7 6-16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7"/>
    </inkml:context>
    <inkml:brush xml:id="br0">
      <inkml:brushProperty name="width" value="0.05154" units="cm"/>
      <inkml:brushProperty name="height" value="0.05154" units="cm"/>
      <inkml:brushProperty name="color" value="#00BFF3"/>
    </inkml:brush>
  </inkml:definitions>
  <inkml:trace contextRef="#ctx0" brushRef="#br0">63814 48839 426,'-3'-5'6,"11"6"11,12 6 12,10 6 11,3 2 4,-2 1-5,-3 0-4,-3-1-4,-3 1-6,-1 0-9,-3-1-8,-1 1-9,-3 0-7,-4-1-5,-5 1-5,-2 0-6,-6 1-2,-6 5-2,-6 3-1,-5 5-1,-7 0 0,-5-2 2,-6-2 2,-6-1 2,-2-3 2,2-3 3,2-3 2,2-2 4,0-3 2,1-1 5,0-1 3,0 0 3,2-2 5,4-1 2,3 0 4,5-2 4,3-1 2,5 0 4,3-2 2,4 0 4,6-1 3,8 0 3,8 0 2,7 0 4,7-1-3,5 0-6,5-2-7,4 0-6,3-1-5,1-2-2,-1 0-2,0-1-1,-2-1-2,-2 2 0,-3 1 1,-4 0 0,-3 1-5,-5 0-9,-5 0-10,-4 1-8,-7-2-9,-5-2-6,-6-2-8,-5-2-6,-6-1 1,-2-1 11,-3-1 11,-3-1 10,-1-1 9,1 2 5,1 1 6,1 1 6,1 1 4,3 2 6,1 2 4,2 2 5,1 3 6,1 4 9,-1 4 9,0 4 9,1 4 0,3 5-7,1 5-7,2 5-8,2 4-3,0 5-3,2 3-1,0 4-2,1 4-1,0 5-3,0 6-2,0 4-3,0 4-3,-2 3-4,0 3-4,-2 3-5,1-2-1,0-4 0,2-5 1,1-4-1,0-6-4,0-5-13,0-4-10,0-6-12,0-4-8,0-5-3,0-5-4,0-5-4,-1-6 0,-1-7 6,0-6 4,-1-8 5,-1-4 6,0-1 6,0-3 6,0-2 7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9"/>
    </inkml:context>
    <inkml:brush xml:id="br0">
      <inkml:brushProperty name="width" value="0.05709" units="cm"/>
      <inkml:brushProperty name="height" value="0.05709" units="cm"/>
      <inkml:brushProperty name="color" value="#F2395B"/>
    </inkml:brush>
  </inkml:definitions>
  <inkml:trace contextRef="#ctx0" brushRef="#br0">23700 57900 385,'-49'21'4,"4"-5"7,3-7 8,3-5 8,6-1 3,9 6 0,10 7 0,10 6-1,5 4-1,4 4 1,3 3-2,3 3 1,1 3-2,1 3 0,-1 3-1,1 4-1,1 4-1,3 6-3,3 7-2,4 6-2,1 3-1,0 0-1,0 0 0,0 0 0,-4-2 0,-5-3-1,-7-3 0,-5-2 0,-4-5-2,0-2-1,0-3-2,0-3-2,-11-12-11,-22-18-18,-22-19-18,-21-18-20,-14-17-6,-2-11 4,-3-14 5,-3-11 4,-6-6 5,-5 4 6,-7 3 8,-5 3 5,2 6 8,13 9 8,12 10 7,13 10 7,12 5 4,13 4-2,12 3-1,13 3-1,9 10 3,6 20 10,7 18 9,6 20 9,4 6-1,4-2-14,3-3-13,3-3-13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8"/>
    </inkml:context>
    <inkml:brush xml:id="br0">
      <inkml:brushProperty name="width" value="0.06723" units="cm"/>
      <inkml:brushProperty name="height" value="0.06723" units="cm"/>
      <inkml:brushProperty name="color" value="#00BFF3"/>
    </inkml:brush>
  </inkml:definitions>
  <inkml:trace contextRef="#ctx0" brushRef="#br0">63221 50080 327,'0'-42'0,"1"8"0,2 9 0,0 9 0,2 3 3,0 0 7,1-1 6,2-1 6,0 1 2,0 6-2,-1 5-4,1 4-3,-2 6-2,-2 6 0,-4 5-1,-2 7-1,-6 5-2,-7 5 0,-9 4-2,-7 6-2,-4 0-1,1 0 0,1-3-1,1-2 0,2-3-1,3-6 0,4-4 0,2-5 0,5-6-1,10-6-4,9-8-1,8-6-4,9-7-1,11-7-2,9-8-2,10-5-1,4-4 0,-1 1 2,0 1 0,-2 2 3,-2 1 1,-4 5 3,-4 3 3,-3 5 2,-6 2 3,-6 4 1,-5 3 1,-6 3 1,-4 1 3,1 0 4,0 0 6,0 0 4,0-1-3,3 0-9,2-1-10,1-2-10,0 1-5,-2 1 3,-4 0 0,-3 2 2,-1 3 6,-2 8 12,-1 6 12,0 7 12,-2 2 2,-1-3-6,0-3-7,-1-2-6,0-6-12,1-5-18,3-6-18,2-5-17,1-8-5,2-6 10,0-6 10,2-8 9,-1-3 5,1 0 0,0-1 0,0 1-1,0 0 2,3 2 4,1 0 2,3 1 3,1 2 4,-1 0 1,1 1 2,0 1 3,-2 2 4,1 3 6,-2 4 6,-1 2 6,-2 2 4,-3 2 2,-2 2 2,-4 3 3,-1 3 1,0 6 3,0 6 1,0 6 2,-1 5-1,-2 7-1,-2 5-3,-2 7-2,-1 4-1,0 2-2,0 4-1,0 2-2,0 2-1,0 0-3,0 0-2,1 0-2,-1 0-2,0 0-3,0 0-2,0 0-3,0 2-1,2 4-2,0 4-2,2 3-2,0 0-1,0-6-2,0-6 0,0-6-1,-1-5-5,0-4-10,-2-3-9,0-5-10,-4-5-3,-7-7 5,-7-6 5,-7-8 5,-3-5 1,1-3 0,1-5 0,1-4-2,1-2 0,1-3-4,1-1-2,1-3-3,2 1 2,3 1 6,3 3 5,3 1 7,2 3-2,2 1-7,2 2-7,2 3-8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8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67244 49587 509,'-7'-6'10,"2"6"23,2 4 22,2 6 21,0 4 5,0 5-13,-2 5-14,0 5-14,-4 4-10,-5 4-8,-7 4-7,-5 4-9,-4 0-6,1-2-9,0-4-6,-1-2-8,2-4-7,1-3-9,3-5-7,2-3-8,2-6-3,2-3-1,4-6 1,3-4 1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9"/>
    </inkml:context>
    <inkml:brush xml:id="br0">
      <inkml:brushProperty name="width" value="0.05869" units="cm"/>
      <inkml:brushProperty name="height" value="0.05869" units="cm"/>
      <inkml:brushProperty name="color" value="#00BFF3"/>
    </inkml:brush>
  </inkml:definitions>
  <inkml:trace contextRef="#ctx0" brushRef="#br0">67226 49897 374,'30'-21'33,"-2"7"2,-1 5 3,-3 6 2,0 4 0,1 2-1,1 2-3,1 2-2,0 1-3,-1 3-4,-1 2-3,-1 2-4,-3 0-5,-3 1-4,-5 0-6,-3-1-5,-4 2-6,-6 1-4,-4 3-4,-5 1-6,-5 1-5,-4-1-7,-3-1-6,-5-1-6,-1-2-1,0-2 2,-1-4 5,1-3 2,0-2 5,1-4 7,1-3 5,1-2 5,2-2 7,3 0 4,3 0 5,3 0 6,1 0 4,2-2 7,1 0 6,1-1 6,3-1 2,5 2 0,7 1-2,6 0 0,5 1-3,3 1-3,5-1-4,3 0-3,1 0-4,-1 2-3,-3 0-3,-1 2-3,-5 3-6,-5 6-8,-7 5-8,-4 7-9,-9 3-2,-8 1 2,-9 1 4,-9 1 3,-5-1 1,0 0-1,-2-1-2,0-1-1,0-2 2,3-4 3,3-5 5,3-3 3,1-2 3,-2 0 1,-3-1 1,-1 1 2,2-1 4,7-2 11,7-2 8,7-2 11,10-3 6,14-2 4,13-4 3,14-2 4,7-1-2,0 1-11,0 0-9,0 2-9,-1 1-6,-4 2-2,-2 3-1,-3 1-2,-5 1-6,-4 0-9,-5 0-11,-5 0-9,-7-2-8,-10 0-7,-10-3-6,-9-2-8,-5-1 4,4 0 12,3 1 14,3-1 13,1 0 11,1 0 12,-1 0 10,0 0 12,1 3 7,3 3 4,1 4 4,2 3 4,2 5 0,4 4-7,2 3-6,4 5-6,0 2-4,-1 3-3,0 1-2,-2 3-3,0 0-2,0 2-2,0 1-2,0 1 0,-1 0-4,0 0-3,-2 0-3,0 0-5,-3-1-3,0-5-8,-3-4-5,-2-3-7,-1-3-4,-2-1-1,0-1-2,-1-1-2,-2-2 2,0-4 3,-1-5 4,-1-2 3,-2-5 3,-1-2 0,-3-4 1,-1-2 1,0-3 2,3-1 4,3-3 4,3-1 4,2-2 1,4 1-2,2-1-1,4 0-1,3 0 3,6-1 12,4-1 10,5-1 11,5 0 2,5-1-7,5 1-7,5-1-7,2 1-5,2 1-2,0 1-2,2 1-3,-1 1-8,-2 1-13,-2 1-13,-2 1-13,-4 2-3,-7 2 8,-7 4 9,-7 3 8,-3 0 4,0 0-2,0-1-1,0-2-2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9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69301 50578 522,'44'-34'74,"-7"9"-8,-8 11-9,-5 9-9,-6 6-5,1 4-5,-2 2-4,-1 3-3,-2 3-5,-2 2-5,-4 1-4,-3 3-4,-3 2-5,-6 3-7,-4 3-5,-5 3-6,-5 1-7,-6 2-7,-3 1-7,-6 1-7,-2-2-4,-1-2-1,1-3 1,0-3-2,-1-3 4,-1-3 4,0-3 6,-2-2 6,2-4 5,4-1 8,3-2 6,5-2 8,3-2 9,5-1 12,3 0 12,4-1 11,6-1 3,8 0-4,8 0-5,7 0-5,7 0-5,5 0-5,5 0-6,5 0-6,3-3-5,3-2-6,4-5-4,2-4-6,0 0-6,-4 1-6,-4 2-8,-4 2-6,-3 3-6,-3 1-6,-3 2-5,-3 2-6,-5 0 3,-4 0 11,-4-2 9,-6 0 11,-3-2 5,0 0 1,-2-1 1,0-2 1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39"/>
    </inkml:context>
    <inkml:brush xml:id="br0">
      <inkml:brushProperty name="width" value="0.0573" units="cm"/>
      <inkml:brushProperty name="height" value="0.0573" units="cm"/>
      <inkml:brushProperty name="color" value="#00BFF3"/>
    </inkml:brush>
  </inkml:definitions>
  <inkml:trace contextRef="#ctx0" brushRef="#br0">71860 50704 383,'0'-16'6,"0"2"10,0 1 10,0 1 11,0 3 8,0 6 5,0 6 5,0 6 4,0 3-2,0 3-9,0 2-10,0 1-9,-1 3-6,0 1 0,-2 3-1,0 1 0,-2 3-2,0 3-4,-1 2-4,-1 4-4,-1 0-4,1-2-4,-1-2-4,0-1-5,1-4-5,1-3-7,0-5-6,2-3-7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40"/>
    </inkml:context>
    <inkml:brush xml:id="br0">
      <inkml:brushProperty name="width" value="0.05164" units="cm"/>
      <inkml:brushProperty name="height" value="0.05164" units="cm"/>
      <inkml:brushProperty name="color" value="#00BFF3"/>
    </inkml:brush>
  </inkml:definitions>
  <inkml:trace contextRef="#ctx0" brushRef="#br0">72092 50066 426,'9'-17'1,"2"0"2,1-1 3,3-1 3,2 0-1,3-1-1,3 0-2,3 1-2,0 1 6,-1 5 13,-3 3 14,-1 4 14,-4 4 4,-3 4-5,-4 4-5,-4 4-5,-4 3-6,-4 5-7,-4 3-6,-4 5-7,-5 3-6,-5 2-3,-6 4-3,-7 3-5,-1-1-3,2-6-4,1-4-5,3-5-3,3-4-2,3-3 0,5-2 1,3-4 0,8-2 3,10-2 6,11-3 5,11 0 7,3-1 4,-3 1 3,-5 3 4,-3 2 4,-4 1 2,-1 2 1,-2 0 1,-2 1 1,-2 2 0,-2 0-1,-3 1 0,0 1 0,-4 2-2,-2 1-1,-4 3-1,-2 1-2,-2 2-3,-2 1-1,0 1-4,-1 1-2,-1 0-3,-1-2-5,-1 0-4,-1 0-5,0-3 0,1-2 0,1-1 2,1-2 1,0-3-6,2-1-12,1-2-13,1-2-14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40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73781 50181 383,'1'-13'5,"4"3"11,2 4 11,4 4 11,0 3 2,-1 2-4,-1 2-5,0 2-4,-3 1-2,-1 3 0,-2 2 0,-2 2 0,-1 1 1,0 3 2,0 1 2,0 3 0,-1 1 0,-4 2-3,-2 3-4,-3 1-4,-3 3-2,0 1-4,-1 2-2,-1 2-3,0 1-1,-1 0 1,0 0-1,1 1 1,-1-3-3,2-2-8,1-4-5,1-2-8,7-5-4,14-8-3,13-9-3,15-7-3,5-4 4,1 1 9,0-1 10,0 0 9,-1 1 2,-4 4-7,-2 2-6,-3 4-7,-4 1-2,-3 1 0,-5 1 1,-3 2 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41"/>
    </inkml:context>
    <inkml:brush xml:id="br0">
      <inkml:brushProperty name="width" value="0.05848" units="cm"/>
      <inkml:brushProperty name="height" value="0.05848" units="cm"/>
      <inkml:brushProperty name="color" value="#00BFF3"/>
    </inkml:brush>
  </inkml:definitions>
  <inkml:trace contextRef="#ctx0" brushRef="#br0">74884 49420 376,'0'-11'8,"0"8"19,0 9 17,0 10 18,-3 6 3,-4 4-12,-5 6-11,-5 5-12,-4 1-8,-1-2-4,-3-2-6,-1-1-5,-1-3-4,3-2-3,1-1-3,3-3-4,6-5-9,14-8-14,12-10-14,13-8-15,7-6-1,-1 0 12,0-1 13,1-1 13,-3 1 8,-2 2 4,-3 4 5,-3 3 5,-3 2 4,-2 0 6,-4 1 7,-3 2 4,-2 1 4,-2 2 2,-2 2 1,-2 2 2,-2 2-1,-2 1-3,-2 3-3,-2 2-3,-2 1-2,-3 1-1,-4 1-2,-2 1 0,-3 1-3,-3 1-2,-3 1-4,-2 1-3,-3 0-3,1-1-2,0-1-2,-1-1-3,2-2-3,3-2-4,3-4-4,3-3-4,5-4-6,7-8-10,6-6-9,8-7-9,4-4 0,1 1 10,3-1 9,2 0 11,2 1 8,1 1 7,3 1 7,1 1 7,0 2 3,-5 2-2,-3 4-3,-4 3-1,-3 2 6,-2 4 16,-3 2 15,0 4 16,-5 1 2,-2 1-12,-5 2-12,-4 0-12,-3 1-7,-1 1-4,-3 1-4,-1 2-3,0-2-3,5-1-3,3-3-1,4 0-2,5-4-4,6-1-3,6-2-5,6-2-4,5-1 1,7-2 4,5 0 4,7-2 4,2 1 4,0 0 2,0 2 3,0 1 3,-1 0 2,-3 1 2,-4 2 2,-2 0 2,-4 1 2,-5-2-1,-4 0 2,-6-2 0,-7 2 1,-8 6 2,-9 4 3,-9 5 2,-5 3 0,1-1-1,-1 1-1,1 0-1,0-1-2,-1 1-1,1-1-2,-1 1-2,2-2-1,0-1-1,0-2 0,3-3-2,0 0-1,4 0-4,3 0-4,3-1-4,4-1-3,6-2-2,6-4-1,6-2-2,6-4-1,5-2 1,7-4 0,5-2 0,4-2 1,2-1 0,3-1 0,1-1 0,1-1 1,0 2 3,0 1 3,0 1 2,-3 1 2,-6 2 3,-5 2 1,-7 3 2,-4-1 3,-2 2 2,-4-1 3,-3 0 2,-4 3 9,-8 8 13,-6 6 14,-7 7 13,-5 4 1,0 3-12,0 1-11,-2 3-13,-3 1-8,-3 2-3,-5 2-4,-3 2-3,-5 3-3,-8 5-3,-6 2-1,-7 5-3,-5 2-4,0 2-6,0 0-5,-2 1-7,-1 1-5,3 2-5,0 0-5,0 1-5,4-2-2,5-5 2,5-5 2,4-4 2,7-6 3,8-8 4,7-6 4,9-6 4,4-6 0,2-3-3,3-3-5,1-2-3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42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75900 52339 491,'9'-5'5,"1"6"9,3 6 11,2 6 9,1 3 7,1 3 7,1 1 6,1 3 6,2 1-2,1 2-7,3 3-9,1 1-8,2 2-10,3 1-9,1 0-11,3 2-11,-1 0-6,0 0-4,-1 0-3,-1 1-4,-4-5-10,-4-6-19,-5-7-19,-4-6-18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0:4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81050 53031 999,'8'-14'0,"1"5"0,2 3 0,0 4 0,0 2-6,-1 0-12,-1 0-12,0 0-12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49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24400 58600 469,'96'3'12,"-5"6"22,-7 7 23,-5 6 24,-6 4 4,-3 4-13,-3 3-12,-2 3-14,-6-1-10,-6-2-11,-6-3-9,-6-3-10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1:59"/>
    </inkml:context>
    <inkml:brush xml:id="br0">
      <inkml:brushProperty name="width" value="0.02381" units="cm"/>
      <inkml:brushProperty name="height" value="0.02381" units="cm"/>
      <inkml:brushProperty name="color" value="#00BFF3"/>
    </inkml:brush>
  </inkml:definitions>
  <inkml:trace contextRef="#ctx0" brushRef="#br0">66543 18500 923,'-41'1'57,"12"2"-38,12 1-37,11 3-38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09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64155 23300 488,'0'30'160,"0"-3"-38,0-3-38,0-3-38,-1-1-21,0 1-4,-2 1-5,0 1-5,-1 0-2,0 1-3,0-1-2,0 1-1,1-1-2,1-1 1,0-1-1,2-1-1,0-1 0,0-1-5,0-1-2,0 0-4,0-2-3,0 1 0,0 0-2,0-1-1,-1-4-7,0-8-12,-2-10-13,0-8-12,0-7-3,2-5 6,2-4 7,2-6 5,0 2 8,0 7 6,-2 9 8,0 7 8,-1 4 4,0 0 2,0 0 3,0 1 2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10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64198 23097 530,'2'-14'27,"2"2"6,4 4 4,2 3 6,2 1-1,-1 2-7,1 0-5,0 2-7,0 0-3,-1 2 0,1 0 1,0 2 1,-1 0-4,-1 2-7,0 0-6,-2 1-6,-1 1-4,-2 2-1,-2 0 0,-2 1-1,-2 1-1,-2 0 0,-2 0-1,-2-1-1,-2 3-1,-4 2 0,-2 3-2,-3 3 0,-1 0 0,1-3 1,1-3 1,1-3 2,1-2 0,2 0 0,3-2 0,1-1 0,4-2 6,8-4 11,6-4 10,7-4 11,3-1 3,-1 1-4,0 0-4,-2 2-4,-1 0-3,-1 2-3,-1 0-1,0 2-3,-2 1-1,1 2 1,0 2-1,0 2-1,-2 2 0,-1 1-1,-2 3-2,-2 2-1,-2 0-3,-2-1-1,-2-1-1,-2 0-3,-3-1-1,-2 1 0,-3 1 0,-3 1 1,-3 1-2,0 0-2,-1-1-2,-1 1-2,0-2-1,1-1 2,1-2-1,1-2 2,1-4-5,2-2-11,3-6-10,1-2-10,3-3-6,4 0 0,4 0 0,4 1-1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11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65500 23400 486,'0'16'167,"0"1"-41,0 1-40,0 1-42,0 0-21,0-1-3,0-1-3,0 0-2,0-1-5,0 1-5,0 1-5,0 1-4,0 0-5,0 1-3,0-1-4,0 1-2,0-1-2,0-3 1,0-1 1,0-2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11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65264 23166 497,'14'-7'81,"-1"2"-15,-2 2-17,-2 2-15,0 1-9,1 0 0,3 0-1,2 0-1,0 0 0,1 2-3,0 0-1,-1 2-1,1 0-1,-1 0-2,1-1-2,0 1 0,-1 0-3,-1 0-1,-1 0-1,-1 0-3,0 1-1,0 4-3,-1 2-1,1 3-4,-2 2 0,-2 0 2,-4-1 1,-2 1 1,-4 0 1,-2 1 0,-4 1 0,-2 1 0,-3 1 0,-1 1-2,-3 1-1,-1 1-2,-2 1 0,1-1-2,-1 1-1,1-1-1,-2 1-4,0-1-5,0 1-6,-2-1-5,0-2-3,3-3 0,1-4 1,3-4 1,0-4-5,2-3-9,1-2-9,1-4-8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24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47516 12433 470,'-7'-6'2,"2"4"7,2 4 5,2 4 5,1 4 3,0 3-2,0 5-2,0 3-2,0 1-1,2-4-2,0-5-2,2-3-2,-1-2-1,-1 2 0,0 0-1,-1 1-1,-1 1-1,2 0 0,0-1-1,2 1 0,-1 0-1,1 0 1,0-1-1,0 1 1,1 0 0,0 2 0,1 0 0,2 1 0,0 1 0,-1 1 1,1 1 0,0 1 0,0 1 1,0 0-2,0-1 0,-1 1 0,1-2 0,-2-1-1,-1-2-1,0-3 1,-1 0-1,2 0 0,0-1 1,1 1-1,1 0 1,-2 0-1,-1-1 0,0 1 0,-1 1 0,2 0 0,0 1 0,1 1 0,1 0 0,0-1 1,0-1-1,0 0 0,-1-1 0,-1-1-1,0 1 1,-2 0-1,1 0 0,0-1 0,1 1-1,2 0 1,0 0 1,0 3 1,-1 2 0,1 2 2,-1-1 0,0-1-1,-2-3-1,0-1 0,-1 0-1,1 1 0,2 3 0,0 2 1,1 0 0,0-1 0,0-1 0,0-1 1,-1-1-1,-1-1 0,-1 0-1,0-2 0,-1-1 0,2-1 0,0 0-1,2-2 1,-1 1-1,-1 2 1,-1 2 0,0 1 0,0 2 0,0 0 0,1-1 0,2 1-1,-1-1 1,-1-1 0,-1-1-1,0 0 1,-1-1-1,0 1 1,0 1 0,0 2 0,0-1-1,0 1 1,-1 0 0,2-1-1,-2 1 0,1-1 1,0 1 0,0 0 0,0-1-1,0-1 1,0-1 0,0 0 0,0-1 0,2 1-1,0 1 1,1 1-1,1 1 0,0 0 0,0-1 0,0 1 0,0 0 0,-1 1 0,1 1 1,0 2 0,0-3 0,0-1 0,0-4-1,-1-3 0,1-1 0,-2 2 0,-1 0 0,0 1 0,-1 1 0,0 0 0,0 0-1,0-1 0,-1 1-1,1 0 2,0 0-1,0-1 1,1 1 1,0 0-1,1 0 0,2-1 1,0 2-1,0 0 0,-1 1 0,1 1 0,0 1 0,2 1 0,0 2 0,1 0 0,0-1 0,0 1 0,-2-2-1,0-1 1,-1-1-1,1-1 0,1-1 1,2 0-1,-1-1 1,-1-1 0,-1 1 0,0 0 1,-1 0 0,2 1-1,0 1-1,1 2 0,0-1-1,-1-1 0,0-1 1,-2 0-1,1-2 0,2-1 1,2-1 0,1 0 0,2-1 0,0-1 0,-1 1 0,1 0-1,0 0 1,-1 2 0,1 0 0,0 1 0,-1 0 0,1-2 1,0-3-1,-1-1 0,1 0 0,0 0 1,-1 1-1,1 2 0,0 0 0,0 0 1,-1-1-1,1 1 1,0 0 0,1-2 0,1-1 0,1 0 0,1-1-1,0 2 0,-1 0 0,1 1 0,-2 1 0,-1 0 0,-2 0 0,-2 0 1,-2-1 0,1-1 0,0-1 1,0 0 0,-1-1 1,1 0-1,0 0-1,0 0 0,-1-1 0,1-1-1,0 0-1,0-1 0,-1-1-1,1 1 1,0 2-1,0 0 1,-1 1 0,1 0 1,0 0 0,0 0 1,-1 0 0,1 0 1,0 0-1,0 0 1,-1-1-1,1 2 0,0-2-1,0 1 0,-1 0 0,1 0-1,0 0 1,0 0-1,-1 0 0,1 2 1,0 0-1,0 2 1,-1-1 0,1-1-1,0-1 1,0 0 0,0-1 0,1 2 1,1 0 0,2 2 0,-1-1 1,-1-1-1,-1-1 0,0 0 0,-1-1-1,1 0 1,1 0-2,1 0 1,1-1-1,0 1 1,-1 0-1,1 0 1,0 1 0,-1 0-1,1 1 1,0 2 0,0-1 0,1-1 0,1 0 0,1-2 0,0 0 1,-3 0-1,-1 0 0,-2 0 0,-1 0 1,1 0-2,2 0 1,0 0-1,1-1 0,-1-1 0,1 0 0,0-2-1,-1 1 1,-1 0 1,-1 2-1,0 0 1,-2 0-1,1 0 1,0-2-1,0 0 0,-1-1 0,1 0 1,0 0 0,0 0 1,0 0 0,1 2-1,1 0 1,1 2 0,1-1-1,0 0 1,-1-2 1,1 0-1,0-1 0,0 0 0,-1 0 0,1 0-2,-1 0 1,-1 0-1,-1 0 1,0 0 0,-2 0-1,1 0 0,0 0 0,0 0 0,-1 0-1,1 0 1,0 0-1,0 0 1,-1 0 0,1 2 1,0 0 0,0 2 0,-1-1 1,1-1-1,0 0 1,0-2 0,0 1 1,1 0-2,1 2 0,2 0 0,-1 0 0,-1 0 0,-1-2-1,0 0 1,-2-1 0,1 0 0,0 0-1,0 0 1,0 0 0,1 0 0,1 0 0,1 0 0,1 0-1,-2 2 1,-1 0 0,-1 2 0,1-1-1,0 0 1,1-2-1,1 0 0,0-1-1,-1 0 1,0 0 0,-2 0 1,0 0-1,0 0 1,-1 0-1,1 0 1,0 0 0,0 0-1,-1 0 0,1 0 1,0 0-1,0 0 3,-1 0 0,1 0 2,0 0-1,0 2-2,-1 0-2,1 2-2,0-1-2,0-1 1,-1 0 1,1-2-1,0 0 1,0 0 1,-1 0 1,1 0 1,0 1 0,0 0 0,-1 2 0,1 0 1,0 0-1,0 0-1,-1-2-1,1 0 0,0-1-1,0 0 1,-1 0 1,1 0 0,0 0 1,0 2 0,-1 0 0,1 2 1,0-1-1,0 0 0,-1-2 0,1 0 1,0-1-1,0 2 0,0 0-1,-1 2 1,1-1-1,0-1 1,0 0-1,-1-2 0,1 0 0,0 0-1,0 0-2,-1 0 0,1 0 0,0 0 1,0 0 1,0 0 1,-1 0 0,1 0 0,0 0 0,0 0 0,0 1 0,1 0 0,1 2 1,1 0-1,0 0 0,0 0 1,-2-2-1,-1 0 1,0-1 0,0 0-2,-1 0-1,1 0-1,0 0 0,0 0 0,-1 0-1,1 0 0,0 0 1,0 0 1,-1 0 1,1 0 1,0 0 0,0 0 1,-1 0-1,1 0 0,1 0 1,0 0-2,1 0 1,1 0-1,1 0 0,2 0 0,0 0 1,1 0 1,0 0 0,-1 0-1,-1 0 0,-1 0 0,-1 0 0,0 0 1,-2 0-1,-1 0 1,0 0-1,0 0 1,-1 0-1,1 0 0,0 0 0,0 2 0,-1 0-2,1 2 0,1 0 0,0 0 1,1-1 0,1 2 0,1-2 0,0-1 0,-1 0-1,1-2-1,-1 0 0,-1 0-1,-1 0 0,0 0 0,-2 0 0,1 0 1,0 0 1,0 0 1,-1 0 0,1 0-2,0 0-1,0 0-2,-1 0 0,1 0-1,0 0 1,0 0-1,-1 1 1,1 0 1,0 2 1,0 0 1,0 1 0,3 0 0,2 0 0,2 0 0,-1-1-1,1-1 1,-2 0-1,-1-1 1,-1-2-1,-1-1 1,-1 0 0,0-1 0,-1-1 0,1 0 0,1 0-1,2 0 1,-1 1-1,-1 0 1,-1 2 0,0 0-1,-2 1 1,-1 0 0,-1 0 0,0 0-1,-1 0 0,1 0 0,2 0 0,0 0 0,1 0-1,1 0 0,2 0-1,0 0 1,1 0-3,-1 0-2,1 0-3,0 0-2,-2 0-2,-1 0 1,-2 0 0,-2 0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34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47466 22859 670,'-7'-8'30,"2"0"-7,2 0-5,2 0-7,1 0-3,0-1 0,0-2-1,0 0-1,0-1 0,0-1 0,0-2-1,0 0-1,0 0 1,0 1-2,0 1 0,0 1-1,0 0-1,2 0 0,0 0 0,2 1-1,0-2 1,0 0-1,-1-1 0,2-1 0,-1-1-1,1 2 2,2 1-1,0 1 1,1-1 0,2 0 0,0-1-1,1-1-1,0 0 1,0 1-1,-2 1 1,-1 0-1,1 1 1,0-1-1,1-1 1,2-1 0,0-2 0,1 0 1,1-1-1,1-1 1,0-1 1,0 1-1,-2-1 0,-1 1 0,1-1 0,0 1 0,1-1 0,1 0-1,0 0 1,-1-1-1,-1-1 0,0-1 0,-2 0 0,-1 1 0,0 1 0,-2 1-1,0 1 1,0 1-1,0 1 1,0 1-1,0-1 0,1-2 1,1-1-1,2-3 1,-1 1-1,1 1 1,0 3-1,0 1 0,-1 1 1,1-1-1,0-2 1,0 1-1,-1-1 1,1 0 0,0 2-1,0 1 1,0 1 0,1 1 0,1 1 0,2 0 1,-1 1-1,-1-1 0,-1-1 0,0-1 0,-1-1 0,1 2 0,1 1 1,1 1-1,0 0 0,0 0 0,-2 0 0,-1 1 0,0-1 0,0 0 0,-1 0 0,1 1 0,0-1 0,0 0 0,-1 0 0,1 1 0,0-1 0,0 0 0,-1 0 0,1 1 0,-1-1 0,0 0 0,-2 0 0,0 1 0,-1-2 1,1 0-1,1-1 0,2-1 1,-1 0-1,1 1 1,0 0-1,0 2 0,-1 1 0,-1 1 1,-1 0-1,0 2 0,-1 0 1,0 0-1,-1 1 1,1-1-1,0 0 1,2 0 0,0 0 0,1 0 0,0 0 1,0-1 0,-2-2-1,0 0 0,-1-1 1,1 1-1,2-1 1,0 0-1,0 1 1,1 1-1,0 0 1,0 2-1,-1 0 0,-1 0 0,0 1 0,-2-1 0,0 0 0,2 0 0,0 0-1,1 1 0,0-1 0,0 2 0,-2 0 0,-1 2 0,0 0 1,0 0-1,0 0 0,0 0 0,0 0 0,-1-2 0,1 0 1,0-1-1,0-1 1,2 2 0,0 1-1,1 0 1,1 1-1,0 1 1,-1-2 0,1 2 0,0-2 0,0 0 0,-1-2 0,1 0 0,0 0 0,0 0 0,-1 2 0,1 1-1,0 0 1,0 0 0,-1 0-1,1 0 1,-1 0 0,0 0 1,-2 0 1,0 0 0,-1 0 0,1 1 0,1-1-1,2 0 0,-1 0-2,1 0 1,0 0-1,0 0-1,-1 0 1,1 0 0,0 0 0,0 0 1,0 0 0,1 1-1,1-1 1,2 0-1,-1 0 1,1 2 0,0 0 0,-1 2 1,0-1 0,0 0 1,-2-2-1,-1 0 0,0-1 0,0 0 0,-1 0-1,1 0 0,-1 1 0,0 1-1,-2 0 2,-1 2-1,1-1 0,0-1-1,1 0 0,2-1 0,-1-1-1,-1 2 0,-1 0 0,0 2 0,-1-1 1,1 0 1,2-2 1,0 0 1,2-1 0,1 0 0,3 0-1,2 0 0,-1 0-1,-1-2 1,-2 0 0,-3-1 0,1 0-1,0 2 1,1 2-1,1 2-1,0 1 1,-1-2-1,0 0 1,-2-2 0,-1 1 0,-1 1-1,0 0 0,-2 2-2,0 0 0,0 0 0,0 0 1,0 0 0,-1 0 0,1 0-1,0 0 1,0 0-1,0 0-1,0 0 2,0 0-1,-1 0 1,1 0 0,0 0 0,0 0 0,0 0 0,0 0 1,-1 0-1,1 0 1,0 0 1,0 0-1,0 0 0,0 0 1,-1 0-1,1 0 1,0 0-1,0 0 1,0 0-1,0 0 0,1 0 0,2 0 0,0 0 0,1 0 0,-1 0 0,1 0 0,0 0 0,-1-1 0,-1-1 0,0 0 0,-2-1 0,0-1 0,0 2 0,0 0 0,-1 2 0,1 0 0,0 0 0,0 0 0,0 0 0,0 0 0,1 0 0,2 0 1,0 0-1,1 0 0,0 0 1,-1 0-1,1 0 1,0 0-1,0 0 0,-1 0 1,1 0-1,0 0 0,1 0 1,2 0-1,0 0 0,0 0 1,-1 0-1,-1 0 1,0 0 0,-2 0 0,-1 0 1,0 0-1,-2 0 1,0 0 0,2 0-1,0 0 0,1 0 0,0 0-1,-1 0 0,0 0 1,-2 0-1,0 0 0,2 0 0,0 0 0,2 0-1,-1 0 0,1 0 1,0 0 1,0 0 0,-1 0 1,1 2-1,0 0 0,0 2 0,-1-1-1,-1-1 0,-1 0 0,0-1 0,-1-1 0,-1 0 1,1 0 0,0 0 0,0 0 1,0 0-1,0 0 0,-1 0 0,2 0 0,0 0 2,1 0 2,2 0 1,-1 0 0,1 0-1,0 0-3,0 0-1,-1 0-1,1 0-1,0 0 0,0 0 0,-1 0 0,1 0 1,0 0-1,0 0 1,0 0 0,1 0 0,1 0 0,2 0 0,0 0 0,1 0 1,1 0 0,1 0 1,0-1-1,-3-1 1,-1 0-1,-2-1 1,-1-1-1,1 2 0,1 0 0,2 2 0,-1 0 0,1 0-1,0 0 0,-1 0 0,0 0 0,0 0 0,-2 0 0,-1 0-1,0 0 1,2 0 1,0 0-1,1 0 1,1 0-1,1 2 1,2 0-1,0 2 1,-1-1-1,-1-1 0,-3 0 0,-1-1 0,0-1 0,2 0 1,1 0-2,3 0 1,0 0 0,-1 0 0,-1 0 0,0 0 0,-2 0 0,-1 0 0,-1 0 0,-1 0 0,1 0 0,2 0 0,1 0 0,3 0 0,1 0 0,-1 0-1,1 0 1,-1 0-1,-1 0-1,-2 2 1,-4 0 1,-3 1-1,0 1 0,2-2 0,2 0-1,1-2-1,2 1 0,0 0 1,-1 2 0,1 0-1,0 0 1,-1 0 0,1-2 0,0 0 0,-1-1-1,1 0 0,0 0 0,-1 0-2,2 0 0,3 0-1,4 0-2,2 0-2,2 0-1,0 0-2,2 0-2,1 0-2,1 0-4,1 0-5,1 0-5,0 0-5,-2 0-1,-7 2 0,-7 0 1,-6 2 1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3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66025 11450 333,'49'20'167,"16"14"-1,16 14 1,15 16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3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64730 17900 452,'-7'23'154,"2"-1"-36,3-1-36,1-1-36,1-1-21,0-3-3,0-1-6,0-2-3,-1 0-4,0 5 0,-2 3 0,0 5-1,0 0-1,1 0-1,0-1-1,2 0-1,0-2-1,0 2 1,0 1-1,0 1 0,0 0-2,0-1-1,0-1-3,0-1-2,0-2-2,0-1-3,0-3-3,0-1-3,0-6-9,0-8-18,0-10-18,0-8-17,0-4-4,0 1 11,0 1 11,0 1 10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39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64868 17316 459,'22'-7'89,"-1"2"-18,-3 2-17,-1 2-19,-2 2-10,-1 4-4,-1 2-3,0 3-4,-2 2-2,-3 0 0,-1-1 0,-2 1 0,-2 1-1,0 0-2,-2 1-1,0 1-2,-1 1 0,0-1-2,0 1 1,0 0-1,-2 0-3,-2 1-3,-3 1-3,-3 1-4,-2-1-2,0-1-1,0-2 0,1-2-1,-2-3 0,0 1 0,-1-2 0,-1 0 0,0-2 2,3 1 4,1 0 3,2 0 5,4-2 4,8-2 4,6-4 5,8-2 4,3-2 1,1 0-2,0 0-4,3 0-2,-2 1-2,-2 0 0,-1 2 0,-2 0 0,-2 2 0,-1 0 0,-1 2-1,-1 0 0,-2 2-1,-2 2 0,-4 1 0,-2 3-1,-2 2 0,0 0 0,0 1-1,0 1 1,-2 2 0,-2 1-2,-4 3-1,-2 1-1,-2 2 0,-1 1-1,-1 1 1,-1 1 0,-2-1-1,0 0-2,-1-1-2,-1 0-2,0-3-1,-1-2-1,1-1-2,-1-2 0,1-3-3,3-3-2,1-3-3,3-2-3,2-4-12,6-4-19,4-4-20,6-4-21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26900 55250 505,'139'50'185,"-22"0"-44,-22 0-44,-21 0-44,-17 1-34,-8 4-28,-10 3-25,-9 3-26,-9-1-11,-5-2 4,-7-3 5,-5-3 4,-8-6 5,-5-5 7,-7-7 7,-5-5 7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0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66550 17400 434,'7'37'163,"-1"-4"-39,0-3-39,-2-5-37,0 0-22,-2 1-3,0 2-5,-2 3-4,0 0-4,-2 2 0,0 1-2,-2 1-2,0-1-2,1-2 0,-1-1-3,0-3-1,0-2-1,2-3-2,0-3-2,2-3 0,3-3-1,6-2 1,5-4 1,7-3 2,2-2 1,1-4 1,-1-2 2,1-3 1,-1-2 1,1 2 1,-1 1 0,1 0 1,0 2 0,1 0 0,1 2 0,1 0-1,-2 2-1,-2 0-2,-3 2-4,-2 0-2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5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45681 10047 495,'-13'-2'6,"3"0"9,4-3 11,4-2 10,3-1 2,4 0-4,2 1-6,3-1-4,3 0-4,2 2-3,1 1-1,3 0-3,2 1-2,5-2 0,3 0-2,5-1-2,-1-1-1,-2 2-3,-3 1-2,-3 0-4,-3 1 0,-1 1 0,-3-2 1,-1 2 1,-2-1-7,-1 0-16,-1 0-15,0 0-15,-5-2-4,-8-2 6,-8-3 6,-8-3 7,-3-2 6,1 1 8,1-1 7,1 0 7,1 2 5,2 1 1,3 2 3,1 2 2,0 2 2,0-1 4,-1 0 3,-1 0 3,0 0 4,2 1 1,2-1 4,2 0 1,1 2 8,-2 6 13,0 4 12,-1 6 12,0 3 1,2 3-12,2 3-13,2 3-11,1 2-7,0-1-5,0 1-2,0-1-4,1 1-2,0 3-3,2 1-1,0 2-3,2 3-1,2 1-3,2 2-1,1 2-2,1 1-1,0 0-1,-2 0 0,0 1 0,-2-4-1,-1-2-4,-1-5-2,0-3-2,-1-4-3,0-1-2,0-3-1,0-1-2,-1-2 0,-1-1 1,0-1 2,-1 0 1,-3-3 0,-2-1 0,-4-2 0,-2-2-1,-2-2 0,-2-1 2,0 0 0,-1-1 2,-1-1 1,-1 0 2,-1 0 2,-1 0 1,0-1 2,1-1-1,0 0 0,3-1 0,0-1 3,2 2 9,2 0 7,3 2 8,1-2 6,4-4 6,2-4 5,4-3 6,2-4-2,3-2-9,3-1-9,4-2-9,1-3-6,1 0-6,1 0-3,1-2-6,1 0-7,-1 1-8,1 1-10,-1 1-9,0 1-4,-1 1 0,0 1 1,-2 1 1,-2 1 2,-1 1 5,-2 1 5,-2 1 5,-2 2 4,-1 2 5,0 4 4,-2 3 4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5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46933 9906 568,'0'-29'-12,"0"7"11,0 5 9,0 7 10,0 0 6,0-2 3,0-3 2,0-3 2,1-1 0,2 3-3,2 1-2,1 2-2,3 6-3,0 7-4,1 7-4,2 9-4,-2 4-2,-3 3-2,-3 1-2,-2 3 0,-2-1-1,0 0 1,0-1 2,0-1 2,0-2-1,0-3-1,0-3-2,0-2-1,0-5-4,0-7-8,0-4-7,0-7-7,0-6-3,0-4-1,0-4 0,0-6 0,1-2 1,2-1 1,2 1 1,2 0 2,-1 2 4,-1 5 7,-2 5 7,-2 5 8,0 4 9,0 6 10,2 4 11,0 6 11,1 3 3,0 3-4,0 4-4,0 2-4,0 0-5,2-1-4,0-3-4,1-1-5,3-2-5,4-2-9,3-3-6,5-1-9,0-2-3,-3-2 0,-3-2 2,-3-2-1,-1-2 0,2-3-3,0-4-2,1-2-3,-3 3-7,-6 9-13,-8 8-13,-6 9-12,-5 6 1,-2 1 13,-1 2 15,-3 3 14,0 0 9,-1-1 3,0-1 4,1-1 3,-1-1 2,-1 1 0,-1-1 2,-1 0 0,1-1 4,5-3 8,3-3 8,4-2 8,3-4 4,1-1-2,0-2 1,2-2-2,4-4 0,8-6 0,7-6 0,9-5 0,2-4-1,-1 1-3,-3-1-4,-1 1-1,-2 0-4,1 2-2,-1 3-2,1 1-2,-2 3-2,-1 2-1,-2 4-1,-2 3 0,-2 2-1,-1 3 3,-1 4 0,0 2 2,-3 3 0,-3 3 1,-2 3 0,-4 3 0,-2 3 0,-1 1-2,-3 3-1,-2 1-1,-2 2-1,-1 0-3,-3 2-2,-1 1-1,-3-2-3,0-2-3,-1-3-2,0-3-2,-2-4-3,3-3-5,0-4-4,1-4-4,1-4-4,2-3-6,2-2-4,3-4-6,1-2 1,2-1 5,2-3 6,3-2 4,0-1 5,0 1 3,0-1 3,0 0 3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6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46750 11250 498,'16'1'98,"1"4"-16,1 2-15,1 3-17,2 3-10,1 0-5,3 1-6,1 1-5,3 1-5,3 1-1,3 2-1,3 0-2,2 0-8,2 1-10,2-1-12,2 1-12,0-2-11,0-1-11,-2-2-9,0-3-11,-5-1-2,-7-2 9,-9-2 7,-7-2 8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6"/>
    </inkml:context>
    <inkml:brush xml:id="br0">
      <inkml:brushProperty name="width" value="0.04619" units="cm"/>
      <inkml:brushProperty name="height" value="0.04619" units="cm"/>
      <inkml:brushProperty name="color" value="#F2395B"/>
    </inkml:brush>
  </inkml:definitions>
  <inkml:trace contextRef="#ctx0" brushRef="#br0">49216 9883 476,'-7'-6'10,"2"4"19,2 4 20,2 4 20,1 3 3,0 3-14,0 3-12,0 4-14,0 0-7,2 1-1,0-1 0,2 1-1,0 1-3,0 5-3,-1 3-5,1 4-4,-1 1-3,0-1-5,-1-3-2,-2-2-5,0 0-3,0 1-2,0 1-2,0 1-3,0-2 0,2-6 2,0-4 2,2-4 2,-1-7-8,0-8-14,-2-8-17,0-8-15,-1-4-2,0-3 10,0-1 10,0-3 11,-1 1 7,0 1 3,-2 3 4,0 1 3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7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49200 9613 475,'2'-15'17,"4"2"6,3 2 8,5 3 8,1 1 2,-1 2-3,-1 2-3,0 2-2,-1 1-4,1 0-4,1 0-3,2 0-4,-2 1-3,-1 4 0,-3 2 0,-1 3-2,-1 3-3,-2 2-5,-1 1-5,0 3-5,-2 0-2,-2 1 2,-2 0 3,-2-1 2,-3 2-2,-2 1-5,-3 3-7,-3 1-5,-2 0-2,1-3 2,-1-3 3,0-3 2,2-2 3,1-2 1,2-3 4,2-1 1,3-3 4,2-4 2,4-4 2,3-4 4,2-1 1,5 1 0,4 0 2,3 2-1,3 0 2,1 0 0,1 0 0,1 0 1,-1 1 1,-3 0-2,-3 2 0,-2 0 0,-2 2-1,1 0 1,1 2 1,1 0-1,0 2 1,-3 0-1,-1 1 0,-2 2-1,-2 0-1,-2 1-2,-3 2-1,0 0-2,-2 1 0,0 3-2,0 2 0,0 1-1,-2 2 0,-4 1 0,-4 1-1,-4 1 1,-2 1 0,-1-1-1,-1 1 0,-1-1 0,0 0-1,-1-3 1,1-1-1,-1-2 1,2-2-3,3-1-5,3-1-5,3-1-5,2-5-11,4-12-15,2-10-16,4-11-16,0-3-2,2 5 9,-2 5 10,1 5 11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7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50894 9650 374,'-15'0'1,"2"0"1,3 0 2,1 0 1,1 1 10,2 2 19,1 2 18,0 2 19,2 1 6,0 1-9,2 2-6,1 0-8,-1 3-8,-1 5-6,0 5-8,-1 5-8,-1 1-5,2-2-7,0-1-5,2-3-6,0 0-5,2 1-2,0 1-3,2 1-2,0 0-1,0 1 0,-1-1 0,1 1 1,0-2-2,-2-2-5,0-1-4,-2-2-6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2:48"/>
    </inkml:context>
    <inkml:brush xml:id="br0">
      <inkml:brushProperty name="width" value="0.05612" units="cm"/>
      <inkml:brushProperty name="height" value="0.05612" units="cm"/>
      <inkml:brushProperty name="color" value="#F2395B"/>
    </inkml:brush>
  </inkml:definitions>
  <inkml:trace contextRef="#ctx0" brushRef="#br0">50327 9528 391,'-6'-7'7,"2"0"14,4 2 14,3 1 14,1 0 2,3 0-7,2 0-9,2 0-7,3-1-5,5 0 0,5-1 0,5-1 0,2 0 0,-2 2-3,0 2-1,-1 2-2,-1 1-2,-1 2 1,-1 0-1,-1 2 0,-2 0-1,-1 2-2,-3 0-1,-1 1-1,-2 2-2,-1 2 0,-1 2-1,0 1 0,-2 2-1,-1 1-1,0 2-1,-2 0-1,-1 1 0,-1 1-1,0 0 1,-2 3-1,-2 0-1,-6 4 0,-4 3-3,-5 3 0,-5 3-2,-5 6-4,-5 4-2,-5 6-4,-1-1-6,0-5-12,1-4-11,1-5-12,3-6-2,5-6 7,5-5 6,5-6 7,3-4 1,1-1-5,0-1-4,2 0-4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7:4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64594 12532 999,'-13'-1'-6,"5"0"-12,5-1-12,4-1-12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2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11378 2660 497,'-16'-2'48,"14"-2"8,16-4 8,14-2 8,8-2-3,0 1-14,2-1-15,1 0-13,-2 1-8,-2 2-2,-3 3-1,-3 1-3,-3 1-7,-3 2-11,-3 0-14,-3 2-11,-5 2-14,-6 6-14,-8 4-14,-6 5-14,-6 2 1,-1-1 18,-5-1 16,-2 0 19,-2-3 10,-1-1 5,-1-2 5,0-2 4,-1-2 5,1 1 1,1 0 3,1 0 2,1-1 3,2-1 6,3 0 5,1-2 5,3 0 3,3 0-1,3 0-1,2 0 0,2 0 1,0 2 4,0 0 3,1 2 4,-2 0 0,2 3-2,-1 2-3,0 2-2,0 1-2,0 4-1,0 4-1,0 2 0,0 2-3,0 4-2,0 3-2,1 3-3,-2 1-2,2 2-4,-1 1-2,0 0-3,0 2-4,2 0-5,0 2-4,2 0-5,0 0-7,0-2-7,0-2-9,0-2-8,0-2-2,0-1 3,0-3 2,0-2 3,0-3 3,0-7 3,0-5 4,0-6 4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0"/>
    </inkml:context>
    <inkml:brush xml:id="br0">
      <inkml:brushProperty name="width" value="0.05487" units="cm"/>
      <inkml:brushProperty name="height" value="0.05487" units="cm"/>
      <inkml:brushProperty name="color" value="#F2395B"/>
    </inkml:brush>
  </inkml:definitions>
  <inkml:trace contextRef="#ctx0" brushRef="#br0">26500 56250 400,'-27'-21'37,"-3"10"3,-3 10 4,-2 9 4,-5 15-3,-2 22-10,-3 22-10,-3 23-9,-6 11-6,-5 4 0,-7 3-2,-5 3 0,-3 1-2,4 1-1,3-1-1,3 1-1,7-7-3,14-12-3,11-13-3,14-12-4,13-13-2,16-12-1,15-13 0,17-12-1,22-19-2,32-25-4,31-25-4,32-25-3,16-13-1,4 1 4,3-1 4,3 1 4,-7 4 4,-15 9 8,-15 10 5,-16 10 7,-19 8 4,-22 10-2,-22 10-1,-21 9-1,-26 13 4,-28 20 8,-28 18 9,-27 20 8,-23 14-1,-16 14-12,-15 11-11,-15 14-12,-6 2-8,7-6-4,6-6-3,7-6-4,-1-4 0,-6 1 7,-6-1 6,-6 1 6,5-7 5,20-12 7,18-13 5,20-12 5,13-9 4,9-2-1,10-3 1,10-3 1,16-6-3,26-5-3,24-7-3,26-5-3,26-8-5,28-5-4,28-7-6,29-5-4,10-8-3,-6-5-3,-6-7-1,-6-5-3,-10-1-1,-12 6-4,-13 7-1,-12 6-3,-16 4-3,-19 4 0,-18 3-2,-19 3-1,-22-1-2,-25-2-1,-25-3-1,-25-3-2,-13-6 2,1-5 7,-1-7 7,1-5 5,2-4 4,7 0 1,6 0 1,7 0 0,8 15 15,14 32 29,11 31 30,14 32 28,8 18 5,7 6-20,6 7-19,7 6-20,-1 4-13,-6 4-5,-6 3-4,-6 3-6,-4-1-9,1-2-10,-1-3-10,1-3-12,-7-7-7,-12-9-4,-13-10-3,-12-8-4,-9-11 0,-2-8 4,-3-10 4,-3-9 2,-7-9 6,-9-5 4,-10-7 6,-8-5 5,-3-11 3,7-11 1,6-14 0,7-11 2,7-9 6,9-3 10,10-3 12,10-2 11,11-3 4,17 1-5,15-1-3,16 1-4,15 1 0,16 3 1,15 3 4,17 4 1,8 1-3,4 0-9,3 0-10,3 0-10,6-2-6,9-3-6,10-3-4,10-2-4,0-1-2,-5 3 3,-7 3 2,-5 4 2,-15 4-3,-22 6-12,-22 7-10,-21 6-11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11558 4208 550,'14'-22'24,"-1"6"3,-2 5 0,-2 5 2,1 2 2,5 0 5,5 0 2,5 0 5,1 0-2,-3 0-4,-3 0-6,-3 1-5,-3 1-5,-3 5-5,-3 6-4,-2 4-5,-3 3-4,0 1-3,-2 1-3,0 1-4,-3 2-3,-4 3-2,-4 3-2,-4 3-3,-2 1-1,-3-2 0,-1 0 0,-3-1 0,0-2-2,1-3-2,1-3-3,1-3-1,1-3-3,-1-1-2,1-2-1,-1-2-2,1-4 0,1-6 1,1-6 2,1-6 0,2-2 4,2 1 5,4 1 6,3 1 5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3"/>
    </inkml:context>
    <inkml:brush xml:id="br0">
      <inkml:brushProperty name="width" value="0.0415" units="cm"/>
      <inkml:brushProperty name="height" value="0.0415" units="cm"/>
    </inkml:brush>
  </inkml:definitions>
  <inkml:trace contextRef="#ctx0" brushRef="#br0">11400 4878 530,'2'-28'5,"4"7"12,4 7 11,3 7 11,3 3 5,2 2-1,0 0-1,1 2-2,1 1-2,3 4-4,1 2-5,3 3-4,-1 2-3,-2 0-2,-1-1-1,-2 1-3,-3 1-8,1 1-13,-2 3-15,-1 2-13,0-1-12,-1-1-10,1-3-8,0-1-9,-2-3 1,-1-2 12,-2-4 11,-2-2 12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3"/>
    </inkml:context>
    <inkml:brush xml:id="br0">
      <inkml:brushProperty name="width" value="0.02944" units="cm"/>
      <inkml:brushProperty name="height" value="0.02944" units="cm"/>
    </inkml:brush>
  </inkml:definitions>
  <inkml:trace contextRef="#ctx0" brushRef="#br0">13996 2144 747,'1'-19'94,"4"12"-24,2 10-22,3 12-25,-1 8-13,-6 8-4,-6 9-5,-6 6-3,-2 2-8,1-6-9,1-6-11,1-5-9,0-6-6,0-4-1,1-3-1,-1-4-1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3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12899 3504 622,'-13'5'2,"4"-3"5,6-4 4,5-3 5,4-5 2,7-2 3,5-3 3,7-3 2,3-2-1,3 1-4,1-1-3,3 0-4,-1 2-3,-2 3-1,-2 3-1,-1 3-1,-4 2 0,-5 2 0,-5 2 2,-5 2 0,-2 2-2,-2 4-3,-1 2-4,0 3-3,-3 4-2,-4 2 2,-4 3 1,-4 3 3,-3 3 0,-3 3 3,-3 3 1,-3 2 1,-3 3 2,-1 1-2,-3 0 1,-1 2-2,-1 1 1,1 2 0,1 2 1,2 3 1,-1 0-2,1 0-3,-1 0-2,1 0-4,0-1-4,1-1-5,1 0-4,1-1-4,2-4-2,3-6 1,3-6 2,3-5 1,1-6-4,2-3-9,1-4-10,0-4-9,2-3-1,1-2 5,0-2 6,2-2 5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4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13600 4570 592,'8'-11'56,"0"8"4,0 9 3,-1 10 3,1 2-6,-2-1-13,-1-3-15,0-1-13,-1-2-15,2-1-15,0 0-16,1-2-16,2-1-7,2-2 0,2-2 0,1-2 1,2-3 1,2-4 4,0-4 4,1-3 4,-1-3 5,-1 2 7,-2 1 7,-2 1 7,-3 1 4,-1 2 3,-2 2 3,-2 3 2,-2 0 12,-2 4 21,-2 0 22,-2 4 20,-1 0 5,0 3-13,0 2-13,0 2-12,1 0-17,2 1-20,2 0-20,2 0-19,3-2-10,4-1 0,3-2 0,5-2 1,2-3 1,1-2 1,1-3 1,1-4 2,0 0 3,-3-1 8,-1 0 6,-2 0 6,-3 1 7,-3 0 3,-3 2 5,-2 1 4,-3 0 9,-2 3 12,-2 2 14,-2 3 12,-3 1 2,-4 3-8,-3 3-9,-5 4-7,-3 1-8,-1 3-5,-3 1-5,-1 3-5,-2 0-5,-1 1-4,-1-1-2,-1 1-5,1-2-1,1-1 1,3-3 1,2-1 0,1-3 2,1-1 3,1-2 2,1-2 2,7-2 7,14-2 10,13-3 11,15 0 11,7-4-1,0-2-9,2-4-12,1-2-9,1-1-12,4 2-11,2 3-13,4 1-12,-3 1-5,-8 2 3,-8 0 3,-7 2 2,-6-1-1,-1 0-4,-2-2-3,-2 0-5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4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16243 3059 461,'-3'-9'49,"10"-1"4,9-3 4,11-1 4,4-1-5,0 2-12,1 2-12,-1 3-13,0 1-11,-2 2-10,0 2-10,-1 2-9,-3 1-4,-3 2 5,-5 0 3,-3 2 3,-4 1-3,-4 1-13,-4 3-12,-4 2-12,-3 1-2,-2 0 10,-2-1 9,-1 1 9,-3-1 7,0-3 5,-1-1 4,-1-2 5,0-2 5,2 0 6,3-2 6,1 0 5,1-1 6,0 2 6,1 0 5,-1 2 6,1 1 3,2 3 2,2 4 1,2 2 1,1 2 0,-2 1-5,-1 1-3,0 1-4,0 2-4,0 1-3,2 3-2,1 1-4,-1 1-3,-1 1-1,0-1-3,-1 1-2,-1-2-4,2 0-6,0-1-7,2-1-6,0 0-8,0-1-9,0 1-10,0-1-10,0-1-3,0-3 1,0-3 3,0-2 1,-1-3 2,0-1 1,-2-1 1,0 0 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4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15901 5397 563,'-31'6'87,"17"-3"-6,17-2-9,16-3-7,10-3-11,4 0-14,4-2-14,5 0-15,0 0-11,0 0-10,-2 2-10,0 1-9,1 0-7,2 2-5,4 0-5,2 2-4,-3 0-1,-10 0 0,-9 0 2,-10 0 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5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19150 4550 630,'21'1'166,"-3"2"-49,-5 2-49,-3 2-50,-2 1-26,-2 1-5,-1 1-5,0 2-4,-2-2-5,0 1-4,-2-2-3,0 0-5,-3-2-3,0 1-2,-3 0-2,-2 0-3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5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19015 5250 565,'-11'7'121,"7"-1"-23,8-1-25,7 0-25,5-1-14,-1 1-7,0 1-7,1 2-6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09"/>
    </inkml:context>
    <inkml:brush xml:id="br0">
      <inkml:brushProperty name="width" value="0.03719" units="cm"/>
      <inkml:brushProperty name="height" value="0.03719" units="cm"/>
    </inkml:brush>
  </inkml:definitions>
  <inkml:trace contextRef="#ctx0" brushRef="#br0">28059 3305 591,'-14'-13'56,"4"6"-8,5 6-9,3 6-9,2 4-4,0 3-1,0 4-1,0 2 0,0 1-2,0-1-1,0-1-3,0-1-2,-1 1-3,-1 1-2,0 3-2,-1 1-2,-1 3-2,0 1 0,0 2-1,0 3-1,0-1-1,-2 0-2,0-1-1,-1-1-3,0 0-3,0 1-4,2 0-4,1 2-4,0-1-4,2-3-2,0-3-2,2-3-2,0-3-3,0-3-1,0-3-1,0-2-2,1-5 0,2-2-1,2-6 1,2-2-1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1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29150 57050 429,'-65'-8'106,"23"34"-8,22 35-10,22 35-8,10 16-12,1 1-15,-1-1-15,1 1-14,-3-4-13,-2-6-7,-3-6-7,-3-6-9,-4-10-10,-3-12-14,-3-13-13,-2-12-13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0"/>
    </inkml:context>
    <inkml:brush xml:id="br0">
      <inkml:brushProperty name="width" value="0.03522" units="cm"/>
      <inkml:brushProperty name="height" value="0.03522" units="cm"/>
    </inkml:brush>
  </inkml:definitions>
  <inkml:trace contextRef="#ctx0" brushRef="#br0">28370 3028 624,'7'-21'1,"0"5"2,-2 5 1,0 4 2,-1 3 6,3 1 8,2-1 8,2 0 9,1 0 2,1 2-4,1 0-4,2 2-6,-2 1-3,-1 2-4,-3 2-5,-1 2-4,-1 0-2,-2 1-3,-1 0-1,0 0-2,-2 3-3,-2 5-3,-2 7-4,-2 5-3,-3 3-2,-2-2-2,-3 0 0,-3-1-2,-2-2 0,-2-3 0,0-3 0,-1-3 0,1-2 1,1-2 4,3-3 2,1-1 2,2-2 4,0-2 2,2-2 4,1-2 2,3-1 5,6 0 5,6 0 6,6 0 5,3 0 2,4 0-2,4 0-1,1 0-2,1 0-2,-3 2-3,-3 0-1,-3 2-2,-1 0-2,1 3-2,2 2-1,0 2-1,-2 1-1,-5 0-2,-5-1 0,-4 1-1,-5 1-2,0 1 0,-3 3 0,-2 2-2,-2 0 0,-2 1 0,-1-1-1,-3 1 0,0-1 0,-1-1 0,0-1 1,1-1 1,-1-1 0,1-3 1,-1-1 0,0-2-1,1-2 0,1-1-5,1 0-4,1-2-4,2-1-10,4-4-17,4-2-17,4-3-17,2-2-2,2 0 15,0 0 13,1 0 15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0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30021 3124 518,'7'-11'11,"0"10"23,-2 10 23,0 10 23,-2 5 3,-1 2-16,0 3-16,-1 1-16,-3 1-11,-1 1-5,-2-1-7,-1 0-5,-2 0-5,0-2-5,0 0-3,1-1-4,-1-1-3,0-1 0,0-1-1,0-1 0,1-2 0,-1-3 2,0-3 2,0-3 1,5-1 4,10 0 2,9-1 3,11 1 3,4-2 2,1-2-2,-1-4 0,0-2-1,0-3-1,-2 0-4,0-2-3,-1 0-3,-1-1-3,-3 2-5,-1 0-5,-3 2-4,-1 0-5,-3 0-5,-1 0-5,-2 0-4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1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31045 4094 640,'-7'-8'6,"0"2"13,2 1 12,1 1 13,2 0 4,5 2-5,6 0-5,4 2-4,4 0-6,3-2-5,3 0-5,3-1-5,1-1-5,1 2-3,-1 0-4,1 2-3,-2-1-4,-2 0-5,-1-2-5,-3 0-4,-1 0-5,-1 0-5,-1 2-5,0 1-5,-3-1-4,-1-1-1,-2 0-1,-2-1-2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1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31812 3205 525,'-21'-13'34,"5"6"12,5 6 10,5 6 12,2 5-1,2 5-12,0 5-11,2 5-13,0 4-8,0 3-3,0 3-5,0 2-5,0 4-5,0 2-7,0 4-8,0 2-7,0 2-9,0 0-10,0 0-10,0 0-9,0-6-1,0-8 8,0-11 7,0-9 9,0-6 2,2 1-1,0 0-1,2 0-3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1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34419 3266 541,'-6'-7'5,"4"2"10,4 2 11,4 2 9,4 1 6,3 2 2,5 0 2,4 2 1,0 1-2,0 1-8,-1 3-8,0 2-8,-4 0-4,-1-1-1,-4 0-1,-3-2 1,-2 0-5,-2 2-6,-2 0-5,-2 1-8,-3 2-3,-2 1-4,-3 3-2,-3 2-4,-4 1-1,-4 1-2,-3 1-2,-5 1-2,-2-1 0,-3-1 3,-1-3 1,-2-1 1,1-3 3,4-3 2,3-3 3,5-2 1,2-2 7,0 0 9,2 0 9,1 0 10,3 0 7,3 1 6,4 2 4,4 0 6,5 0 0,6-2-5,5-3-6,7 0-5,4-3-7,5 0-7,3-2-7,4 0-7,2-2-8,0 0-7,0-1-7,0-2-7,-1 1-5,-1 1-2,-3 0-4,-2 2-3,-2 1 1,-3 0 5,-3 1 4,-3 2 4,-3 0 3,-3-2 0,-3-1-1,-2 0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2"/>
    </inkml:context>
    <inkml:brush xml:id="br0">
      <inkml:brushProperty name="width" value="0.04706" units="cm"/>
      <inkml:brushProperty name="height" value="0.04706" units="cm"/>
    </inkml:brush>
  </inkml:definitions>
  <inkml:trace contextRef="#ctx0" brushRef="#br0">36481 3168 467,'-13'-25'42,"6"13"12,6 12 12,6 14 11,2 6-2,-2 1-13,-3 1-16,0 1-14,-2 1-9,0 1-3,0 1-4,0 1-3,-1 0-7,0 2-9,-2 1-9,0 1-10,-2-1-8,0-3-6,-1-4-6,-1-1-6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2"/>
    </inkml:context>
    <inkml:brush xml:id="br0">
      <inkml:brushProperty name="width" value="0.03297" units="cm"/>
      <inkml:brushProperty name="height" value="0.03297" units="cm"/>
    </inkml:brush>
  </inkml:definitions>
  <inkml:trace contextRef="#ctx0" brushRef="#br0">36450 3840 667,'1'-22'1,"2"5"4,2 3 3,2 5 3,1 1 4,1 0 6,1 0 4,2 1 6,0-1 2,3 2 1,1 1 1,3 0 0,0 1-4,-1 1-8,-1-2-7,-1 2-8,-1-1-7,-1 2-8,-1 0-6,0 2-7,-2 0-10,-1 2-10,-1 0-12,0 2-11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2"/>
    </inkml:context>
    <inkml:brush xml:id="br0">
      <inkml:brushProperty name="width" value="0.05576" units="cm"/>
      <inkml:brushProperty name="height" value="0.05576" units="cm"/>
    </inkml:brush>
  </inkml:definitions>
  <inkml:trace contextRef="#ctx0" brushRef="#br0">37329 2565 394,'0'-22'1,"0"3"6,0 3 7,0 3 6,0 3 11,0 6 17,0 4 15,0 6 17,0 5 1,0 5-15,0 7-15,0 5-14,0 5-10,0 2-5,0 4-5,0 3-4,-1 2-3,0 3-2,-2 4-3,0 2-1,-1 2-6,0 0-14,0 0-11,1-1-12,-1 2-8,0 2-3,0 1-3,0 3-3,1-2 1,1-3 6,0-4 5,2-4 5,0-7 6,0-10 7,0-9 5,0-11 7,-1-4 1,0 0-2,-2 0-3,0 0-2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2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37800 4278 596,'14'-28'28,"-1"7"5,-2 7 5,-2 7 6,0 3 0,1 2-2,3 0-2,2 2-3,0 0-4,-1 2-7,-1 0-7,-1 2-7,-2 1-6,-4 3-4,-4 3-6,-4 4-5,-3 0-4,0-1-3,-1-1-3,-1-1-3,-1-1-1,2-1 3,0 0 2,2-2 4,1 0-1,2 0-1,2-1-1,2 1-2,4-1-4,7-2-4,7-3-5,7 0-5,0-3 1,-5 0 5,-6-2 7,-7 0 7,-2-2 2,0 0 1,0-1 0,0-1 1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3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40250 3229 608,'24'0'116,"1"0"-27,1 0-26,1 0-27,2-1-15,2 0 0,4-2-3,3 0-1,0-1-7,0 0-12,-2 0-13,0 1-13,-1-1-9,-1 0-7,-1 0-6,-2 0-7,-2 0 0,-7 1 6,-5-1 5,-6 0 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1"/>
    </inkml:context>
    <inkml:brush xml:id="br0">
      <inkml:brushProperty name="width" value="0.06736" units="cm"/>
      <inkml:brushProperty name="height" value="0.06736" units="cm"/>
      <inkml:brushProperty name="color" value="#F2395B"/>
    </inkml:brush>
  </inkml:definitions>
  <inkml:trace contextRef="#ctx0" brushRef="#br0">29600 55150 326,'0'-50'4,"0"0"6,0 0 8,0 0 7,4 18 11,10 39 15,10 36 15,9 39 16,2 32 0,-2 28-12,-3 28-13,-3 29-13,-6 22-8,-5 20-6,-7 18-6,-5 20-5,-4 14-6,0 14-7,0 11-6,0 14-6,0 2-2,0-6 3,0-6 3,0-6 2,1-6-6,4-2-16,3-3-17,3-3-17,1-7-8,1-9-1,-1-10-1,1-8-1,-4-29 3,-6-47 6,-6-47 6,-6-46 7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3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41983 2550 584,'-6'6'9,"4"-1"18,4-2 18,4-2 17,4 0 4,5 2-12,5 2-11,5 2-12,3 0-8,1-1-3,0-1-4,2 0-3,0-1-6,-1 2-10,-1 0-8,-1 1-8,-3 1-10,-2 1-10,-3 2-9,-2 0-10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3"/>
    </inkml:context>
    <inkml:brush xml:id="br0">
      <inkml:brushProperty name="width" value="0.03674" units="cm"/>
      <inkml:brushProperty name="height" value="0.03674" units="cm"/>
    </inkml:brush>
  </inkml:definitions>
  <inkml:trace contextRef="#ctx0" brushRef="#br0">41037 4000 598,'-32'6'64,"15"-1"-2,14-2-2,16-2 0,9-1-7,6 0-11,6 0-11,7 0-11,2-1-10,1 0-11,2-2-9,0 0-11,0 0-5,-2 1-1,-2 0-1,-2 2 0,-4 1-7,-8 2-9,-6 1-10,-6 3-11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3"/>
    </inkml:context>
    <inkml:brush xml:id="br0">
      <inkml:brushProperty name="width" value="0.03069" units="cm"/>
      <inkml:brushProperty name="height" value="0.03069" units="cm"/>
    </inkml:brush>
  </inkml:definitions>
  <inkml:trace contextRef="#ctx0" brushRef="#br0">41000 4400 716,'45'22'147,"-4"-3"-53,-4-4-51,-4-1-53,-4-4-31,-6-1-9,-4-2-10,-4-2-11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4"/>
    </inkml:context>
    <inkml:brush xml:id="br0">
      <inkml:brushProperty name="width" value="0.05014" units="cm"/>
      <inkml:brushProperty name="height" value="0.05014" units="cm"/>
    </inkml:brush>
  </inkml:definitions>
  <inkml:trace contextRef="#ctx0" brushRef="#br0">46229 2550 438,'0'17'174,"0"3"-39,0 3-39,0 3-37,0 4-24,0 6-8,0 6-7,0 6-9,-2 1-7,0-2-6,-3-4-6,-2-2-8,0-4-1,1-2 0,1-3 2,0-3 1,1-4-3,1-4-11,-1-3-9,0-4-10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4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46416 2428 526,'14'-21'5,"-1"5"11,-3 5 10,-1 4 11,0 3 6,2 1-1,2-1 1,1 0 0,2 0-2,1 2-3,1 0-5,2 2-3,-3 1-5,-3 4-5,-5 2-5,-3 3-7,-3 3-3,-2 0-2,-2 1-2,-2 1-3,-3 3-4,-5 3-5,-5 5-5,-5 3-6,-1 0-4,3-3-3,3-5-3,2-3-3,4-4 1,1-1 5,2-2 5,2-2 5,3-2 5,4-1 4,4 0 3,4-1 5,3-1 4,3 1 5,3 1 4,3 2 6,0-1 2,-1-1 1,-3 0 2,-1-2 0,-2 1 0,-3 0-1,-1 1-2,-2 2-2,-4 2-1,-6 5 0,-6 5-3,-6 5 0,-2 1-2,-1-3-3,1-3-3,-1-3-3,-1-1-5,-3 2-9,-3 0-9,-3 1-8,0-1-4,5-3 0,3-3 0,5-2 2,2-4-5,0-3-6,2-2-9,1-4-7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5"/>
    </inkml:context>
    <inkml:brush xml:id="br0">
      <inkml:brushProperty name="width" value="0.05757" units="cm"/>
      <inkml:brushProperty name="height" value="0.05757" units="cm"/>
    </inkml:brush>
  </inkml:definitions>
  <inkml:trace contextRef="#ctx0" brushRef="#br0">48562 2750 382,'-8'18'197,"2"3"-45,1 4-48,1 5-45,0 1-27,0 2-6,0 1-6,0 1-6,0-1-6,0 0-3,0-1-5,1-1-3,-1-2-5,2-2-3,0-1-4,2-3-4,0-1-10,0-1-18,0-1-18,0-1-18,0-5-3,0-8 10,0-10 11,0-8 10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15"/>
    </inkml:context>
    <inkml:brush xml:id="br0">
      <inkml:brushProperty name="width" value="0.05372" units="cm"/>
      <inkml:brushProperty name="height" value="0.05372" units="cm"/>
    </inkml:brush>
  </inkml:definitions>
  <inkml:trace contextRef="#ctx0" brushRef="#br0">48083 2363 409,'2'-22'82,"4"6"-16,4 5-14,4 5-16,3 2-7,5 2-3,3 0-2,5 2-2,1 1-1,0 2-1,1 2 0,-1 2-1,0 1-2,-1 3-1,-2 2-1,1 2-3,-3 1 1,-2 3 0,-1 1 3,-2 3 1,-4 1-1,-3 1-2,-4 1-3,-5 1-2,-2 0-5,-4 2-5,-2 1-8,-3 1-5,-7 1-4,-8 0 0,-9 2 0,-8 1 1,-4-2 0,1-4 4,3-3 2,2-5 2,-6 1-5,-16 5-13,-14 5-14,-14 5-13,0-2-7,17-8 1,17-7 2,16-8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0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18327 10407 525,'-7'-17'45,"2"14"4,2 14 3,2 13 5,1 9-3,-2 1-7,0 2-8,-1 2-7,-1 0-6,2-2-4,0-1-3,2-3-4,-1 2-5,0 5-4,-2 4-4,0 6-6,-1 2-4,1 3-2,-1 2-4,0 2-2,1 0-4,0 1-2,2 0-3,0 0-4,1 0-1,-2 1 0,0 1-1,-1 1 0,-1-3 1,2-6 1,0-8 2,2-6 2,1-7 0,2-7-1,2-7 0,1-7-1,2-4 2,0-2 3,-1-3 4,1 0 4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1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18852 11971 571,'8'-9'3,"0"-2"7,-1-2 6,1-1 7,-3 3 6,-4 10 2,-6 10 5,-4 9 3,-3 5-1,-3-3-7,-2-1-7,-1-2-6,-3-1-5,0 3 0,0 1-3,-2 3 0,0-1-3,1-2-4,1-1-3,1-2-4,1-2-2,2-1 0,3-1-1,1-1 0,2-1 0,1-2 3,0-2 1,2-2 4,3-1 1,6 3 2,6 2 1,6 2 1,3 0 3,3-3 1,1-1 2,3-2 2,0-1 1,1 0-3,-1 0-3,1 0-1,-1 0-2,1 1-2,-1 2-2,1 0-3,-2 1-3,-2 0-6,-1 0-7,-2-1-6,-2 2-7,-1 0-8,-1 1-9,0 1-8,-2 0-2,-1-2 3,-1-2 4,0-2 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1"/>
    </inkml:context>
    <inkml:brush xml:id="br0">
      <inkml:brushProperty name="width" value="0.04932" units="cm"/>
      <inkml:brushProperty name="height" value="0.04932" units="cm"/>
    </inkml:brush>
  </inkml:definitions>
  <inkml:trace contextRef="#ctx0" brushRef="#br0">20746 12689 446,'-14'-5'42,"5"6"15,3 6 16,4 6 14,2 3 0,0 3-19,0 1-18,0 3-18,0 2-11,0 3-5,0 3-5,0 2-4,0 5-4,0 6-5,0 6-4,0 6-4,0 4-2,0 3 1,0 3 0,0 3 1,0 0-1,-2-3-3,0-3-4,-1-2-3,-1-5-7,2-3-11,0-4-11,2-4-11,0-6-2,0-7 5,0-9 5,0-7 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1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29150 56850 591,'51'4'165,"4"10"-43,3 10-44,3 9-43,3 6-26,3 3-10,3 3-9,4 4-9,-6-4-8,-11-9-4,-14-10-5,-11-8-6,-9-4-4,-3 3-4,-3 3-4,-2 4-4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1"/>
    </inkml:context>
    <inkml:brush xml:id="br0">
      <inkml:brushProperty name="width" value="0.03246" units="cm"/>
      <inkml:brushProperty name="height" value="0.03246" units="cm"/>
    </inkml:brush>
  </inkml:definitions>
  <inkml:trace contextRef="#ctx0" brushRef="#br0">20627 12439 677,'-5'-7'3,"6"1"6,5 0 5,7 2 6,4 1 3,1 2 0,3 2 0,1 2-1,1 1 1,-3 2-1,-1 0-1,-2 1 1,-2 2-2,-1 0-2,-1 1-1,-1 2-3,-2-1-2,-2 1-3,-4-1-4,-2 1-3,-4 2-2,-4 5-2,-4 5-1,-4 5-1,-4 3-5,-5 1-5,-5 0-6,-4 2-6,-3-1-7,1 0-9,2-1-8,0-1-9,3-4 2,5-6 10,5-5 11,5-6 11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2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23150 12465 537,'16'0'124,"1"-2"-27,1 0-28,1-1-26,2-1-16,1 2-3,3 0-3,1 2-4,1 0-3,-3 0-2,-1 0-4,-3 0-3,0 0-4,1 0-3,1 0-5,1 0-4,0 0-6,-1 2-9,-1 0-10,0 2-8,-5 0-4,-3 1 0,-6 1 1,-4 2 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3"/>
    </inkml:context>
    <inkml:brush xml:id="br0">
      <inkml:brushProperty name="width" value="0.03562" units="cm"/>
      <inkml:brushProperty name="height" value="0.03562" units="cm"/>
    </inkml:brush>
  </inkml:definitions>
  <inkml:trace contextRef="#ctx0" brushRef="#br0">23100 13562 617,'38'-21'123,"-4"5"-28,-2 5-28,-3 5-28,-1 2-17,1 2-4,0 0-6,2 2-6,0 1-6,-1 2-10,-1 2-8,-1 1-10,0 3-6,1 0-4,0 1-4,2 1-4,-3 0 1,-5-3 6,-6-1 8,-6-2 5,-3-1 3,1 0-1,1 0 0,2 0-2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23"/>
    </inkml:context>
    <inkml:brush xml:id="br0">
      <inkml:brushProperty name="width" value="0.04329" units="cm"/>
      <inkml:brushProperty name="height" value="0.04329" units="cm"/>
    </inkml:brush>
  </inkml:definitions>
  <inkml:trace contextRef="#ctx0" brushRef="#br0">26300 13211 508,'14'0'94,"-1"0"-21,-2 0-22,-2 0-21,1 0-10,4 0 0,3 0 1,5 0 0,2 0 0,1 0-2,1 0-1,1 0-3,0 0-1,1 0-2,-1 0-3,0 0-2,2 0 0,1 0 0,2 0 2,3 0 2,-1 0-3,0 0-4,-1 0-4,-1 0-5,-1 0-3,-1 0-1,-2 0 0,1 0 0,-3 0 0,0 0 2,-1 0 1,0 0 1,-2 0 2,1 0 1,-1 0 1,1 0 1,0-1 2,2 0 0,3-2 1,1 0 2,2-1-1,1 0 1,1 0-1,1 0 0,0 0-1,0 1 1,0-2-1,1 2 0,-2-1 0,0 2-1,-1 0-1,-1 2 0,-2 0-2,-1 0 0,-3 0-2,-1 0 0,-2 0-1,-1 0 0,-1 0 1,-1 0 0,0 0 0,3 2 1,1 0 0,3 2 1,0-1 0,1-1-1,-1 0 0,1-1 0,0-1 0,0 0-1,2 0 1,1 0-1,1 0-1,-1 0-1,0 0-2,1 0-1,-1 0-1,2 0 2,1 0 0,1 0 1,1-1 1,0-1-1,2 0-1,1-1 1,-1-1-1,0 2 0,-1 0 1,-1 2 0,0-1 1,0 0 0,2-2 0,1 0 2,-4 0-1,-6 0 1,-7 2-1,-6 0 0,-5 1 0,1 0 1,0 0 1,0 0 0,0 0 0,3-2 0,2 0 0,1-1 0,5-1-1,5 2-3,6 0-2,7 2-3,2 0-1,2 0-1,0 0-2,2 0-1,-1 0 0,0 0-2,-2 0 1,0 0-2,0 0 1,0 0 0,2 0 0,1 0 0,-1 0 0,0 0 0,-2 0 0,0 0 0,-5-1 1,-8 0 1,-7-2 3,-8 0 1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1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30181 8297 463,'29'-21'67,"-5"7"-15,-5 5-14,-5 6-16,-2 3-8,2 2-2,0 0-1,1 2-3,1-1 0,-1-1 1,1 0 0,-1-1 1,2 0 1,3 1 1,3 3 0,3 2 2,0 2-1,-5 2-3,-3 2-1,-4 1-2,-3 2-3,-1 1-1,-1 2-3,0 0-1,-3 1-1,-3 1 1,-2 1 0,-3 1 1,-4 2 0,0 2-1,-3 4-1,-2 3-1,-2 0-2,-3-1 0,-3-3-2,-3-1-1,-2-3-2,1 0 0,0-1-3,-1-1 0,2-1-2,1-3 0,3-1 0,1-2 0,2-4-1,1-3-1,0-4 1,2-4-1,0-3 0,1 0 0,-1-2 2,0 0-1,1-3 1,1-6 0,0-4 0,2-5 0,1-3 0,2-1 1,3-1 1,1 0 0,1-1 3,0 2 4,0 3 4,0 2 4,0 1 4,0 2 4,0 2 5,0 3 5,0 3 7,0 4 14,0 5 12,0 6 12,0 3 1,0 2-9,0 1-12,0 3-9,0 2-8,0 1-3,0 3-4,0 1-4,0 3-2,2 3-3,0 3-1,1 3-3,1 4-3,-2 6-2,0 6-5,-2 6-3,-1 5-5,-2 5-6,-2 5-8,-1 5-7,-1 0-6,2-4-6,2-3-5,2-4-6,1-5 0,2-5 3,0-5 3,2-4 5,0-8 4,0-8 5,-1-9 6,1-8 6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2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31311 11143 490,'-8'-8'4,"2"2"7,1 1 5,0 1 5,2 1 7,0 3 8,2 4 8,1 2 7,0 3 1,0 4-6,0 2-7,0 3-5,0 1-5,0 1-4,0 0-4,0-1-4,0 1-3,0 1-3,0 1-4,0 1-3,0 1-5,0-1-5,0 1-6,0-1-5,-1-1-4,-1-1-3,0-2-4,-1-3-2,-1-1-2,0 0 2,0-2 2,0-1 1,0-3-3,0-4-6,0-6-7,1-4-7,-1-3 0,0 0 9,0 1 7,0-1 9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2"/>
    </inkml:context>
    <inkml:brush xml:id="br0">
      <inkml:brushProperty name="width" value="0.03548" units="cm"/>
      <inkml:brushProperty name="height" value="0.03548" units="cm"/>
    </inkml:brush>
  </inkml:definitions>
  <inkml:trace contextRef="#ctx0" brushRef="#br0">31408 10959 620,'8'-9'2,"0"-1"6,0-3 4,0-2 6,0 1 3,1 1 3,1 2 3,2 3 2,-1 1 1,-1 2-1,-1 2 0,0 2 0,-2 2-2,-1 2-2,-1 2-3,0 2-2,-2 3-5,-2 5-5,-2 5-7,-2 5-7,-3 2-4,-2 1-3,-3-1-4,-3 0-3,-1-1-2,1-5 2,1-3 2,0-5 0,3-2 1,1 0-1,2-2-3,2-1 0,3-2 2,4-4 6,4-4 6,4-4 7,1-1 4,1 1 1,0 0 3,0 2 1,-1 1 1,-1 4 1,-1 2 1,0 4 0,-4 2 0,-3 3-1,-4 3-1,-3 3-2,-4 2 1,-2 1 0,-2 1 0,-1 1 0,-1-1 0,1-3-3,0-3-3,2-2-2,1-4-4,1-1-5,0-2-5,2-2-5,2-3-7,2-4-8,4-4-10,2-4-7,2-2-4,0 1 2,0-1 1,0 0 2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2"/>
    </inkml:context>
    <inkml:brush xml:id="br0">
      <inkml:brushProperty name="width" value="0.04314" units="cm"/>
      <inkml:brushProperty name="height" value="0.04314" units="cm"/>
    </inkml:brush>
  </inkml:definitions>
  <inkml:trace contextRef="#ctx0" brushRef="#br0">32300 11287 509,'7'-6'24,"-1"6"13,0 4 11,-2 6 13,0 2 1,0 1-9,0 1-11,0 1-9,-1 1-7,0 2-2,-2 0-4,0 1-2,-1 0-4,0 1-2,0-1-3,0 1-3,0-1-4,0 1-6,0-1-6,0 1-4,-1-1-8,0-3-6,-2-1-7,0-2-7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3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32450 11028 480,'16'-28'60,"-1"7"-10,1 7-9,0 7-10,-1 3-5,3 2-2,0 0-1,1 2-1,0 1-2,-1 2-2,-1 2-2,-1 2-2,-1 1 1,-3 1 1,-1 1 2,-2 2 3,-2 1-1,-2 5-2,-3 3-1,0 5-2,-4 2-2,-4 2-3,-4 2-3,-4 3-3,-3-1-4,-3 0-7,-3-1-8,-3-1-6,1-4-2,1-4 4,4-5 4,4-4 5,0-4-10,0-1-23,1-1-24,-1 0-23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6"/>
    </inkml:context>
    <inkml:brush xml:id="br0">
      <inkml:brushProperty name="width" value="0.04457" units="cm"/>
      <inkml:brushProperty name="height" value="0.04457" units="cm"/>
    </inkml:brush>
  </inkml:definitions>
  <inkml:trace contextRef="#ctx0" brushRef="#br0">28265 15397 493,'-19'-8'29,"12"0"4,10 0 5,12 1 5,4 0-2,1 2-4,-1 2-6,1 2-6,-1 1-3,1 0-3,-1 0-2,1 0-2,-1 1-1,-1 2 0,-1 2-1,0 2 0,-3 1-2,-1 1-3,-3 2-4,-1 0-4,-1 1-2,-2 1-2,-1 1 0,0 2-3,-2 0 1,0 1 0,-2 1 0,0 1 2,-3 1-1,-2 1-1,-4 1 0,-2 1-1,-3 1-1,-1-1 2,-3 1-1,-1-1 2,-2 1-2,1-1-1,-1 1-3,1-1-2,-1-2-1,2-3-3,1-4-1,1-4-1,1-4-1,1-1 0,1-2-1,0-2 1,2-3 0,1-6 0,0-4 1,2-5 0,1-4 0,2-3 2,3-3 1,1-3 2,1 0 1,2 2 1,0 1 2,2 3 1,-1 2 1,1 2-1,0 4-2,0 3 0,-1 2 8,0 1 16,-2 0 18,0 2 16,-1 3 9,0 4 1,0 6 2,0 4 0,0 4-4,0 1-9,0 3-9,0 2-8,0 3-7,0 6-3,0 7-3,0 5-3,-1 5-2,-2 6-3,-2 4-3,-2 5-2,-1 4-3,-1 1-7,-2 3-5,0 1-5,-1 3-7,1 3-8,-1 3-7,0 3-8,1-2-3,3-6-1,1-5-1,2-7 0,2-6 2,2-8 8,2-8 6,2-7 7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1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30850 56000 513,'54'-46'110,"10"10"-17,10 10-19,9 9-18,7 6-12,7 3-5,6 3-7,7 4-6,-6 1-13,-15 0-22,-15 0-19,-16 0-22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7"/>
    </inkml:context>
    <inkml:brush xml:id="br0">
      <inkml:brushProperty name="width" value="0.03855" units="cm"/>
      <inkml:brushProperty name="height" value="0.03855" units="cm"/>
    </inkml:brush>
  </inkml:definitions>
  <inkml:trace contextRef="#ctx0" brushRef="#br0">29982 17850 570,'0'22'125,"0"-1"-28,0-3-26,0-1-27,0-2-16,0 1-5,0 0-6,0-1-5,0 1-4,0-1-4,0 1-3,0-1-5,-1 1-1,0 0-1,-1-1 0,-1 1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7"/>
    </inkml:context>
    <inkml:brush xml:id="br0">
      <inkml:brushProperty name="width" value="0.03147" units="cm"/>
      <inkml:brushProperty name="height" value="0.03147" units="cm"/>
    </inkml:brush>
  </inkml:definitions>
  <inkml:trace contextRef="#ctx0" brushRef="#br0">30005 17959 699,'21'-15'2,"-5"4"6,-5 3 5,-4 3 5,-3 2 6,2 3 9,0 4 9,1 2 8,0 3-5,-2 2-16,-2 2-18,-2 1-17,-2 1-9,0-3-1,-2-1 1,0-2-1,1-2-2,2-2-5,3-2-5,4-2-5,1-1 4,1 2 13,2 0 11,0 2 12,0 0 7,-1 1 0,0 2 1,-2 0 1,-1 1 1,-2 2 0,-3 0 2,0 1 1,-5 2-1,-2 1-1,-5 3-2,-4 2-2,-1 0-2,1-1-1,1-1-3,1-1-2,-1-1-3,0-3-7,-1-1-5,-1-2-7,0-2-4,1-2-5,1-3-5,0 0-5,2-4-1,3-2-1,1-4 0,2-2 0,2-1 2,2 1 4,2 0 3,2 2 4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8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31172 17850 517,'7'15'126,"-2"-1"-28,-2-1-30,-2 0-29,-1-1-16,0 1-1,0 1-1,0 1-2,0 1-1,0 2-3,0 0-3,0 1-3,-1 0-2,-2 1-3,-2-1-3,-2 1-2,-1 0-2,1 1-1,-1 1-1,0 1 0,4-3-3,8-5-1,8-6-3,7-6-2,4-5 1,-1 0 5,-1-3 4,-1-2 6,-1 0 1,1 2-3,-1 2-4,1 2-2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8"/>
    </inkml:context>
    <inkml:brush xml:id="br0">
      <inkml:brushProperty name="width" value="0.03758" units="cm"/>
      <inkml:brushProperty name="height" value="0.03758" units="cm"/>
    </inkml:brush>
  </inkml:definitions>
  <inkml:trace contextRef="#ctx0" brushRef="#br0">33072 17800 585,'-20'1'147,"9"2"-32,7 2-34,8 1-31,4 1-29,1-2-22,2-3-22,0 0-24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9"/>
    </inkml:context>
    <inkml:brush xml:id="br0">
      <inkml:brushProperty name="width" value="0.05979" units="cm"/>
      <inkml:brushProperty name="height" value="0.05979" units="cm"/>
    </inkml:brush>
  </inkml:definitions>
  <inkml:trace contextRef="#ctx0" brushRef="#br0">34476 16024 367,'0'-11'44,"0"10"17,0 10 18,0 10 18,-1 4-1,0 2-20,-2 1-18,0 1-20,0 1-11,0 3-6,2 1-5,0 2-4,1 3-6,0 5-5,0 3-4,0 4-5,0 1-5,-2 1-6,0 0-6,-2 0-5,0 2-3,-1 4-1,-2 3-1,0 5-1,-1 1-1,1 1 0,-1-1-2,0 1 0,1-4 1,2-7 1,3-6 2,1-8 2,1-7 3,0-7 4,0-9 3,0-7 5,-1-5 1,0 0 2,-2-2 2,0 0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39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34731 15713 461,'9'-22'64,"4"6"-10,2 5-10,3 5-10,1 2-7,1 2-1,-1 0-3,1 2-1,-1 1 0,-1 2-1,-1 2 2,0 2 0,-3 1 0,-1 1-3,-3 1-1,-1 2-3,-1 0-1,-2 1-2,-1 1-1,0 1-2,-2 1-1,0 0-1,-2-1-2,0 1-1,-4 3-6,-4 7-7,-6 7-9,-3 6-8,-6 5-6,-3 0-3,-5 1-5,-3 2-4,0-3 0,4-4 6,3-5 4,5-5 4,3-5 0,2-4-7,4-3-6,3-4-6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0"/>
    </inkml:context>
    <inkml:brush xml:id="br0">
      <inkml:brushProperty name="width" value="0.0501" units="cm"/>
      <inkml:brushProperty name="height" value="0.0501" units="cm"/>
    </inkml:brush>
  </inkml:definitions>
  <inkml:trace contextRef="#ctx0" brushRef="#br0">36381 17600 439,'0'30'203,"0"-3"-50,0-4-50,0-1-50,-1-2-29,0 2-8,-2 3-8,0 1-8,-1 2-3,0-1 0,0 0 2,1 1 0,-1-2-7,2-1-14,0-3-15,2-1-13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0"/>
    </inkml:context>
    <inkml:brush xml:id="br0">
      <inkml:brushProperty name="width" value="0.03726" units="cm"/>
      <inkml:brushProperty name="height" value="0.03726" units="cm"/>
    </inkml:brush>
  </inkml:definitions>
  <inkml:trace contextRef="#ctx0" brushRef="#br0">36600 17962 590,'1'-14'32,"2"2"7,2 4 7,2 3 7,1 1 0,3 0-8,2 0-9,1 1-7,1-1-6,-1 2-3,-1 0-3,0 2-2,-2 0-13,1 0-25,0 0-25,0 0-23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0"/>
    </inkml:context>
    <inkml:brush xml:id="br0">
      <inkml:brushProperty name="width" value="0.04921" units="cm"/>
      <inkml:brushProperty name="height" value="0.04921" units="cm"/>
    </inkml:brush>
  </inkml:definitions>
  <inkml:trace contextRef="#ctx0" brushRef="#br0">37062 17116 447,'-7'-12'52,"2"8"6,2 8 5,2 8 6,1 4-3,0 3-10,0 1-10,0 3-11,0 1-7,-2 2-3,0 3-5,-1 1-3,-2 1-6,0 1-5,-1-1-5,-2 0-7,2-1-7,1-2-8,2-1-8,2-3-8,1-2-7,0-3-5,0-3-4,0-2-6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0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37650 18005 514,'21'-14'0,"-3"3"3,-4 2 0,-4 4 2,-3 2 7,1 2 12,0 2 12,0 2 13,-1 2 4,-1 4-2,0 2-2,-2 3-3,-1 3-5,-2 1-9,-2 3-9,-2 1-8,-1 1-5,-2-3-1,0-1-1,-1-3 0,0-1-2,2 0-3,2-2-4,2-1-3,4-2-6,8-4-10,6-4-10,7-4-10,2-3-4,-1 0 2,-3-1 0,-1-2 2,-2 1-2,-3-1-2,-1 0-3,-2 0-3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3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52895 2500 735,'-13'0'9,"4"2"19,6 0 17,5 2 18,5 0-1,7 2-22,7 0-22,7 1-22,0 0-19,-6 0-17,-5-2-17,-6 0-16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2"/>
    </inkml:context>
    <inkml:brush xml:id="br0">
      <inkml:brushProperty name="width" value="0.05998" units="cm"/>
      <inkml:brushProperty name="height" value="0.05998" units="cm"/>
      <inkml:brushProperty name="color" value="#F2395B"/>
    </inkml:brush>
  </inkml:definitions>
  <inkml:trace contextRef="#ctx0" brushRef="#br0">30900 56500 366,'-68'1'10,"17"4"20,15 3 20,16 3 19,9 6 5,3 9-11,3 10-12,4 10-11,2 10-7,4 13-5,3 12-4,3 13-4,-1 4-3,-2-3-4,-3-3-2,-3-2-3,-6 2-4,-5 9-5,-7 10-3,-5 10-5,-3-4-5,4-16-6,3-15-5,3-15-5,6-25-7,9-30-7,10-32-7,10-30-8,14-33 2,23-30 9,22-32 11,22-30 10,5-4 7,-8 25 1,-10 25 4,-9 25 2,-7 18 7,-3 14 15,-3 11 12,-2 14 15,-6 10 8,-6 9 5,-6 10 4,-6 10 5,-6 11-1,-2 17-5,-3 15-6,-3 16-6,-12 9-10,-18 3-16,-19 3-15,-18 4-15,-12-3-9,-3-5-2,-3-7-4,-2-5-2,0-9-1,7-9 1,6-10 1,7-8 1,15-12 4,25-12 7,25-13 7,25-12 6,10-1 7,-2 14 5,-3 11 5,-3 14 6,-4 7 4,-3 3 2,-3 3 3,-2 4 1,-17 8-3,-28 17-10,-28 15-9,-27 16-10,-19 7-7,-5 1-3,-7-1-4,-5 1-4,-4-4 0,0-6 2,0-6 1,0-6 4,-2-7 4,-3-6 8,-3-6 9,-2-6 8,5-7 3,16-6-2,15-6-1,17-6-3,22-6 8,32-2 17,31-3 17,32-3 16,22-2 3,17 0-15,15 0-13,16 0-13,9-2-11,3-3-7,3-3-8,4-2-6,-6-1-10,-11 3-11,-14 3-11,-11 4-13,-14 1-1,-11 0 7,-14 0 8,-11 0 7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1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36800 15081 566,'2'-14'48,"4"5"-1,4 3-3,3 4-2,2 2-3,-1 0-4,-1 0-4,0 0-5,-2 1-3,-1 2-3,0 2-2,-2 2-3,-1 1-2,-2 3-2,-3 2-2,0 1-2,-4 2-3,-2 2-3,-4 0-3,-2 1-3,-2-1-4,-1 1-3,-1-2-3,-1-1-3,0-2-1,2-3 1,2-3 2,3-2 2,5-3 4,11-2 5,11-2 6,11-2 5,4-1-1,-1 0-9,-3 0-8,-2 0-9,-3 1-2,-5 0 4,-5 2 4,-4 1 4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9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40366 12246 537,'-12'-8'35,"8"2"11,8 1 10,8 1 11,3 1-1,1 0-11,0 2-13,-1 0-11,0 1-8,-1 0-6,-1 0-5,0 0-4,1 0-5,5-2-1,5 0-3,5-1-3,2-1-2,-2 2-6,0 0-4,-1 2-4,-1 0-2,-1 2 1,-1 0 3,-1 2 1,-2-1-2,-3-1-7,-3 0-7,-2-2-8,-3 1-4,-1 0-1,-1 2-2,0 0-1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49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40258 13300 494,'-9'7'0,"-2"-1"2,-2 0 2,-1-2 1,1 0 10,8 0 21,7 0 19,6 0 19,4-2 3,1-1-16,1-2-16,2-1-15,0-2-10,3 2-3,2 0-4,1 2-3,2 0-2,-1 0 1,1 0 0,-1 0 2,1 0-6,-1 2-13,0 0-12,1 2-13,0 0-5,3 1 0,1 1 1,3 2 1,0-1 0,0-1 1,1-1 0,-1 0 1,0-2 1,-2 0 3,0-2 2,-1 0 2,-3-1 2,-5 0 0,-5 0 2,-4 0-1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0"/>
    </inkml:context>
    <inkml:brush xml:id="br0">
      <inkml:brushProperty name="width" value="0.0399" units="cm"/>
      <inkml:brushProperty name="height" value="0.0399" units="cm"/>
    </inkml:brush>
  </inkml:definitions>
  <inkml:trace contextRef="#ctx0" brushRef="#br0">44150 13027 551,'30'7'112,"-3"-2"-26,-3-3-24,-3 0-26,-1-2-13,3 0 0,1 0-2,3 0-1,1-1-1,1 0-4,0-2-3,3 0-3,-2 0-3,0 0-3,-1 2-2,-1 0-2,-1 1-2,-1 0 0,-1 0-1,-1 0-1,-1 0 0,1 0 0,-1 0-1,1 0 0,0 0 0,1 0 1,1 0 2,1 0 2,0 0 1,1 0 0,-1 0 1,1 0 1,0 0 0,4-2 0,3 0 1,3-1-1,0-1 0,-2 0 1,-2 0-1,-1 0 0,-1 0 0,1 0 1,0 0-1,2 1-1,0-1 1,1 2 0,-1 0-1,0 2-1,0-1 1,1 0-1,-1-2-1,0 0 0,0 0 0,1 0 0,-1 2-1,0 0 0,0 1 0,1 0-1,-1 0 1,0 0-1,1 0-1,-1 0 1,0 0-2,1 0 0,-1 0-1,2 0 1,1 0-1,0 0 1,1 0-1,-1 0-1,-2 0-2,0 0-1,-1 1 1,-1 0 2,-1 2 2,-1 0 3,-1 0 0,2 0 0,1-2 1,1 0-1,1-1-1,0 0 0,2 0-2,1 0 0,0 0-2,0 0 1,0 0-1,0 0 1,-1-1-1,-1 0 1,-3-2 0,-1 0 1,-2 0-1,2 0 1,1 2 0,1 0 0,0 1 0,0 0 0,0 0-1,1 0-1,0 0 0,0 0-1,2 0-1,1 0 0,1 0-1,2 0 0,2 0 0,2 0-1,2 0 2,0-2 1,2 0 1,0-1 1,0-1 1,-2 2-2,-2 0-1,-2 2-1,-1 0-1,0 0-3,0 0-1,1 0-2,-2 0-1,0 0-1,-2 0-1,0 0-1,-3 0 2,-5 0 3,-5 0 3,-5 0 3,-4 0 3,-3 0 1,-3 0 1,-2 0 2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67598 10048 999,'-8'-8'-6,"2"2"-12,1 1-12,1 1-12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5"/>
    </inkml:context>
    <inkml:brush xml:id="br0">
      <inkml:brushProperty name="width" value="0.05142" units="cm"/>
      <inkml:brushProperty name="height" value="0.05142" units="cm"/>
      <inkml:brushProperty name="color" value="#F2395B"/>
    </inkml:brush>
  </inkml:definitions>
  <inkml:trace contextRef="#ctx0" brushRef="#br0">46846 7836 427,'0'-15'4,"0"2"5,0 3 7,0 1 6,0 4 8,0 6 9,0 6 10,0 6 9,-1 5 1,0 5-9,-2 5-7,0 4-8,0 5-6,0 3-4,2 2-4,0 4-4,1 2-2,-2 1-3,0 3-1,-1 2-2,-1 1-2,0 2-1,0 0-2,1 1-2,-1 1-2,2 2-6,0 0-5,2 1-5,0 1-4,0 1-3,0 1-4,0 1-3,0-3-5,0-8-5,0-8-5,0-8-6,0-7 0,0-6 4,0-5 5,0-6 4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5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46731 7528 518,'0'-14'3,"0"1"6,0 2 6,0 2 5,2 2 5,4 1 2,4 0 2,3 2 2,6 0 1,5 2-2,7 0 0,5 2-2,1 1-2,-2 2-3,-3 2-2,-3 2-4,-3 2-1,-2 5-3,-1 4-1,-3 3-2,-2 3-1,-4 1 0,-5 1 0,-3 1 0,-2 1-1,0 1-1,0 0-2,0 2-2,-2 2 0,-4 1-2,-4 2 0,-4 2-1,-4 1-1,-5 0-2,-5 1-2,-5-1-3,-4 0-4,-2 0-5,-4 0-7,-2 0-6,0-1-5,4-3-4,3-4-6,5-2-4,4-4-1,5-5 0,5-5 1,5-4 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5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48450 9405 547,'0'-13'55,"2"6"3,0 6 3,2 6 3,0 4-4,1 1-12,2 3-10,0 2-12,0 0-7,-1-1-6,0-1-5,-2-1-5,0 0-7,0-1-8,0 1-8,0 0-8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6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48209 9189 569,'5'-5'8,"-6"6"16,-6 6 17,-6 6 16,-3 3 2,-1 1-13,-1 1-13,-1 1-13,-2 1-11,0-1-7,0 1-7,-2-1-9,0 0-5,2-3-4,3-1-3,1-2-5,3-2 0,1-3 2,2-1 4,2-2 2,3-1 8,5 0 10,2 0 11,5 0 11,1 0 8,-2 2 4,-2 0 3,-2 1 4,-1 2 1,0 2-4,0 2-3,0 1-3,4-1-11,10-8-19,7-7-18,11-6-18,1-4-5,-2-1 9,-3-2 8,-3 0 8,-3 1 8,-3 3 6,-3 3 5,-3 2 6,-4 5 7,-8 4 6,-6 5 7,-7 6 6,-5 2 0,-2 1-6,-1 1-6,-3 1-7,0 0-6,1-1-6,1-1-6,1 0-5,1-2-4,3-1 0,1-1-1,3-1 1,0-2-3,2-2-3,0-4-3,2-2-3,1-1 3,1 4 8,0 2 9,2 3 9,-1 2 8,0 0 9,-1-1 8,-2 1 9,0 1 2,-2 3-5,0 4-5,-1 2-4,-1 1-5,1 1-3,-1-1-2,0 1-3,1-2-4,1-3-6,0-3-3,2-3-6,3-4-14,6-6-21,6-6-23,6-6-23,1-2-2,-1 1 18,-2 0 16,-2 2 18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6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48400 11113 468,'21'-7'2,"-3"4"4,-4 2 5,-4 4 4,-3 2 5,-1 3 6,-1 3 5,0 4 6,-1 0 1,0 1-2,0 0-2,0-1-2,0 0-4,1-1-3,2 0-4,0-2-3,1 0-3,0-1-1,0 1-1,-1 0-1,2-1 0,0-1 0,1 0 1,2-2 1,-1-3 0,-1-6-3,-1-6 0,0-6-3,-1-4-5,1-3-12,2-3-10,0-3-10,0 0-6,1 3 3,0 3 2,0 3 2,-1 2 6,1 1 9,0 1 10,0 1 9,-1 1 4,1 2-2,0 2-2,0 2-2,-1 3-1,-1 4-2,-1 4 0,0 4-1,-3 2-5,-3 1-7,-2 1-8,-3 2-7,-4-1-4,-2-1 2,-4-1 1,-2 0 2,-2-3 0,-1-1 0,-1-2 1,-1-2-1,-1-3 1,-1-2-1,-1-4 0,-1-2-1,0-3 3,1-2 5,1-2 6,1-1 5,1-1 5,3 3 4,1 1 4,2 2 4,3 1 4,2 1 4,4-1 4,3 0 4,3 0 2,4 0 1,3 0 2,5 1 0,3 0-2,3 2-5,3 2-5,3 2-5,1 1-6,1 2-5,-1 0-5,1 2-5,-4-1-9,-4-1-10,-4 0-12,-6-1-11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2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33900 57550 438,'114'68'210,"-22"-11"-50,-22-14-51,-21-11-51,-17-3-36,-8 10-20,-10 10-20,-9 9-20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8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52174 9685 472,'-14'0'3,"1"1"8,2 2 8,2 0 7,3 0 5,2-4 5,4-2 5,2-3 3,3-4-1,0 0-7,1-3-9,2-1-8,1-2-5,1 0-3,3 1-3,2-1-3,0 1-4,-1 1-2,-1 1-3,0 0-3,-1 1-2,1 1 0,1-1-2,1 0 0,0 2 0,-1 3 0,-1 2 1,0 4 0,-2 3 6,-1 6 10,0 4 11,-2 5 11,0 3 4,0 1-2,-1 1-2,1 1-1,0 1-3,0-1-5,0 0-4,0 1-4,-1-1-5,-1-1-1,-1-1-3,0-1-1,-1 0-4,2 1-1,0 1-3,1 1-1,0 0-3,-2 1-1,-2-1-2,-2 1-1,-1-1-1,2-2-2,0 0-1,2 0 0,-1-3-3,0-1-3,-2-3-3,0-1-2,-2-4-7,0-4-7,-2-6-9,0-4-9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8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52816 8798 405,'0'-22'3,"2"1"5,0 2 7,1 3 4,0 5 11,-4 8 13,-2 9 14,-3 10 13,-3 5 2,-2 5-10,-2 3-10,-1 4-11,-3 2-8,0 1-5,-1-1-6,-1 0-5,-2 2-5,-3 2-4,-3 4-6,-3 3-3,-3 2-8,-2 3-10,-4 4-9,-3 2-9,2-1-9,6-5-7,5-4-6,7-5-8,4-7 0,5-8 5,3-7 7,4-8 5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9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54481 10150 408,'0'16'186,"0"1"-42,0 1-41,0 1-42,0 2-25,0 1-8,0 3-9,0 1-9,-2 1-6,0-1-4,-3-1-4,-2-1-4,1-1-7,1-1-6,2-1-7,2-1-8,1-5-10,0-8-16,0-10-16,0-8-14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9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54697 9840 527,'14'-14'0,"-1"1"0,-3 2 0,-1 3 0,0 0 7,0 2 17,1 1 15,1 0 15,1 3 6,0 4-6,-1 4-5,1 4-5,-3 2-5,-5 3-7,-4 2-4,-5 1-7,-4 2-6,-2-1-9,-2 1-6,-1-1-9,-1-1-6,1-2-5,1-4-7,1-3-4,4-2-2,10-2 7,8-3 5,9 0 5,4-2 7,-1 2 8,-2 0 9,1 2 7,-5 2 5,-5 5 1,-6 5 1,-6 5 1,-6 1-1,-4-1-3,-5-3-2,-5-1-4,-2-1-6,0 0-9,-1-1-9,1 1-8,0-2-9,3-1-7,2-2-7,1-2-7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8:59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55764 10187 414,'-7'-6'53,"2"6"5,2 4 4,2 6 4,1 2-3,0 1-10,0 1-9,0 2-10,0 0-6,0 1-2,0 1-2,0 1-2,0 1-3,0 1-4,0 1-4,0 1-4,0 0-7,-2-1-7,0-1-8,-2-1-8,0-1-4,1-3 1,-1-1 1,0-2 1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0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55591 9947 427,'9'-21'26,"3"7"5,3 5 6,4 6 5,1 3 2,1 0-3,0 0-2,3 0-3,-2 0-3,-2 2-1,-1 0-2,-2 2-2,-3 1-3,-3 3-1,-3 3-3,-2 4-3,-3 1-1,-1 1-2,0 1-3,-1 1-2,-4 1-2,-4 3-5,-6 1-2,-3 3-5,-7 2-8,-4 2-12,-4 4-12,-6 3-13,-1-2-3,2-2 8,2-5 6,1-4 8,3-3-2,2-3-10,1-3-10,3-2-9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5"/>
    </inkml:context>
    <inkml:brush xml:id="br0">
      <inkml:brushProperty name="width" value="0.04601" units="cm"/>
      <inkml:brushProperty name="height" value="0.04601" units="cm"/>
      <inkml:brushProperty name="color" value="#F2395B"/>
    </inkml:brush>
  </inkml:definitions>
  <inkml:trace contextRef="#ctx0" brushRef="#br0">46075 15556 478,'49'-34'25,"-12"8"-1,-12 8-4,-11 10-2,-1 6 1,9 4 4,10 4 5,10 4 5,1 2-1,-10 3-5,-8 2-6,-8 1-5,-7 3-3,-1 1-1,-2 3-2,-2 1-1,-2 2-2,0 1-1,-2 1-2,0 1-1,-3 0-1,-4 0 1,-4 1-1,-4-1 1,-2 0-1,-3-1-3,-2-2-2,-1 0-2,-1-1-4,-1-3-3,1-1-3,0-3-4,0-2-3,2-4 0,3-5-2,1-3 0,2-4-1,1-4 0,1-4 0,1-3-1,1-5 3,4-2 2,3-3 4,2-3 2,2-2 4,0-3 2,0-1 2,0-2 3,0 0 3,0 3 4,0 3 3,0 3 4,0 3 4,0 2 2,0 4 4,0 3 3,0 4 6,0 8 9,0 6 10,0 8 10,0 3-1,-2 3-9,0 1-11,-2 3-10,0 4-5,1 8-3,-1 8-2,0 8-2,0 5-4,0 5-5,0 3-5,0 5-6,-1 5-6,-4 8-6,-2 8-6,-3 8-7,-1 0-3,1-6-1,1-8-2,0-6 0,3-8-1,3-7-3,2-9-2,4-7-2,1-8 1,0-7 3,0-9 5,0-7 4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7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46956 17930 425,'1'-13'17,"2"6"9,2 6 9,2 6 9,0 3 0,-1 2-8,0 0-7,-2 1-8,1 0-6,0-1-5,1 0-5,2-2-5,0 0-6,-1 0-7,1 0-6,0 0-8,0-2-3,2-3-3,0-2-2,1-4-1,1-3 1,0-3 3,-1-5 4,1-4 4,0 0 4,0 1 4,-1 2 5,1 3 4,-1 1 3,-1 0 1,0 2 1,-2 1 1,-1 2 10,-2 4 20,-2 4 21,-2 4 19,-4 3 3,-4 1-15,-5 3-16,-5 2-16,-3 0-9,1 1-3,-1 0-5,1-1-3,-1 0-1,0-1-2,1-1 1,-1 0-1,1-2-1,3-1 0,1 0-1,3-2 0,3-1-4,6-1-5,6 0-6,6-2-6,2-1-1,1-2 2,0-2 3,0-2 2,-1 0 3,-1 1 4,-1 0 2,0 2 4,-4 2 4,-5 7 5,-4 6 5,-5 6 6,-4 2 1,-2 0 0,-1 1 0,-3-1 0,-1 0-2,-1-1 0,-1-1-3,-1-1 0,0 0-4,1 1-4,1 1-4,1 1-4,1-1-4,3-1 1,1-2-2,3-3-1,5-6-8,11-10-14,12-11-14,10-11-15,4-4-2,-2 3 13,-1 3 13,-3 3 11,-2 3 10,-1 2 6,-2 4 5,-3 3 7,-1 2 2,-4 2-1,-3 2-1,-2 2-1,-3 2 6,1 3 10,0 4 11,0 2 11,0 2 4,0 1-1,0 1-1,0 1-2,0 0-3,0-3-3,0-1-4,0-2-4,-1-2-3,1 1-1,0 0-2,0 0-3,1-1 0,2-1-1,2-1-2,2 0 1,1-3-5,1-4-6,1-4-6,1-4-6,0-4-3,-1-2 0,0-3 1,-2-3 1,-1-2-1,-1 1-5,0-1-4,-2 1-4,0 1 0,0 3 7,0 2 5,-1 4 6,2 2 5,2 1 6,2 0 6,1 2 6,1 2 0,0 4-5,-2 3-4,-1 5-5,-2 4-9,-2 2-13,-4 3-13,-2 3-14,-4-1-3,-2-5 5,-4-5 6,-2-4 5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7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48150 18865 665,'9'-6'98,"3"1"-18,3 2-18,4 2-17,0 2-15,2 2-14,1 2-13,1 1-12,-2 1-6,-3 0 3,-4-2 3,-4-1 2,-3 0-9,1 0-20,0 0-20,0 0-20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7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50677 18550 645,'-7'9'119,"4"1"-25,3 3-27,2 1-25,2 1-20,0-3-12,-1-1-12,1-2-13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2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33400 58750 450,'-10'-22'95,"32"6"-7,31 7-8,32 6-8,10 4-9,-9 4-11,-10 3-10,-8 3-10,-9 3-13,-6 3-13,-6 3-13,-6 4-14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8"/>
    </inkml:context>
    <inkml:brush xml:id="br0">
      <inkml:brushProperty name="width" value="0.05322" units="cm"/>
      <inkml:brushProperty name="height" value="0.05322" units="cm"/>
      <inkml:brushProperty name="color" value="#F2395B"/>
    </inkml:brush>
  </inkml:definitions>
  <inkml:trace contextRef="#ctx0" brushRef="#br0">51563 17843 413,'-15'0'2,"2"0"5,2 0 5,3 0 4,1-1 6,2-2 6,2-2 5,2-2 6,2-3-1,2-3-6,2-5-8,2-3-6,1-2-6,1 3-3,1 1-3,2 3-4,0 0-2,3 0 0,2 1-1,1-1-1,1 2 1,-3 3 0,-1 2 0,-2 4 1,-1 1 1,1 0 0,1 0 0,2 1 0,-1 0 3,-1 3 4,-1 4 5,-1 2 4,0 3 3,0 4 3,-1 2 2,1 3 3,-1 2-1,0 1-1,-2 1-2,-1 1-2,0 1-4,0 1-3,0 1-5,0 0-4,0 2-4,-1 1-2,1 1-2,0 0-3,-1 0-2,-2-3-5,-3-3-3,0-3-3,-2-1-6,0 3-4,0 1-5,0 3-5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8"/>
    </inkml:context>
    <inkml:brush xml:id="br0">
      <inkml:brushProperty name="width" value="0.05552" units="cm"/>
      <inkml:brushProperty name="height" value="0.05552" units="cm"/>
      <inkml:brushProperty name="color" value="#F2395B"/>
    </inkml:brush>
  </inkml:definitions>
  <inkml:trace contextRef="#ctx0" brushRef="#br0">52365 17215 396,'0'-23'4,"0"3"9,0 1 10,0 3 8,0 1 5,0 2 1,0 2 2,0 3 1,-3 3 1,-2 8-1,-5 6-1,-4 7 0,-2 6-2,-1 5-2,-1 5-3,-1 4-3,-1 3-4,-1-2-6,-1 0-4,-1-1-6,-2 1-2,-1 2-2,-2 4 0,-3 2-1,0 3-6,0 2-11,0 2-10,-1 2-11,3-3-9,5-5-7,5-6-8,5-5-7,3-7-2,3-4 3,1-5 4,2-4 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9"/>
    </inkml:context>
    <inkml:brush xml:id="br0">
      <inkml:brushProperty name="width" value="0.05395" units="cm"/>
      <inkml:brushProperty name="height" value="0.05395" units="cm"/>
      <inkml:brushProperty name="color" value="#F2395B"/>
    </inkml:brush>
  </inkml:definitions>
  <inkml:trace contextRef="#ctx0" brushRef="#br0">54160 18150 407,'-14'2'75,"5"4"-7,3 3-5,4 5-7,2 1-6,0-1-8,0-1-6,0 0-7,-1 0-4,-2 3-1,-2 3-1,-1 3 0,-2 1-2,2 1-2,1-1-3,0 1-2,1-2-5,1-2-11,-1-1-8,0-2-9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9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54347 18061 512,'22'-28'32,"-3"5"2,-3 6 2,-3 7 3,-1 4 2,0 4 3,-1 4 3,1 4 4,-3 3-3,-5 1-9,-4 3-9,-5 2-9,-4 1-6,-2 1-7,-2 1-5,-1 1-7,-1-1-4,2-3-4,3-3-4,1-2-5,6-3 0,10-1 2,9-1 2,11 0 1,2 0 7,-6 4 7,-3 2 10,-6 3 9,-6 2 2,-8 0-1,-8-1-3,-8 1-2,-3 0-4,-1 1-4,1 1-5,-1 1-5,1 0-4,1-3-3,1-1-5,1-2-4,1-2-4,2-1-5,3-1-5,1 0-5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09"/>
    </inkml:context>
    <inkml:brush xml:id="br0">
      <inkml:brushProperty name="width" value="0.05657" units="cm"/>
      <inkml:brushProperty name="height" value="0.05657" units="cm"/>
      <inkml:brushProperty name="color" value="#F2395B"/>
    </inkml:brush>
  </inkml:definitions>
  <inkml:trace contextRef="#ctx0" brushRef="#br0">55805 18061 388,'0'-13'56,"0"8"-3,0 7-2,0 6-3,0 4-4,0-1-3,0 1-4,0 0-4,0 0-3,0 1-2,0 1-2,0 1-2,0 1-3,0 0-1,0-1-1,0 1-2,0 0-2,0 3-1,0 1-1,0 3-1,-1 0-4,-2 1-6,-2-1-8,-1 0-5,1-1-6,7-3-5,8-3-4,6-2-4,5-4 1,3-3 9,3-2 7,2-4 9,1-1 2,-1 0-2,-3 0-1,-1 0-3,-3 1-4,-2 2-6,-1 2-7,-2 2-6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2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57650 12915 710,'8'-6'68,"0"1"-14,0 2-15,-1 2-13,2 1-9,0 0-1,1 0-2,2 0-1,0 0-3,3 0 0,1 0-2,3 0-2,1 0-2,-1 0-1,1 0-1,0 0-3,0 0 0,3 0 1,1 0 0,3 0 0,0 0 0,1 0-2,-1 0-1,0 0-2,1 0 1,1 2 0,1 0 1,1 2 1,1-1 0,1 1 1,0 0 0,2 0 0,1 0 1,1-1 0,0 1 0,2 0 0,1-1 0,2 0 1,2-2-1,2 0 0,1-1-1,-2 0-1,0 0 0,-1 0-2,-1 0 0,0 0 1,0 0 1,0 0 1,-1 0 0,0 0 0,-1 0 1,-1 0 0,0 0 0,4 0 0,2 0-1,4 0 0,2 0-1,2 0-1,1 0-2,3 0-1,1-1-2,0 0-1,0-2-2,0 0-1,-2-1 0,-1 0 1,-2 1 1,-2-1 2,-2 1-1,0 0 0,-2 2-1,0 0-1,-2 1-1,-2-2 1,-2 0 1,-2-1 0,-1-1-1,-1 2-3,-2 0-4,0 2-2,-1 0-1,-1 0 2,-1 0 1,-2 0 2,-2 0 1,-5 0 1,-5 0 0,-4 0 1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3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59119 16042 379,'0'-15'6,"0"3"10,0 1 11,0 2 11,0 7 6,0 12 6,0 11 4,0 13 4,-1 7-1,-1 4-8,0 4-8,-1 4-8,-1 1-6,0-1-2,0-1-5,0 0-2,0-1-4,-2 3-3,0 2-3,-1 2-3,-2 4-1,-2 7 0,-2 7 1,-1 6 1,-1 2-5,1-3-11,0-5-9,2-4-11,1-3-6,1-5-3,0-3-3,2-4-3,1-5-1,0-5 2,2-4 2,1-5 2,0-6 1,2-6 2,0-5 1,2-6 1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3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59450 15744 474,'1'-22'4,"2"3"5,2 3 5,2 2 6,1 4 1,1 3 1,2 2-2,0 4 0,2 1 1,5 0 2,3 0 1,5 0 3,1 2 0,-1 4 1,-1 4 1,-1 3 0,-1 3-1,-1 0-3,-1-1-2,-1 1-2,-2 1-2,-3 1-4,-2 3-2,-4 1-3,-2 2-2,-1-1 0,0 1-1,-2-1 0,-2 2-3,-6 3-8,-4 3-7,-5 3-6,-5 1-6,-5 0-3,-5 0-3,-5 0-4,-1-1-2,1-3 1,3-3 0,2-3 0,3-4 3,5-5 6,4-5 4,6-4 6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4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61462 18242 427,'-7'-3'133,"2"8"-24,2 9-23,2 10-23,1 3-16,0 0-8,0 0-9,0 1-8,-1-1-7,-2 1-3,-2-1-4,-1 0-3,-2 1-3,2 1-1,1 1 0,1 1-3,0-2-14,2-4-28,0-3-30,2-5-28,0-4-5,2-6 19,0-6 18,2-6 20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5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61550 18713 594,'9'-14'94,"1"5"-14,3 3-13,2 5-15,1 1-11,1 0-9,1 0-9,1 0-10,0 0-10,-3 0-9,-1 0-10,-2 0-11,-2-1-11,-1-1-15,-1 0-13,0-1-15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3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31700 47000 651,'92'71'189,"-16"-5"-73,-15-7-73,-15-5-72,-12-8-37,-6-5-1,-6-7-1,-6-5-1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5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62109 18040 420,'-7'-5'11,"2"8"21,2 6 21,2 7 22,1 4 4,0-1-11,0 1-14,0-1-11,-1 2-10,-4 1-3,-2 3-5,-3 1-5,-1 2-3,2 1-3,2 0-2,3 2-3,-1 1-5,0 1-5,-1 1-6,-1 0-7,0-1-9,2-3-11,2-5-12,2-3-11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5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62800 18916 477,'29'-7'8,"-5"2"16,-5 2 16,-5 2 16,-2 2 5,-1 4-7,1 2-5,0 3-7,-2 4-6,-3 1-7,-2 5-6,-4 2-7,-2 2-4,-4 2-1,-2 3-2,-3 1-1,-1-1 0,0-3 0,2-5 0,1-3 1,0-3-2,2-1-3,1-1-4,0-1-3,5-2-1,6-2 1,7-4 2,7-2 1,6-4-2,5-4-6,5-4-6,4-4-6,2-1-2,-2-1 1,-1 1 0,-3-1 2,-4 2-1,-6 2-1,-5 4-2,-6 3-2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16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62166 15055 544,'3'-14'9,"6"2"17,6 4 18,5 3 18,1 2 2,-3 2-11,-4 2-11,-4 2-12,-2 2-7,1 3-1,2 4-3,0 2-1,-1 2-3,-3 1-4,-2 1-2,-4 1-5,-3 0-1,-3-1-3,-6-1-1,-2-1-3,-4-1 0,-1-1-1,-3-1-1,-1 0-1,0-3 1,3-1-1,3-2 1,3-2 0,5-2 2,10 0 7,8-2 5,9 0 5,7-3 2,6-2-5,7-4-4,5-2-3,3 0-9,0 3-11,-1 2-11,1 4-12,-4 1-4,-10 0 3,-8 0 2,-8 0 2,-6 0-1,-1 2-4,-1 0-4,0 2-5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5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68867 11846 467,'-15'0'2,"-1"0"4,0 0 5,1 0 4,2 0 8,6-2 13,6 0 14,6-1 12,5-2 1,3 0-9,5-1-10,4-2-9,1 2-8,2 1-3,1 2-3,1 2-4,1 1-3,1 0-3,1 0-3,1 0-2,-1 0-3,-2 2-3,-1 0-1,-3 2-1,-1-1-4,-1-1-3,-1 0-4,0-2-2,-3 0-4,1 0-1,-2 0-3,-1 0-2,-2 1-6,-1 2-11,-2 2-11,-2 2-11,-2 1-1,-2 1 8,-3 2 8,0 0 8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6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68474 13365 486,'-11'0'11,"10"0"22,10 0 22,10 0 22,5 0 4,2-2-14,3 0-15,1-1-13,1-1-10,-2 2-4,0 0-5,-1 2-4,2 0-8,3 0-10,4 0-13,4 0-10,0 1-6,-6 2 1,-4 2 1,-5 1 0,-2 2-1,-1 0-4,1 0-5,-1-1-3,1 0-1,-1-2 2,1-3 3,-1 0 1,-2-2 4,-3 0 4,-4 0 4,-4 0 4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7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73111 12881 516,'-13'-1'54,"8"0"0,7-2 1,6 0 0,4-1-3,1 0-9,2 0-10,0 1-8,1-1-6,-1 2-2,1 0-3,0 2-2,2 0-1,7 0-2,5 0 0,6 0-1,4 0-1,1 0-3,0 0-1,2 0-4,-1 0 0,0 0-2,-1 0-1,-2 0-1,1 0-1,-1 0 2,0 0 0,0 0 1,0 0 0,-2 0 1,0 0 1,-1 0 0,0 0 1,0 0 0,2 0 0,1 0 0,1 0 1,2 0 1,2 0 0,2 0 0,2 0 0,0 0 0,2 0 0,0 0-1,1 0-1,0 0-2,0 0-1,0 0-1,0 0-2,0 0 1,0 0-1,0 0 0,1 0 1,1 2 0,3 0 0,2 2 1,1-1 0,0 1-1,-1 0 1,1 0 0,0 0-2,0 2 0,0 0-2,-1 1-2,1 0 0,0-2-1,0-3-1,0 0-1,-1-2 0,-1 0 1,-1 0 1,0 0 1,-3-1-3,-2 0-7,-4-2-5,-2 0-7,-3-2-3,-2 0 1,-2-1 0,-2-1 1,-4-1 2,-7 2 3,-7 1 3,-6 1 3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8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74363 9650 457,'-21'-15'17,"8"1"11,7 1 10,7 1 11,4-1 0,5 0-8,4-1-8,3-1-9,4-1-5,1 1-2,3-1-1,1 0-2,0 1-2,-1 1-3,-3 1-3,-1 0-2,-2 3-2,-1 3 1,-1 2 1,-1 4 2,-1 3 0,-1 4 0,-1 4 0,0 3 1,-1 5 1,1 3 1,1 5 1,2 3 2,-1 2 1,-1 1 0,-1-1 2,-1 0 1,-1 1-2,0 1-5,-2 1-3,-1 0-4,0 1-4,-2-1-3,-1-2-2,0 0-2,-2-2-2,-1-1 2,0-3 1,-1-1 0,-1-3-2,0-3-8,0-3-6,0-3-7,-2-4-10,-2-4-14,-4-6-14,-2-4-12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8"/>
    </inkml:context>
    <inkml:brush xml:id="br0">
      <inkml:brushProperty name="width" value="0.05357" units="cm"/>
      <inkml:brushProperty name="height" value="0.05357" units="cm"/>
      <inkml:brushProperty name="color" value="#F2395B"/>
    </inkml:brush>
  </inkml:definitions>
  <inkml:trace contextRef="#ctx0" brushRef="#br0">75329 9086 410,'0'-15'0,"0"1"0,0 1 0,0 1 0,0 0 9,0 2 17,0 1 18,0 0 17,-2 6 6,-2 8-4,-4 9-4,-2 10-5,-3 3-7,-3 2-7,-3 1-8,-3 1-7,-3 0-7,-1 2-5,-3 1-3,-1 1-5,-2 2-1,-4 4-1,-3 4 2,-2 4-1,-1 3-4,3 3-9,4 3-10,2 4-9,5-4-7,5-9-3,7-8-4,5-9-4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8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76829 10300 451,'-1'17'180,"0"1"-43,-2 3-43,0 1-43,-1 2-24,0 1-8,0 1-6,1 0-8,-1 1-2,0-1 2,0-1 1,0-1 1,0-2-6,1-2-13,-1-1-13,0-2-14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9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76925 10063 597,'14'-15'0,"-1"2"0,-3 2 0,-1 3 0,-1 1 8,0 2 14,0 2 15,0 2 14,-1 1 5,1 2-5,0 0-5,0 2-6,-2 1-6,-3 3-9,-2 4-7,-3 2-9,-3 2-4,-2-1-5,-2 1-2,-2 0-3,0-1-2,1-1-1,1-1-1,0-1-2,4-1 0,4-2-1,6-2-2,4-2 0,2-1 1,-2 1 7,-3 2 6,-1 0 7,-2 2 2,-2 1 1,-2 3 0,-2 2 0,-2 1 0,-3-1-1,-4 1-1,-2 0 0,-2 0-2,-3 3-3,-1 1-1,-3 3-3,1-2-8,3-5-12,3-5-14,3-5-12,3-3-7,3-4-2,2-2-3,4-3-1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3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31450 48000 538,'29'25'171,"10"0"-42,10 0-40,9 0-41,1 1-28,-6 4-15,-6 3-16,-6 3-16,-6-1-15,-2-2-16,-3-3-15,-3-3-16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9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77865 10450 467,'7'8'154,"-1"1"-36,0 2-34,-2 0-34,-1 1-20,0 3-5,-2 2-4,0 1-4,-2 2-5,0 1-2,-2 1-3,0 1-2,-1-1-6,0-1-6,1-3-6,-1-1-7,-1-1-3,0-1 2,-1 1 2,-1 0 1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29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77933 10271 451,'7'-8'27,"-1"0"-2,0 0-1,-2 0-1,3 1 0,6 1 2,5 0 3,7 2 3,1 1-1,0 2-3,-1 2-4,-1 2-4,-3 2-1,-3 2 0,-5 1 1,-3 3 0,-2 1 1,-2 0 1,-1-1 0,0 1 0,-3 1-1,-4 3-3,-4 3-4,-4 3-3,-4 3-2,-3 1-1,-5 3-1,-3 1 0,-2 1-8,0 0-12,-1 1-14,1-1-13,1-2-12,5-6-13,3-4-11,5-4-13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1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74261 15035 445,'-13'-2'9,"8"-2"17,7-4 18,6-2 17,5-3 2,3-1-13,3-3-13,3-1-14,2-1-8,-1 0-2,1 2-4,-1 1-3,0 1-3,-1 1-2,-1 1-2,-1 0-2,-1 3 0,-1 3 1,0 2 3,-2 4 2,-2 2 0,-1 4 0,-2 2 0,-2 3 0,-1 5 2,-1 6 2,1 5 4,0 6 4,-1 3 2,0-1 3,-2-2 1,0 0 3,-2 0-1,1-1-5,0 0-5,0 1-5,0-1-4,0 2-3,0 1-2,0 1-4,-1-2 0,-1-2 1,0-3 2,-1-3 2,-1-1-8,0 1-14,0 1-16,0 1-15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1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74964 15002 422,'0'-16'6,"2"-1"11,0-2 12,1 1 12,0 3 7,-4 10 3,-2 10 3,-3 10 3,-3 5-3,-2 1-7,-2 1-9,-1 1-8,-4 2-6,-3 6-4,-5 5-5,-3 5-4,-4 5-2,-3 5 0,-3 7 0,-2 6-1,-1 2-8,4-1-16,2-1-18,3-1-17,4-5-3,5-10 8,5-10 10,5-10 9,3-6-2,1-3-13,0-3-12,2-2-14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1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76744 15890 481,'-7'-5'97,"2"8"-12,2 6-12,2 7-12,0 4-10,0 3-8,-2 1-9,0 3-7,-1 0-7,-2 1-6,0-1-5,-1 0-4,-1 1-7,0-1-5,0 0-5,1 1-6,0-6-14,2-9-23,2-10-22,2-10-23,1-5 0,2 1 23,0-1 21,2 0 23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2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76900 16116 603,'16'-16'-1,"1"-1"-3,1-1-2,1-1-2,1 1 4,-1 2 13,1 4 11,-1 3 12,-3 5 9,-8 8 7,-8 8 7,-8 7 6,-4 3-3,0-3-14,1-3-14,-1-2-15,1-3-9,1 1-6,0 0-4,2 0-6,4-2-3,8-3-2,8-3-3,7-2-1,3-2 1,-1 0 4,-3 0 6,-1 0 4,-2 1 4,-3 4 0,-1 2 2,-2 3 2,-2 3 0,-2 2 0,-3 1-1,0 3 0,-4 0 0,-4-1 0,-4-1 0,-4-1 0,-2 0-3,-1 2-4,-1 0-6,-1 1-4,0-1-4,-1-1-1,1-3-1,-1-1-1,2-3 0,3-2 4,3-4 3,3-2 4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2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78055 15987 450,'7'-6'46,"-1"6"3,0 4 1,-2 6 3,-1 2-3,0 1-7,-2 1-7,0 1-8,-1 1-4,0 0-3,0-1-2,0 1-2,-1 0 0,-2 3-1,-2 1 1,-2 3 1,-1 1-2,-1 1-4,-2 1-3,0 0-3,0 1-4,1-3-2,1-2-2,0-1-3,6-3-1,8-3 1,9-3 1,9-2 1,4-4 1,-1-3 3,-1-2 1,-1-3 3,-2-2 0,-2 2 1,-1 0-2,-2 2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4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83300 12626 651,'14'-15'8,"-1"4"6,-2 3 8,-2 3 8,0 2 2,1 0-2,3 2-2,2 0-2,2 1-2,3 0-4,3 0-2,3 0-4,3 0-3,3 0 0,2 0-1,4 0-2,5 0-1,6-2-1,8 0-1,6-2-2,5 0 0,3-1 1,3-2 1,3 0 1,2 0-2,2 2-6,3 3-3,1 1-6,0 1-1,-2 2 1,-2 0 3,-1 1 2,-3 1-3,-1-2-8,-3 0-6,-1-2-8,-3 0-3,-1-2 1,-3 0 2,-1-2 1,-7 0-1,-12 1-1,-12-1-2,-11 0-2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80850 15750 999,'21'0'-4,"-6"2"-13,-4 0-13,-4 1-13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5"/>
    </inkml:context>
    <inkml:brush xml:id="br0">
      <inkml:brushProperty name="width" value="0.05803" units="cm"/>
      <inkml:brushProperty name="height" value="0.05803" units="cm"/>
      <inkml:brushProperty name="color" value="#F2395B"/>
    </inkml:brush>
  </inkml:definitions>
  <inkml:trace contextRef="#ctx0" brushRef="#br0">82394 14996 379,'-8'-8'5,"2"2"11,1 1 10,0 0 10,1 4 12,0 6 11,0 6 11,1 6 12,-1 4-3,2 2-15,0 4-16,2 3-16,-1 3-11,0 2-4,-2 4-6,0 3-5,-1 3-5,0 6-7,0 4-6,0 5-5,-1 6-5,-3 7-1,-4 7-1,-2 6-2,-3 4-2,-3 0-3,-3 0-3,-3 0-2,0-4-4,3-8-4,3-7-6,3-9-4,3-8 1,3-10 7,3-10 9,2-9 7,2-7 6,-2-3 4,0-3 4,-1-2 4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32450 52400 595,'4'-68'56,"10"17"-1,10 15 0,9 16 0,4 13-5,1 14-9,-1 11-8,1 14-8,-1 11-8,1 14-5,-1 11-7,1 14-5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5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83097 14709 499,'1'-29'4,"4"6"9,2 4 8,3 4 8,4 5 4,1 3-1,5 2 0,2 4-1,1 2 0,1 2-1,-1 2-1,1 2-1,-2 1-1,-2 3-4,-1 2-1,-2 2-4,-3 0 0,-3-1-1,-3-1-1,-2-1 1,-2 1-3,0 1-5,-1 3-3,2 2-5,-3 1-4,-3 1-2,-2 1-2,-3 1-2,-5 0-2,-4 1 0,-5-1-1,-5 1-1,-3 0-4,-2 2-9,-3 3-8,-1 1-10,1-1-3,4-3 2,3-5 0,5-3 2,3-4 2,2-1 3,4-2 1,3-2 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6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84968 15900 415,'0'30'167,"0"-1"-38,0-3-37,0-1-39,-2 0-19,0 4-5,-3 5-3,-2 3-3,-1 1-6,0 0-7,1-1-6,-1-1-6,-1-1-6,-2 0-2,-2 0-4,-1 0-4,-1-2-3,3-5-6,1-5-4,2-5-6,3-6-8,2-6-13,4-8-11,3-6-13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6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85200 16809 535,'0'-15'0,"2"4"0,0 3 0,2 3 0,1 0 7,3 0 15,3-1 15,4-1 14,0-1 5,1 2-6,0 1-7,-1 0-5,1 1-6,-1 1-4,1-2-6,-1 2-4,0-1-2,-1 2-1,-1 0 0,0 2-1,-2 0-15,1 2-33,0 0-31,0 2-32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85973 15900 462,'-1'23'118,"0"-1"-19,-2-1-21,0-1-20,-2 0-12,0 1-7,-1 1-6,-1 1-6,-1 1-7,0 3-6,0 1-8,1 2-8,-2 2-4,0-1-4,-1 0-3,-1 0-3,-1-1-7,2-3-10,1-3-11,1-3-10,2-5-6,4-7-2,4-6-1,4-8-3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6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86400 17031 517,'22'-7'4,"-3"0"8,-3 2 8,-3 1 7,-2 0 6,0 2 2,-2 0 1,0 2 3,-2 2 0,-1 4-3,-1 3-2,0 5-2,-2 2-3,0 1-5,-2 1-3,0 1-5,-2 1-3,0-1-2,-2 1-1,0-1-3,1-1-3,6-3-5,4-2-6,5-4-5,5-3-4,4-4-1,3-4-2,4-4-2,4-2-2,3 0-5,2 1-4,4-1-4,-4 1 1,-8 2 7,-9 2 5,-8 2 7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7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85900 14013 547,'43'-21'127,"-8"8"-28,-8 7-27,-7 7-28,-6 4-16,-3 3-5,-3 3-4,-2 4-5,-4 2-4,-2 3-2,-4 3-3,-2 3-2,-3 0-2,-4-2-2,-2-1 0,-3-3-2,-1-1 0,1-1 0,1-1-1,1-1 0,4-1 1,6-4 3,8-3 2,6-2 4,9-4-5,9-3-11,10-2-12,10-3-11,0-2-11,-8 0-12,-10 0-13,-7 0-11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89750 11846 559,'10'-7'83,"3"2"-10,5 2-9,4 2-11,3 0-10,4-1-9,4-3-10,5-2-10,1 1-4,0 1 2,0 2 0,0 2 1,-2 1-8,-3 0-14,-5 0-16,-4 0-15,-3 1-9,-3 2-3,-3 2-2,-2 1-3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39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89184 13330 546,'-15'0'2,"2"0"5,3 0 4,1 0 5,3-1 7,6 0 7,4-2 9,6 0 7,3-1 2,5 1-5,3-1-6,5 0-4,3 1-5,3 1-3,2 0-4,4 2-2,2 0-5,0 0-5,2 0-6,1 0-7,-1 0-6,0 2-8,-2 0-8,0 1-9,-1 1-7,-2 0-5,0-1-7,-1 1-5,-4-1 0,-6 0 7,-5-2 8,-6 0 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0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92750 12931 466,'46'-7'109,"-2"2"-23,-2 2-23,-2 2-23,0 1-13,2-2-1,3 0-3,1-1-1,1-1-2,2 2-1,0 0-1,2 2-2,-1 0-1,1 0-2,0 0 0,0 0-2,1 0-2,2 2-5,2 0-5,2 2-5,0-1-4,1 1-2,0 0-4,0 0-3,0 0-2,3 0-1,2 0 0,2 0-2,2-1 1,5-1 2,3 0 1,4-2 2,1 0 1,-1 0 1,-3 0 2,-1 0 1,-4 0 0,-1 0 2,-4 0 2,-3 0 0,0 0 1,1 0 2,3 0 2,1 0 1,1 0 1,-1 0-1,-1 0 0,0 0 0,-4 0-2,-5 0-3,-5 0-5,-4 0-3,-5 1-4,-4 0-3,-4 2-2,-3 0-3,-6 0 0,-4-2 3,-5-2 4,-4-2 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0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94975 8951 520,'0'-21'1,"0"3"1,0 4 3,0 5 1,0 1 6,0 0 8,0 0 9,0 1 9,-1 3 4,-2 9-2,-2 9-1,-2 10-1,-1 3-3,-2 0-2,0 0-4,-1 1-3,-1-1-4,1-2-3,-1 0-4,0 0-3,2-3-3,3-2-3,2-1-4,4-2-4,2-3-4,4-3-4,2-3-7,3-2-4,4-5-2,5-6 1,5-6 2,5-6 1,2-3 2,-2-3 3,0-1 1,-1-2 2,-2-2 2,-5 1 2,-3 0 1,-5-1 3,-3 1 2,-2 0 0,-4-1 3,-2 1 0,-4 1 2,0 5 0,-3 3 0,-2 5 1,-1 2-2,-2 2-2,0 2-4,-1 3-2,-2 2-5,-1 5-7,-3 6-6,-1 4-8,-1 2-1,2-1 1,3-1 2,1 0 2,2-2 0,3-1 0,1-1-2,2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4"/>
    </inkml:context>
    <inkml:brush xml:id="br0">
      <inkml:brushProperty name="width" value="0.02932" units="cm"/>
      <inkml:brushProperty name="height" value="0.02932" units="cm"/>
      <inkml:brushProperty name="color" value="#F2395B"/>
    </inkml:brush>
  </inkml:definitions>
  <inkml:trace contextRef="#ctx0" brushRef="#br0">32100 53300 750,'100'48'130,"0"-3"-46,0-3-49,0-2-46,-10-6-29,-18-6-8,-19-6-9,-18-6-8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96150 9700 574,'29'1'15,"-6"2"15,-4 2 14,-5 2 16,-2 1 4,0 3-8,-1 2-6,1 1-8,-2 2-9,-1-1-12,-2 1-10,-2-1-13,-2 1-4,0 0 1,-2-1 2,0 1 1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1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97479 8244 468,'2'-15'5,"4"1"11,4 0 10,4 2 11,1 1 2,-1 2-6,-1 3-5,-1 1-6,2 1-1,2 2 0,3 0 1,3 2 2,0 1-1,-3 4-3,-3 2-1,-3 3-2,-3 3-2,-2 2-3,-4 1-2,-2 3-4,-5 1 1,-6 3-1,-6 1 2,-5 3 0,-4 0-3,1-1-6,-1-1-6,1-1-5,1-2-4,3-3 1,3-3 0,2-3 0,5-1 2,7 0 2,4-1 2,7 1 3,5-1 2,4 0 2,3-2 1,5-1 3,-1 0 1,-1 0 2,-4 0 2,-3 0 1,-4 1 4,-3 5 5,-4 4 5,-4 3 6,-5 2-1,-6-3-5,-6-1-6,-5-2-5,-3-2-4,-1 1 0,1 0-1,-1-1 0,2 0-4,1-1-3,3 0-6,1-2-4,4-3-14,4-6-26,6-6-25,5-6-24,2-3-3,1 1 22,2-1 20,0 0 21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2"/>
    </inkml:context>
    <inkml:brush xml:id="br0">
      <inkml:brushProperty name="width" value="0.05847" units="cm"/>
      <inkml:brushProperty name="height" value="0.05847" units="cm"/>
      <inkml:brushProperty name="color" value="#F2395B"/>
    </inkml:brush>
  </inkml:definitions>
  <inkml:trace contextRef="#ctx0" brushRef="#br0">99278 7504 376,'7'-22'6,"-1"5"11,0 3 12,-2 4 12,-2 6 8,-6 8 6,-4 8 6,-5 7 5,-3 6-3,1 3-10,-1 3-11,1 3-11,-2 2-7,0 4-3,-1 2-4,-1 4-2,0 1-4,1 2-2,1 0-2,1 2-3,2-3-1,2-5-4,4-4-1,3-5-2,1-4-2,2-4-3,0-2-3,2-2-2,4-5-3,8-3-5,7-5-4,9-3-5,1-4-1,-2-6 3,-3-4 3,-3-5 2,-3-4 3,-5-1 3,-3-3 3,-4-1 3,-3-1 1,-2 3 2,-2 1 2,-2 3 1,-4 1 0,-4 2-1,-5 2 1,-5 3-2,-4 2-4,-4 6-7,-5 4-7,-3 5-8,1 2-3,6 0 1,5-2 1,7 0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3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93895 14127 463,'-7'-6'9,"0"2"20,2 4 17,1 3 20,-1 4 4,-2 7-11,-2 7-10,-2 7-10,-1 3-8,-1 2-4,-1 1-4,-1 1-4,0-2-2,2-2-2,3-3 0,1-3-2,4-3-4,6-1-8,6-3-9,6-1-8,4-5-5,5-8-2,3-8-1,4-8-2,2-6 1,1-3 2,-1-5 2,0-3 3,-2-2-1,-3 2-1,-5 0-1,-3 1-3,-4 1 3,-3 3 5,-3 2 6,-2 1 5,-4 3 3,-4 3-1,-4 3 0,-4 3-1,-3 3-1,-3 4-3,-3 4-2,-3 4-3,-1 2-1,3 1 3,1 1 1,3 2 1,1-1-3,2-1-7,3-1-10,1 0-7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3"/>
    </inkml:context>
    <inkml:brush xml:id="br0">
      <inkml:brushProperty name="width" value="0.03452" units="cm"/>
      <inkml:brushProperty name="height" value="0.03452" units="cm"/>
      <inkml:brushProperty name="color" value="#F2395B"/>
    </inkml:brush>
  </inkml:definitions>
  <inkml:trace contextRef="#ctx0" brushRef="#br0">95100 14900 637,'14'1'134,"-1"4"-32,-2 2-33,-2 3-32,-2 3-22,-1 0-9,-1 1-12,0 1-9,-2 0-2,0-1 6,-2-1 6,0 0 6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4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96227 13934 454,'14'-15'13,"-4"2"10,-5 3 8,-3 1 9,-2 3 4,0 6 1,0 4 0,0 6 0,-2 3-3,-3 5-7,-5 3-8,-4 5-6,-2 0-4,-1 0-2,-1-1-1,-1-1-1,0-1-1,1-3 0,0-1-1,3-2 0,0-2-1,2 1-2,2 0-2,3-1-2,3 0-2,8-3-6,6-1-4,7-2-5,5-2-3,3-2 0,3-3-1,3 0-1,0-3 0,0 0 0,-1-2 0,-1 0 0,-2-1-3,-3 2-4,-3 0-6,-3 2-4,-3-1-4,-1 0-2,-2-2-3,-2 0-1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4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96311 14234 434,'-7'-15'0,"2"2"0,2 3 0,2 1 0,0 3 12,0 6 25,-2 4 24,0 6 24,-2 4 6,-2 7-15,-1 5-15,-3 7-14,-2 3-12,-1 4-7,-3 2-9,-1 4-7,-2 1-10,1 0-11,-1 0-10,1 0-11,-1 1-9,0 1-7,1 3-9,-1 2-8,3-3 1,3-8 10,4-8 8,5-8 10,1-4 4,0-3 0,0-1-1,0-2-1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45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97207 14452 436,'7'-9'4,"-1"0"9,0-1 8,-2-1 8,0-1 2,0 0-2,0 0-4,0 1-3,-1-1-2,0 0-1,-2 0-1,0 1 0,-1-1-1,0 0-2,0 0-1,0 1-2,-3 0 0,-4 0 1,-5 2 2,-5 1 1,-2 2 0,2 4-3,3 4-2,1 4-2,1 3-1,1 1 2,-1 3 1,0 2 1,1 1 1,3 1 0,1 1-1,2 1-1,2 0 0,0 1-1,1-1-1,2 1-1,1 0-1,2 1-1,2 1-1,2 1-2,0 0 0,-1-1-4,0-1-1,-2-1-2,0 0-1,0-1 0,0 1 1,0-1 1,0 1-1,0-1 0,0 1 0,0-1-2,-3 1 0,-2 1-1,-5 1-1,-4 1-1,-3 0-1,0-3-1,-1-1-1,-1-2-1,-2-2 0,-1-1 0,-3-1 1,-1-1 0,-1-2 0,1-2 0,1-4 1,1-2 0,2-4 2,2 0 2,4-3 3,3-2 4,2-2 0,0-4 1,2-2 0,1-3 0,3-3-1,7-3-2,7-3-4,8-2-3,5-2 0,6 1-1,6 1 2,7 2 0,2 0-4,-1 1-7,1 1-9,0 1-7,-4 3-4,-10 5-1,-8 4-2,-8 6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3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99258 14428 549,'-3'-10'48,"-4"12"7,-5 12 7,-5 11 6,-4 7-2,-1-1-13,-3 0-12,-1 0-13,-2 1-10,1 1-9,0 0-6,0 2-9,1-1-8,3-2-8,3-1-8,3-3-8,2-3-2,2-3 2,3-5 3,1-3 2,3-4-1,4-2-6,4-4-5,4-2-5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4"/>
    </inkml:context>
    <inkml:brush xml:id="br0">
      <inkml:brushProperty name="width" value="0.02681" units="cm"/>
      <inkml:brushProperty name="height" value="0.02681" units="cm"/>
    </inkml:brush>
  </inkml:definitions>
  <inkml:trace contextRef="#ctx0" brushRef="#br0">100800 14033 820,'7'-6'39,"-1"4"-6,-1 4-4,0 4-6,-2 1-3,0 1-5,-2 0-3,0 0-4,-1-1-12,0 1-21,0 0-21,0 0-22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4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29650 40800 545,'25'-25'9,"0"0"19,0 0 17,0 0 19,4 10 5,10 23-9,10 22-9,9 22-8,4 12-9,1 3-10,-1 3-10,1 4-9,-6-1-5,-8-3 2,-10-3 1,-9-2 1,-9-6-10,-5-6-18,-7-6-20,-5-6-19,-6-6-9,-3-2 4,-3-3 3,-2-3 2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4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99127 14577 492,'-6'-6'8,"2"2"17,4 4 18,3 3 16,1 2 5,3 5-5,2 4-6,2 3-6,1 2-6,1-1-7,1 0-7,2-2-6,-1 1-7,3 3-5,0 3-6,1 3-4,-1 1-2,-1 1 1,-2-1 2,-3 0 1,0 0-7,0-1-20,0-1-18,-1-1-18,0-3-10,-2-3 2,-2-4 1,-2-4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5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100964 14009 484,'8'-8'0,"2"0"0,0 0 0,1 0 1,2 2 5,3 2 14,3 4 12,3 3 13,1 2 2,-3 3-7,-1 3-8,-3 4-7,-2 1-5,-4 1-4,-5 1-3,-2 1-4,-6 1-1,-6 3 0,-6 1 0,-5 3 2,-3-2-4,1-1-5,1-4-6,1-3-5,1-3-3,1-3 1,1-3 0,1-2 1,4-2 3,10 0 2,8-1 5,9 1 3,4 0 4,-1 0 3,0 0 4,-2 0 4,-2 1 1,-3 2 1,-3 1-1,-2 3 1,-4 2-2,-2 0 0,-4 1-2,-2 1-1,-2 1-1,-2-1 0,0 1 0,-1 0 0,-2-1-4,-2 1-7,-1 0-8,-3-1-7,1 1-6,1-1-5,2 1-6,3 0-6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5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101750 15500 607,'8'7'8,"0"-1"18,-1 0 17,1-2 17,0 1 4,0 0-9,0 1-9,-1 2-9,1 0-10,0 1-9,0 1-10,0 2-9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5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102493 14797 491,'-14'-6'69,"1"4"-11,2 4-12,3 4-10,0 3-7,2 1-1,1 3-1,0 2-1,1 1-1,1 3-1,-1 1-1,0 3-1,0-1-3,2-3-3,0-3-3,2-3-4,1-2-1,2-1 0,2 0 1,2-2-1,1-1-2,1-2-9,1-3-7,2 0-7,1-4-5,3-4-3,3-4-3,3-4-2,0-2 0,-2-3 2,-1-1 1,-2-3 3,-4 0 3,-3 1 5,-4 1 6,-4 2 5,-4 0 3,-2 2 1,-4 3 0,-2 1 1,-2 2 0,-1 2-1,-1 2 0,-1 3 0,-1 0-5,1 2-6,-1 0-8,0 2-8,3 1-4,5 2-2,5 2-2,4 2-3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5"/>
    </inkml:context>
    <inkml:brush xml:id="br0">
      <inkml:brushProperty name="width" value="0.04609" units="cm"/>
      <inkml:brushProperty name="height" value="0.04609" units="cm"/>
    </inkml:brush>
  </inkml:definitions>
  <inkml:trace contextRef="#ctx0" brushRef="#br0">103729 14466 477,'5'-7'10,"-2"2"19,-6 2 20,-2 2 20,-4 2 5,0 4-12,-1 2-10,-1 3-11,-3 4-8,-2 2-6,-3 3-7,-3 3-5,-1 2-4,1 1-1,1 1-1,1 0-2,0 2-3,1-1-5,-1 0-7,1 1-5,1-2-9,2-1-15,4-3-13,3-1-14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6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103500 14511 477,'8'-13'11,"2"8"24,0 7 23,1 6 22,0 5 5,-1 5-13,0 4-13,-2 3-14,0 3-11,0 1-10,0 1-10,-1 0-8,1 2-11,-2 1-8,-1 1-8,0 0-10,-1 0-5,2-1-4,0-3-3,1-2-3,1-2-3,0-5-4,0-3-3,0-4-4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6"/>
    </inkml:context>
    <inkml:brush xml:id="br0">
      <inkml:brushProperty name="width" value="0.03901" units="cm"/>
      <inkml:brushProperty name="height" value="0.03901" units="cm"/>
    </inkml:brush>
  </inkml:definitions>
  <inkml:trace contextRef="#ctx0" brushRef="#br0">104644 14400 564,'-1'23'135,"0"1"-28,-2-1-28,0 1-29,-2-1-19,-2 1-10,-2-1-10,-1 1-10,-2-1-8,2 0-6,1 1-7,1-1-7,1-1-3,2-3-2,2-3 0,2-2-1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6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105212 14518 424,'0'-20'38,"-2"8"8,0 8 6,-1 8 8,-1 5-2,0 2-8,0 2-9,0 1-9,0 2-5,0 1-2,0 2-2,0 0-1,0 0-3,1 1 0,-1-1-2,0 1-1,0-2-3,2 1-4,0-2-3,2-1-4,2-2-5,4-1-10,3-2-8,5-2-9,2-3-3,-1-4 3,1-4 3,0-4 2,0-4 3,1-4 2,1-3 1,1-5 1,-1-1 3,-1 0 4,-3-1 2,-1 1 3,-3-1 4,-2 1 1,-4-1 3,-2 1 3,-4 0 1,0 1-2,-3 1 1,-2 1-2,-2 2-1,-3 5-2,-4 3-4,-2 4-2,-2 3-5,-3 2-7,-1 2-6,-2 2-7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7"/>
    </inkml:context>
    <inkml:brush xml:id="br0">
      <inkml:brushProperty name="width" value="0.03911" units="cm"/>
      <inkml:brushProperty name="height" value="0.03911" units="cm"/>
    </inkml:brush>
  </inkml:definitions>
  <inkml:trace contextRef="#ctx0" brushRef="#br0">106013 13033 562,'34'-6'111,"-8"4"-21,-9 4-21,-8 4-21,-7 3-16,-3 1-9,-2 3-8,-3 2-10,-2-1-6,0-1-6,0-2-5,0-2-4,1-2-3,1 1 2,0 0 1,2 0 1,1 0 2,2 0 3,2-1 3,2 1 4,1-1 4,2 0 2,0-2 3,1 0 4,2-1 1,0 1 2,1 2 2,2 0 1,-2 2 1,-1 3 0,-2 4 2,-2 2 0,-3 0-2,-4-1-6,-4-2-5,-4-3-7,-3 1-8,-3 0-10,-3 1-10,-3 1-10,0-1-2,5-3 9,3-2 8,4-4 8,2 0-3,1 0-14,-1 1-14,0 2-14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7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103200 12830 602,'46'0'118,"0"0"-27,-2 0-27,0 0-28,-1 0-15,0 0-2,0 0-2,1 0-2,3 0-4,9 0-6,9 0-5,9 0-5,2 0-5,-3 0-3,-5 0-3,-3 0-3,-3-1-1,-2 0 3,-3-2 3,-1 0 2,-3-1-4,-6 1-8,-4-1-8,-5 0-10,-7 1 0,-6 1 6,-7 0 6,-6 2 7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5:55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29650 42350 508,'-13'-46'91,"26"10"-5,24 10-6,26 9-6,12 10-11,0 14-15,0 11-16,0 14-16,-5 3-15,-9-2-14,-10-3-16,-8-3-15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8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100028 13722 473,'14'-19'70,"-4"7"-7,-5 8-7,-3 8-7,-2 5-6,0 1-5,0 3-7,0 2-5,-2 5-4,-6 9 0,-4 8-1,-5 10-1,0 0-2,3-6-4,4-7-3,4-7-3,2-5-3,1 0 0,-1-1-2,0 0-1,0-3-3,2 0-3,0 0-3,2-2-3,2 1-4,4 3-5,4 3-4,3 3-4,6 0-4,5-1 0,6-3-2,7-1 0,2-3-2,0-1-2,0-2-3,0-3-1,-3-1 0,-5-2 2,-7-2 1,-5-2 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9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106191 13500 499,'15'0'4,"-1"2"8,-1 0 8,-1 2 8,1 1 4,0 1 0,1 3 0,1 2 0,0 2-1,-1 1-1,-1 3-1,0 2-1,-2 1-2,-1 1 0,0 0-1,-2 3-1,-1 0-2,-2 2-3,-3 3-3,0 1-3,-5 2-3,-6 0-3,-6 2-4,-5 1-4,-4 0-7,-1 0-8,-1 0-8,-1 1-10,-1-1-2,-1 0 3,-1 0 3,0 0 3,2-3 4,7-7 3,7-7 5,6-7 3,4-4-4,-2 0-14,0-2-14,-1 0-14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9"/>
    </inkml:context>
    <inkml:brush xml:id="br0">
      <inkml:brushProperty name="width" value="0.03351" units="cm"/>
      <inkml:brushProperty name="height" value="0.03351" units="cm"/>
    </inkml:brush>
  </inkml:definitions>
  <inkml:trace contextRef="#ctx0" brushRef="#br0">107750 13200 656,'14'1'119,"-1"2"-22,-3 1-22,-1 3-23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09:59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107670 13550 697,'-29'42'91,"4"-8"-24,3-10-23,5-7-24,7-7-9,10-1 7,11-2 5,11-2 5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4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23800 28000 476,'18'7'157,"3"-3"-36,4-1-36,5-2-36,1 0-20,2 2-4,1 2-5,1 2-4,-1 0-5,-2-1-4,-2 0-3,-1-2-5,-3 1-6,-3 0-6,-3 1-7,-3 1-7,-2 1-7,-1-2-5,-1-1-7,0 0-4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4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23624 29300 498,'-38'6'55,"19"-1"7,19-2 7,18-2 7,9 0-4,1 0-14,-1 2-15,1 0-13,0 0-11,2 0-7,3-2-7,1 0-6,2-1-10,0 0-14,2 0-11,1 0-14,-1 0-6,0 0 1,-1 0-1,-1 0 1,-4-1 2,-6 0 6,-5-2 6,-6 0 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4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27261 28543 416,'-13'0'84,"8"0"-11,7 0-12,6 0-11,5 0-8,3 0-5,3 0-4,4 0-5,1 0-4,4 0-2,3 0-2,3 0-3,4-2-1,4 0-1,5-3 0,6-2-1,2 0-1,2 1-4,0 0-3,1 2-3,0-1-2,-1 0-1,0-1 0,-2-1-2,0-1-4,-2 2-7,-1 1-7,0 1-7,-3 0-4,-4 2 0,-4 0 0,-4 2 0,-3 0 1,-2 0 3,-1 0 1,-3 0 3,-2 0-1,-5 0-2,-3 0-4,-4 0-3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5"/>
    </inkml:context>
    <inkml:brush xml:id="br0">
      <inkml:brushProperty name="width" value="0.04881" units="cm"/>
      <inkml:brushProperty name="height" value="0.04881" units="cm"/>
    </inkml:brush>
  </inkml:definitions>
  <inkml:trace contextRef="#ctx0" brushRef="#br0">29096 28800 450,'-30'37'176,"1"-4"-44,3-4-44,2-3-43,0-2-24,-1-1-4,-1 1-4,-1-1-5,0 0-3,1 1-2,1-1-3,1 1-2,2-2-1,3-3 2,3-3 2,3-3 1,7-3 1,14-2 2,12-4 0,12-2 2,8-3 0,1-1-1,0 0-1,2-1 0,-1-1-3,0 2-6,-1 0-3,-2 2-6,-1 0-6,-3 2-8,-4 0-7,-2 2-8,-3-1-4,-5-1 2,-3 0 1,-4-1 1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5"/>
    </inkml:context>
    <inkml:brush xml:id="br0">
      <inkml:brushProperty name="width" value="0.06463" units="cm"/>
      <inkml:brushProperty name="height" value="0.06463" units="cm"/>
    </inkml:brush>
  </inkml:definitions>
  <inkml:trace contextRef="#ctx0" brushRef="#br0">30040 29113 340,'-15'-21'13,"2"8"27,3 7 27,1 7 26,2 4 5,0 5-19,2 4-19,1 4-19,0 3-10,2 6-4,0 5-3,2 5-2,-1 3-4,0 2-2,-2 2-2,0 2-3,-1 7-5,1 12-9,-1 11-7,0 12-8,0 1-9,0-10-10,0-9-11,0-11-9,1-6 0,0-6 11,2-5 9,1-4 10,-1-4 3,-1-5-4,0-4-4,-1-3-3,-1-4-3,2-3 0,0-3 2,2-2-1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7"/>
    </inkml:context>
    <inkml:brush xml:id="br0">
      <inkml:brushProperty name="width" value="0.05217" units="cm"/>
      <inkml:brushProperty name="height" value="0.05217" units="cm"/>
    </inkml:brush>
  </inkml:definitions>
  <inkml:trace contextRef="#ctx0" brushRef="#br0">29505 24950 421,'28'0'110,"-4"2"-26,-5 0-25,-4 2-25,-4 1-15,1 1-3,0 3-3,-1 2-3,0 1-1,-2 1 0,-2 2 0,-2 0 1,-2 1-1,-1-1-5,0 1-4,-2 0-4,-2-1-3,-3 3-3,-5 0-2,-4 1-3,-1 0-1,-1-1-2,0-1 0,1-1-2,-1-1 2,0-2 3,1-3 4,-1-1 4,2-1 5,1-2 6,2-1 6,2 0 7,5-1 3,6 1 2,8 2 0,6 0 2,3 0-2,1 0-3,-1-2-3,1 0-3,-1-1-3,-1 1 1,-1 2-1,-1 0 0,-1 2 1,-3 4 3,-1 2 2,-2 3 3,-4 1 0,-4-1-2,-6-1-3,-4-1-3,-4 1-6,-3 3-8,-3 4-10,-3 2-9,-4 2-7,-3 4-6,-4 3-5,-4 3-5,1-2-1,5-6 4,7-6 4,6-5 3,2-3 1,2-1-6,1 1-6,1 0-5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1"/>
    </inkml:context>
    <inkml:brush xml:id="br0">
      <inkml:brushProperty name="width" value="0.0229" units="cm"/>
      <inkml:brushProperty name="height" value="0.0229" units="cm"/>
      <inkml:brushProperty name="color" value="#F2395B"/>
    </inkml:brush>
  </inkml:definitions>
  <inkml:trace contextRef="#ctx0" brushRef="#br0">65041 9150 960,'-17'0'2,"-2"0"4,-1 0 4,-2 0 5,0 0-8,4 2-20,5 0-18,3 2-19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09"/>
    </inkml:context>
    <inkml:brush xml:id="br0">
      <inkml:brushProperty name="width" value="0.03667" units="cm"/>
      <inkml:brushProperty name="height" value="0.03667" units="cm"/>
    </inkml:brush>
  </inkml:definitions>
  <inkml:trace contextRef="#ctx0" brushRef="#br0">31489 27594 599,'-5'-7'22,"6"2"8,6 2 6,6 2 8,4 1 0,3 0-7,3 0-5,3 0-7,2 0-4,2 0-3,3 0-4,1 0-2,2-1-1,3 0 1,1-2-1,2 0 2,4-1-3,6-2-4,5 0-4,7-1-3,3-1-3,0 0 2,-1 0 0,1 1 2,-1-1-1,1 2 0,-1 1-1,1 0-1,1 1 0,1 0-2,3 0-2,1 1 0,2-2-3,-1 2-2,0-1-3,1 0-3,-2 0 0,-1 2 3,-3 0 3,-1 2 2,0-1 2,3-2 0,3-2 1,3-2 0,1-1 0,-1-1 0,-2-2 0,1 0 1,-4-1-2,-1-1-3,-4-1-2,-3-1-4,-4-1-2,-3 2-2,-4 1-3,-4 1-3,-6 1 0,-7 2 1,-9 2 1,-7 3 1,-6 0 2,-1 2 3,-2 0 4,-2 2 3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0"/>
    </inkml:context>
    <inkml:brush xml:id="br0">
      <inkml:brushProperty name="width" value="0.04428" units="cm"/>
      <inkml:brushProperty name="height" value="0.04428" units="cm"/>
    </inkml:brush>
  </inkml:definitions>
  <inkml:trace contextRef="#ctx0" brushRef="#br0">32025 29590 496,'0'-19'-1,"0"10"25,0 10 22,0 10 25,-3 6 5,-4 3-13,-6 3-12,-3 3-14,-4 2-8,0 3-3,1 1-3,-1 2-4,1 1-3,-1 1-4,0-1-4,1 0-5,0 0-5,1-2-8,1 0-8,1-1-8,1-3-7,4-3-6,3-5-6,3-3-6,2-6-3,3-6-1,4-8-2,2-6-1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0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31866 30020 490,'-12'-12'30,"8"10"16,8 8 18,8 10 16,3 4 1,1 0-17,-1 2-16,1 1-15,1 2-11,1 1-4,3 2-4,1 3-5,2-1-9,-1 0-15,1-1-16,-1-1-16,-2-3-4,-3-4 6,-5-3 5,-3-4 7,-2-3-1,0-1-8,0-1-8,0 0-7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0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34637 29291 512,'-22'-4'39,"1"8"0,3 8 3,1 7 0,2 5 1,1 1-3,1 1-3,1 1-1,0 1-3,2 0-3,1 2-3,1 1-3,1 2-3,2 2-5,2 4-5,2 3-3,2-2-9,2-2-9,2-5-10,2-4-10,2-4-6,3-3-3,3-4-1,3-5-4,1-3-1,1-2-4,-1-4-2,1-2-4,-2-3 4,-3 0 11,-3-2 9,-2 0 9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1"/>
    </inkml:context>
    <inkml:brush xml:id="br0">
      <inkml:brushProperty name="width" value="0.03535" units="cm"/>
      <inkml:brushProperty name="height" value="0.03535" units="cm"/>
    </inkml:brush>
  </inkml:definitions>
  <inkml:trace contextRef="#ctx0" brushRef="#br0">35578 29159 622,'7'-8'1,"-1"0"1,-1 0 2,0 0 2,0 2 5,2 2 9,1 4 9,3 3 8,0 1 2,-1 3-7,0 2-7,-2 2-7,-2 2-5,-2 3-4,-4 3-4,-2 3-3,-4 2-3,-4-1-1,-3 1-3,-5-1-1,0-1-1,1-1-1,2-3-2,3-1 0,1-2-1,2-3 0,3-1 2,1-2 0,2-1 2,2 0 1,2 0 2,2-1 2,2 1 3,3-2 1,3-1 3,4 0 2,0-1 4,1 0 2,-1 0 5,1 0 2,-2 0 2,-3 3-1,-3 2-3,-2 2 0,-3 2-2,-2 5-1,-2 3-1,-2 5-1,-4 1-2,-4 1-5,-5-1-4,-5 1-5,-1-2-6,2 0-8,1-1-8,3-1-7,1-2-3,2-3 2,3-3 2,1-2 3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1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36500 30600 612,'16'1'88,"-1"4"-15,1 2-14,-1 3-15,0 2-8,-3 0-6,-1-1-3,-2 1-5,-2 0-13,-2-1-25,-3 1-23,0 0-24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1"/>
    </inkml:context>
    <inkml:brush xml:id="br0">
      <inkml:brushProperty name="width" value="0.0478" units="cm"/>
      <inkml:brushProperty name="height" value="0.0478" units="cm"/>
    </inkml:brush>
  </inkml:definitions>
  <inkml:trace contextRef="#ctx0" brushRef="#br0">37559 29690 460,'-14'1'32,"1"3"5,2 4 5,3 2 6,0 3-1,0 3-3,0 3-5,0 3-5,1 2-2,1 1-3,0 1-2,2 1-2,0-1-3,2-1-2,0-3-3,2-1-3,1-3-4,2-1-2,2-3-4,2-1-3,1-3-1,3-4 1,2-4 2,2-4 1,1-5-7,4-4-13,4-5-15,1-5-13,1-4-6,-3-1 4,-3-2 4,-3-2 3,-3-1 5,-4 3 6,-4 2 5,-4 1 6,-4 3 6,-2 1 3,-4 3 5,-2 1 4,-3 3 1,-1 3-1,-3 2-1,-1 4-2,-1 2-5,1 2-9,0 2-11,2 2-9,2 1-2,3 0 5,3 0 7,2 0 5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1"/>
    </inkml:context>
    <inkml:brush xml:id="br0">
      <inkml:brushProperty name="width" value="0.0493" units="cm"/>
      <inkml:brushProperty name="height" value="0.0493" units="cm"/>
    </inkml:brush>
  </inkml:definitions>
  <inkml:trace contextRef="#ctx0" brushRef="#br0">39046 29300 446,'-10'10'172,"-2"5"-40,-3 5-38,-3 5-40,-3 4-22,-1 3-6,-3 3-6,-1 2-6,-1 3-6,1 1-7,1 0-6,1 2-6,2-2-8,3-4-10,3-4-8,3-3-9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2"/>
    </inkml:context>
    <inkml:brush xml:id="br0">
      <inkml:brushProperty name="width" value="0.04697" units="cm"/>
      <inkml:brushProperty name="height" value="0.04697" units="cm"/>
    </inkml:brush>
  </inkml:definitions>
  <inkml:trace contextRef="#ctx0" brushRef="#br0">38824 29489 468,'-11'-5'30,"10"6"18,10 6 18,9 6 17,5 3 1,-1 3-15,-1 1-16,-1 3-15,-1 2-11,-1 4-8,-1 5-8,0 3-7,-2 2-10,-1 0-10,-1 0-9,-1 0-12,-1-2-8,0-4-9,-2-3-8,-1-5-8,0-4 1,0-3 9,0-4 9,0-4 10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2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40275 29218 483,'-7'-8'6,"2"1"12,2-1 11,2 0 11,1 2 7,0 6 1,0 4 1,0 6 2,-1 4-4,-2 5-5,-2 5-6,-1 5-6,-3 2-5,0 2-5,-2 1-5,1 1-5,-2 0-6,2 2-9,1 1-8,1 0-7,1-1-13,2-5-14,2-5-15,2-5-16,2-5-1,2-3 11,2-4 10,2-4 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3"/>
    </inkml:context>
    <inkml:brush xml:id="br0">
      <inkml:brushProperty name="width" value="0.03327" units="cm"/>
      <inkml:brushProperty name="height" value="0.03327" units="cm"/>
      <inkml:brushProperty name="color" value="#00BFF3"/>
    </inkml:brush>
  </inkml:definitions>
  <inkml:trace contextRef="#ctx0" brushRef="#br0">55500 650 661,'21'8'110,"-3"0"-23,-5-1-22,-3 1-24,-2 1-17,0 4-12,0 2-13,0 3-13,-1 1-8,-1-1-8,-1-1-5,0-1-8,-2-1-1,0-2 3,-2-3 3,0-1 3,-1-2 3,2 0 1,0-2 3,2 0 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2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13711 2400 514,'-13'0'126,"8"0"-26,7 0-26,6 0-26,4 1-17,1 2-3,1 2-6,2 2-4,0 1-5,1 1-2,1 1-3,1 2-3,1-1-4,-1-1-4,1-1-5,0 0-5,-2-1-5,-1 1-6,-3 2-6,-1 0-6,-3 0-5,-2 1-3,-4 0-3,-2 0-4,-3-1 2,-1-1 2,0-1 4,-1 0 2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2"/>
    </inkml:context>
    <inkml:brush xml:id="br0">
      <inkml:brushProperty name="width" value="0.05448" units="cm"/>
      <inkml:brushProperty name="height" value="0.05448" units="cm"/>
    </inkml:brush>
  </inkml:definitions>
  <inkml:trace contextRef="#ctx0" brushRef="#br0">40978 29550 403,'-14'2'137,"3"4"-32,2 4-29,4 3-32,1 4-15,0 3-3,0 3-1,0 3-3,0 2-2,1 1 0,-1 1 0,0 1-2,0-1-1,2-2-2,0-2-3,2-1-2,3-4-9,6-5-17,5-5-16,7-4-17,1-7-5,-1-8 5,-3-8 4,-1-7 4,-2-5 6,-3-1 6,-1-1 5,-2 0 6,-2-1 5,-1 1 2,0 1 2,-2 1 3,-1 3 3,-4 3 4,-2 5 2,-3 3 4,-3 3 1,-2 2 0,-2 3-1,-1 1 0,-2 1-5,2 2-12,1 0-10,1 2-12,1 0-4,0 2 0,2 0 1,1 2 1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3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42000 28631 570,'9'-13'56,"3"3"-1,3 4-1,4 4-1,-2 3-5,-1 4-6,-4 2-7,-3 3-6,-3 3-7,-2 0-5,-4 1-6,-2 1-5,-4 1-4,-2-1-4,-3 1-1,-3 0-4,-1-1-2,1-1-2,1-1-3,0-1-3,6-1-2,7 0-2,7-2-1,9-1-2,3 0 3,-1-2 7,-1-1 8,-1 0 8,-2-1 4,-1 0 2,-2-1 1,-2 1 2,-3 1 0,-4 0-2,-4 1-2,-4 2-2,-3 1-1,-4 1 0,-2 3 2,-3 2 0,0-1-9,1-1-19,2-2-17,3-2-19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3"/>
    </inkml:context>
    <inkml:brush xml:id="br0">
      <inkml:brushProperty name="width" value="0.05424" units="cm"/>
      <inkml:brushProperty name="height" value="0.05424" units="cm"/>
    </inkml:brush>
  </inkml:definitions>
  <inkml:trace contextRef="#ctx0" brushRef="#br0">43162 28483 405,'16'-6'36,"2"4"1,0 4 1,1 4 1,0 2 2,-1 1 0,-1 2 1,-1 0-1,0 1 0,-1 1-6,1 1-3,0 2-4,-1 0-4,-1 3-2,-1 1-2,-1 3-3,-2 2-1,-4 3-2,-4 3-1,-4 2-1,-6 4-7,-6 5-12,-7 2-13,-6 5-12,-6 3-12,-3 0-8,-3 1-9,-2 2-10,1-6 0,8-10 5,6-12 6,7-9 5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3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41550 27007 569,'24'-15'100,"1"4"-20,1 3-20,1 3-20,2 1-11,2 0-3,4 0-4,3 0-3,3 0-4,6 1-2,5-1-3,4 0-3,4-1-2,3 0-2,3-1-1,3-1-3,3-1-4,3 2-5,3 1-6,3 0-6,-1 2-3,-3 1 1,-5 0-1,-3 2 1,-7 0-2,-7 0-7,-8 0-5,-8 0-6,-7-1-2,-7 0 3,-7-2 3,-6 0 2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4"/>
    </inkml:context>
    <inkml:brush xml:id="br0">
      <inkml:brushProperty name="width" value="0.04721" units="cm"/>
      <inkml:brushProperty name="height" value="0.04721" units="cm"/>
    </inkml:brush>
  </inkml:definitions>
  <inkml:trace contextRef="#ctx0" brushRef="#br0">44850 27631 465,'8'-7'6,"0"0"9,-1 2 10,1 1 10,1 0 7,2 2 1,1 0 3,3 2 2,1 1-2,-1 2-4,1 2-6,0 2-4,-2 1-5,-1 3-3,-2 2-5,-2 1-4,-3 2-2,-1 0-4,-2-1-2,-2 1-4,-3 0-2,-4 1-2,-4 1-3,-3 1-3,-3 0-2,1-1-4,-1-1-4,0-1-2,1-2-1,1-3 4,1-3 4,1-2 3,5-3 5,12-2 7,10-2 6,11-2 7,6-1-3,4 0-15,3 0-14,2 0-14,-2 1-6,-7 0 4,-9 2 2,-7 1 2,-5 0-2,1 0-11,0 0-10,0 0-11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7"/>
    </inkml:context>
    <inkml:brush xml:id="br0">
      <inkml:brushProperty name="width" value="0.04153" units="cm"/>
      <inkml:brushProperty name="height" value="0.04153" units="cm"/>
    </inkml:brush>
  </inkml:definitions>
  <inkml:trace contextRef="#ctx0" brushRef="#br0">49793 26530 529,'-3'-7'22,"10"2"16,9 3 15,11 1 16,2 0 2,-3 0-12,-5-2-13,-3 0-13,1 0-8,7 1-5,6 0-5,8 2-5,1 0-3,-4 0-4,-3 0-4,-5 0-3,-4 0-10,-3 0-18,-5 0-18,-3 0-16,-4 1-8,-4 2 6,-4 1 5,-4 3 4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7"/>
    </inkml:context>
    <inkml:brush xml:id="br0">
      <inkml:brushProperty name="width" value="0.03885" units="cm"/>
      <inkml:brushProperty name="height" value="0.03885" units="cm"/>
    </inkml:brush>
  </inkml:definitions>
  <inkml:trace contextRef="#ctx0" brushRef="#br0">49571 27789 566,'-8'6'0,"0"-1"0,1-2 0,-1-2 0,3-1 10,8 0 21,6 0 21,7 0 21,6-1 4,7-2-14,5-2-13,6-1-13,2-2-12,-2 2-12,-2 1-10,-1 1-13,-3 1-9,0 2-10,-1 2-10,-1 2-8,-4 0-1,-4-1 8,-5 0 9,-4-2 8,-4 1 0,-1 0-7,-1 2-8,0 0-8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8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53463 25860 562,'0'-16'-1,"0"1"-2,0-1-1,0 0-1,0 1 2,0-1 8,0 0 7,0 1 8,0-1 3,2 0-1,0 1-2,2-1-2,-2 0-1,-1-1-3,-2-1-1,-1-1-3,-3 0 0,0 2-1,-2 3 1,0 1-1,-1 2 0,-2 2 2,0 3 2,-1 1 0,-1 1 1,1 2 0,-1 0-2,0 2 1,0 1-1,1 4-1,-1 2 1,0 3 0,1 4-1,2 2 0,3 3-1,1 3 0,1 1-1,2-1 0,0-1-1,2-1-1,1-1-1,4-1-1,2-1-1,4-1-1,1 1-1,1 3-2,1 3-1,1 3-1,0 0-1,-3-3 0,-1-3 0,-2-2 0,-1-2 0,0 4 1,0 4 0,-1 2 0,-1 2 0,-4 2 0,-4 2 0,-4 3 0,-3 0 0,-3 0-2,-3 0 0,-3 1-2,-2-4 0,1-4 0,-1-5 0,1-5 0,-1-4 0,0-4 1,1-5 1,-1-2 1,2-6 1,3-2 1,3-5 0,3-4 2,2-3 0,2-5 3,2-3 3,2-5 1,6-4-1,9-6-5,11-6-6,9-6-6,6 1-7,0 6-7,2 8-9,0 6-7,0 5-3,-2 3 3,-2 3 3,-1 3 4,-6 3 1,-6 2 0,-7 4-1,-6 3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8"/>
    </inkml:context>
    <inkml:brush xml:id="br0">
      <inkml:brushProperty name="width" value="0.03686" units="cm"/>
      <inkml:brushProperty name="height" value="0.03686" units="cm"/>
    </inkml:brush>
  </inkml:definitions>
  <inkml:trace contextRef="#ctx0" brushRef="#br0">55077 27050 596,'-6'8'34,"2"1"8,4 2 7,2 0 7,3 1 0,0 3-7,1 1-8,2 3-7,-1 0-9,1-1-11,0-1-10,0-1-11,-1-1-10,-1-1-10,-1-1-9,0 0-10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18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55994 25644 497,'2'-16'3,"6"1"8,4-1 6,5 0 7,2 3 3,1 3 0,0 4-2,-1 4-1,-1 3-2,-3 2-1,-2 2-3,-4 2-2,-2 1-2,-2 3-1,-3 2-2,0 2-1,-5 2-1,-6 7-1,-6 3 0,-5 6-2,-3 1-1,3-3-4,1-3-2,2-3-4,3-4 0,3-1-1,3-4 1,2-3-1,3-2 1,2-1 0,2 0-1,2-2 0,3-1 2,2-2 3,3-3 4,3 0 3,2-2 2,2 2 0,0 0-1,1 2 0,-1 0 2,-3 3 2,-3 2 4,-2 2 2,-4 2 2,-3 5 0,-2 3 0,-3 5 0,-5 4-1,-4 4-2,-5 6 0,-5 5-3,-3 0-5,1-1-12,-1-2-11,1-1-10,0-3-8,1-2-3,1-2-3,1-2-3,2-3-4,2-7-7,4-5-7,3-6-5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12756 3590 499,'-77'27'15,"18"-7"8,20-9 6,18-7 8,14-4 5,10 0 2,10 0 2,9 0 3,7-1-4,5-4-7,3-2-9,4-3-9,2-3-4,1 0-3,-1-1-2,0-1-2,-1-1-4,-2 1-5,-2-1-5,-1 0-4,-4 2-3,-2 3 0,-3 3 0,-3 2 0,-6 5-2,-10 6-5,-10 6-4,-10 6-5,-5 2 6,1 1 17,-1-1 14,0 1 17,-2 3 6,-5 7-2,-5 6-3,-5 8-2,0 0-4,6-8-5,3-6-6,6-7-4,1-1-5,-3 5-5,-3 5-3,-3 5-4,0 0-5,3-4-2,3-4-4,3-3-4,3-4-1,2-3 2,4-3 2,3-3 1,4-6-6,7-12-13,8-10-13,6-11-13,1-3 1,-3 5 14,-4 5 14,-4 5 14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20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58858 25632 445,'0'-19'9,"0"9"19,0 8 18,0 10 18,-2 4 4,0 1-9,-3 1-10,-2 1-10,-3 3-5,-3 5-3,-5 5-1,-4 5-3,-2 4-3,-2 4-5,-3 4-5,-1 4-5,-2 3-5,-1 1-4,-1 3-3,0 2-5,1-2-3,4-3-4,3-4-3,5-4-4,5-10-12,10-15-21,9-16-21,8-16-21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20"/>
    </inkml:context>
    <inkml:brush xml:id="br0">
      <inkml:brushProperty name="width" value="0.05451" units="cm"/>
      <inkml:brushProperty name="height" value="0.05451" units="cm"/>
    </inkml:brush>
  </inkml:definitions>
  <inkml:trace contextRef="#ctx0" brushRef="#br0">58621 26086 403,'-8'-15'1,"0"2"3,1 3 2,-1 1 2,3 4 13,8 6 20,6 6 22,7 6 21,3 3 3,-1 1-15,-1 1-14,0 1-15,-2 2-10,3 5-6,0 3-5,1 5-4,0 3-9,-1 6-12,-1 4-10,-1 6-12,0 0-9,0-1-7,-1-2-8,1-2-8,-1-5-1,-1-7 6,-1-9 5,0-7 5,-2-6 4,-1-3-1,-1-3 0,0-2-1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21"/>
    </inkml:context>
    <inkml:brush xml:id="br0">
      <inkml:brushProperty name="width" value="0.05593" units="cm"/>
      <inkml:brushProperty name="height" value="0.05593" units="cm"/>
    </inkml:brush>
  </inkml:definitions>
  <inkml:trace contextRef="#ctx0" brushRef="#br0">61283 25378 393,'-21'-21'4,"5"5"7,5 5 8,4 5 8,4 5 10,0 7 11,2 7 11,1 8 13,-1 3-1,-1 4-12,0 3-11,-1 3-11,-2 1-8,0 0-4,-1 0-3,-2 1-5,0 0-4,-1 4-6,-2 2-6,1 4-5,-1 0-10,2-2-9,2-2-12,2-2-10,3-5-11,2-8-12,4-7-11,2-8-11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21"/>
    </inkml:context>
    <inkml:brush xml:id="br0">
      <inkml:brushProperty name="width" value="0.06071" units="cm"/>
      <inkml:brushProperty name="height" value="0.06071" units="cm"/>
    </inkml:brush>
  </inkml:definitions>
  <inkml:trace contextRef="#ctx0" brushRef="#br0">62162 25822 362,'-7'-13'12,"1"8"25,0 6 25,2 8 24,0 4 5,0 5-18,0 3-16,0 5-17,0 0-10,1 0-4,-1-1-4,0-1-4,0-1-3,2-1-1,0-1-1,2-1-1,0-1-3,2-1 0,0-1-3,2-1-1,1-2-4,5-4-8,4-4-7,4-4-8,3-6-4,2-8-3,4-8-3,3-7-3,-1-4 1,-3 0 3,-5 0 5,-3-1 3,-4 1 3,-3 2 4,-3 0 4,-2 1 3,-3 1 2,-2 2 0,-2 0 0,-2 1 0,-3 3 3,-4 5 5,-3 4 4,-5 6 5,-3 4 0,-1 4-7,-2 4-7,-3 4-5,2 1-3,5-1 3,5-1 2,5 0 2,2-1-6,0-1-16,1 1-16,-1 0-16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21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63250 25081 503,'1'-14'8,"4"5"16,2 3 17,3 4 16,4 2 4,4 0-7,3 0-8,5 0-8,0 0-5,0 0-4,-1 0-3,-1 0-4,-2 0-4,-3 2-2,-3 0-3,-2 2-3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22"/>
    </inkml:context>
    <inkml:brush xml:id="br0">
      <inkml:brushProperty name="width" value="0.05808" units="cm"/>
      <inkml:brushProperty name="height" value="0.05808" units="cm"/>
    </inkml:brush>
  </inkml:definitions>
  <inkml:trace contextRef="#ctx0" brushRef="#br0">64959 24132 378,'-7'-16'2,"2"1"2,3-1 4,1 0 3,1 2 3,0 1 2,0 2 2,0 2 4,0 0 0,0-1-1,0-3-1,0-2-2,-2 1 0,0 1 0,-3 2-2,-2 2 0,-1 2 0,0-1 1,1 0 0,-1 0 0,-1 1 1,0 0 2,-1 2 1,-1 1 2,-1 3 0,0 7 0,0 7-1,1 8-1,0 2-1,4 1-3,3-1-1,2 1-3,3-1-2,0 1 0,2-1-1,0 1 0,2-2-1,2 0-2,2-1-2,1 0-1,1-1-1,0 1-1,-2 0-1,0 3-1,-2-2 0,-1-2-2,-1-1-2,0-2 0,-4-1-3,-4 3-4,-5 2-3,-5 1-3,-4-1-1,-2-3 2,-1-4 1,-3-4 1,1-4 3,1-3 2,3-2 3,1-3 2,3-4 2,3 0-1,3-3 0,2-2 0,4-3 0,4-5 2,4-5 0,4-5 1,5-3-4,7-3-6,6-1-8,8-2-7,1 1-5,-3 4-5,-5 4-4,-4 3-5,-3 4-2,-3 3-1,-3 3-1,-2 3-1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3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70939 12501 999,'-69'-96'-17,"19"26"-7,18 27-8,19 26-7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34"/>
    </inkml:context>
    <inkml:brush xml:id="br0">
      <inkml:brushProperty name="width" value="0.05167" units="cm"/>
      <inkml:brushProperty name="height" value="0.05167" units="cm"/>
      <inkml:brushProperty name="color" value="#FED406"/>
    </inkml:brush>
  </inkml:definitions>
  <inkml:trace contextRef="#ctx0" brushRef="#br0">44208 6390 425,'-22'-21'0,"7"5"-2,3 4-2,6 6-1,2 2 3,0 0 7,0 0 7,1 1 6,-1 0 8,2 3 7,0 4 8,2 2 7,-1 3 0,0 4-7,-2 2-5,0 3-8,-2 3-4,0 3-2,-1 3-2,-1 3-2,-1 3-2,0 2-2,0 4 0,0 3-1,1 3-2,1 4 0,0 3-2,2 5 0,-1 4-1,0 4 0,-1 3-1,-1 5 1,-1 0-2,0-2 1,0-1-2,0-2 0,1-4-2,1-3-1,0-4-1,2-5-2,1 0-1,2 0 2,2 1 0,2 2 2,0 0-1,0 0 1,-2-1 0,0 1 0,-1 0 0,2 0-1,0 0 0,2-1 0,-1 2-2,1 2 1,0 2-2,0 1 0,-1 4-1,0 5-1,-2 5-1,0 5-1,-1 0-2,0-6 1,0-3-1,0-6 0,0-2 0,0 1 1,0 1 1,0 1 0,0 2 1,0 1 0,0 3-1,0 1 0,0-1 0,0-5 0,0-5-1,0-4 0,0-4-1,0 1 1,0 0 0,0 0-1,0 1 1,0 1 0,0 3 0,0 2 1,0 0 0,0 1-1,0 0 1,0-1-1,0-2-1,2-4 1,0-6-1,2-4 0,0-5 0,0-2-1,-1-3 0,1-3 0,0-3-1,0-2-3,0-2-2,0-1-3,0-3-2,0-5-2,0-3-1,0-4-3,0-5-2,1-2-4,1-6-3,2-2-3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36"/>
    </inkml:context>
    <inkml:brush xml:id="br0">
      <inkml:brushProperty name="width" value="0.05926" units="cm"/>
      <inkml:brushProperty name="height" value="0.05926" units="cm"/>
      <inkml:brushProperty name="color" value="#FED406"/>
    </inkml:brush>
  </inkml:definitions>
  <inkml:trace contextRef="#ctx0" brushRef="#br0">44965 6057 371,'-14'-30'0,"1"7"0,2 4 0,2 4 0,1 4 3,1 1 8,-1 0 6,0 2 8,2 1 3,6 2 0,4 3-1,6 1 0,3 2-1,3 1-1,3 3-2,3 2-2,4 1-1,3 0-2,4 0-2,5 0-1,1-1-2,2-1 0,1-1-1,0 0-1,2-1 0,2 0-1,2 0 0,2 0-1,5-1 0,6-1-1,7 0-1,7-1 0,-1-2-1,-7-1-1,-8 0 0,-8-1-1,-1-2-2,7 0-1,8-1-3,6-2-1,4 0-2,1-2 1,0 0 1,2-1 0,-1 0 1,-3 2 0,-3 3 0,-3 1 1,-4 1 0,-4 2 1,-6 0-1,-4 2 0,-3 0 0,0 0 1,0 0 0,0 0 0,0 1 0,2 2 0,0 2 0,2 2 0,0 0 0,1-1 0,2-1 1,0 0-1,1 0 1,-2 0 0,-1 1-1,0 2 0,-2-1 0,-2-1 1,-2-1-1,-2 0 0,-1-1 1,0 0-1,0 0 0,0 0 0,1 0-2,1 0 0,0-1-2,2 1-2,-2 0-1,0-2 1,-3 0 1,-2-2-1,-2 0 1,-3-2 0,-4 0-1,-2-2 2,-1 1-1,-1 1 1,0 0 1,1 2 1,-1-1-1,1-1 0,-1 0-1,1-1-1,-1-1 0,1 0-1,-1 0 0,1 0-1,-3 1 0,-2 0 2,-3 2 0,-2 0 1,-4 3 6,-3 6 12,-3 4 12,-2 5 10,-3 3 3,-2 0-6,-2-1-7,-2 1-7,-1 0-4,0 1-3,0 1-4,0 1-1,0 1-3,0 3-1,0 1 0,1 3-1,-1 0-1,0 2 1,0 1 0,0 1 0,0 0 1,0 0 0,0 0 0,0 1 0,0-1 0,0 2-1,0 1-2,1 0-1,-1 2 0,2-1 0,0 0 1,2 0 0,0 0 1,0 0 1,0 0-1,0 1 0,-1-3 1,0 0 0,-2-3 0,0-1 1,-2-2-1,0 0 1,-1 0 0,-2 1 0,1-1 1,-1 0-2,0 1-1,0-1 0,0 1-1,2 1 1,1 0-1,0 2 1,1 0-1,1 1 0,-1-1 0,0 0-1,0-1 0,2-1 0,0-3 0,2-2 0,0-1 0,0-1 0,0-1-1,0-1 1,-1 0-1,0 1 1,-2 1 0,0 1 0,0 1 0,0 1-1,2 0 0,0 2-1,1 1 0,-2-1 0,0 0-1,-2 1 1,0 0-1,1 2 2,-1 3 0,0 1 0,0 0 1,0 0 0,0-2-1,0 0 1,0 0-1,0-1 1,0 0 0,0 0 1,0 1 0,-2-1 1,0 0 0,-1 0 0,-1 0 0,0-1 1,0-1 0,1-1-1,-1 0 1,2 2 0,0 2-1,2 2 1,0 2-1,0-1 1,0 0-1,0 0 0,1-1 0,0-2 1,2-2-1,1-1 1,0-3 0,0-1-2,0-3 0,0-1 0,0-3-2,1 0 0,2-1 0,0 0-2,1-1 0,0 3-2,0 1-1,0 3-1,-1-1-1,0-2 2,-2-1 1,0-2 2,-1-2 0,0 1-1,0-1 1,0 1 0,0-1 0,0 1 0,0 0 1,0-1 1,0 1 1,0-1-1,0 1 1,0 0 0,0 0 1,0 1-1,0 1 1,0 1 0,-1 1 0,0 1 0,-2 1-1,0 1 0,0-2 0,0-2-1,2-3 0,0-2 0,1-3-1,0 1 0,0 0-1,0-1 0,0 1 0,0 0 1,0-1 0,0 1 0,0 0 1,0-1 1,0 1 0,0 0 0,0-1 0,0 1 1,0 0-1,0-1 0,1 1 0,0 0 0,2-1 1,0 1-1,0 0-1,0-1-1,-2 1-1,0 0-3,-1-1 1,0-1 1,0-1 1,0-1 1,0 0 2,0 0 2,0-1 2,0 1 3,-2-2 1,-4-2-3,-4-4-1,-3-2-3,-3-2 0,0 0 0,1 0 0,-1 0 0,-3-1 1,-5 0-1,-7-2 1,-5 0 0,-4-1-1,-2 0 1,-2 0 0,-2 0-1,-3 0 2,0 0 1,-3 0 1,-2 1 2,-2-1 1,0 2 0,-1 0 0,-1 2-1,-1 0 1,2 0 1,1 0 0,0 0 2,2 0-1,1 2 0,0 0-1,2 2 0,-1 0 0,0 1-1,-2 2 0,0 0-1,0 0 1,0 0-1,2-2 1,1 0 0,-1-1-1,2 3-1,-1 2 0,0 2-2,-1 1-2,-2 1 0,-2 1-3,-2 2 0,-1-1-1,1 1 1,-1 0 1,0-1 1,0 1 1,-2 0-1,0-1-1,-1 1-1,-1 0 0,-1-1 0,-2 1 0,1 0 0,-1-2 1,4-3-1,3-3 1,3-2-1,2-3 1,4-1-2,2 0 0,4-1-2,1-2 1,3-1 2,2 0 1,2-1 2,2-1 1,5 0 1,4 0-1,3 0 1,3 0-1,1 0 0,1 0-1,1 1 0,3-4-18,6-4-34,6-5-36,6-5-34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39"/>
    </inkml:context>
    <inkml:brush xml:id="br0">
      <inkml:brushProperty name="width" value="0.0556" units="cm"/>
      <inkml:brushProperty name="height" value="0.0556" units="cm"/>
      <inkml:brushProperty name="color" value="#FED406"/>
    </inkml:brush>
  </inkml:definitions>
  <inkml:trace contextRef="#ctx0" brushRef="#br0">73031 8453 395,'-13'-56'0,"3"14"0,4 13 0,4 15 0,6 6 4,8 2 6,7 1 7,9 0 7,0 2-4,-4 1-16,-5 0-15,-4 2-15,-5-2-6,-1-2 6,-2-4 4,-2-2 6,-2-1 3,-1 1 4,0 0 3,-1 2 2,-1 0 3,2-2 1,0 0 2,1-1 1,1 0 4,-2 0 6,0 2 6,-2 1 6,1 3 10,0 8 12,2 6 13,0 7 12,0 5 1,0 3-13,-2 3-13,0 3-13,-1 3-7,0 2-3,0 4-3,0 3-3,0 1-2,0 2-2,0 0-2,0 2-2,0 1-2,2 4-1,0 2-2,2 3 0,0 4-1,0 1-1,-1 5 0,1 2-1,0 2 0,-2 3 0,0 1 1,-2 2 0,0 1-1,-2-1 0,0-1-1,-2-1 0,1 1-2,0 4 1,2 4-1,1 5 0,0-1-1,0-2 0,0-3-1,0-3 0,0-3-1,0-2 1,0-2 1,0-1 0,0-1-1,0-1 0,0 1-2,0-1-1,0-2 0,0-3 1,0-4 1,0-4 1,0-3 0,0-1-1,0-1-1,0 0-1,0-2 0,0-2 0,0-2 1,0-2 1,0-4-1,1-4-3,2-5-3,0-5-2,1-8-7,0-12-10,0-12-11,0-12-11,0-6-5,0-1-2,0-1-1,0-1-1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2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13800 4609 458,'14'-14'2,"-3"3"3,-2 3 3,-4 2 4,-2 4 9,0 4 18,-2 4 17,0 4 17,-1 2 2,0 3-15,0 2-13,0 2-15,0 1-7,0 1-5,0 0-2,0 3-4,0-1-3,2 1-2,0-1-1,2 1-4,1-1-2,1 1-3,3-1-4,2 1-3,2-2-1,1-3-1,3-3 1,2-3 0,2-2-4,3-2-6,3-3-7,3-1-7,2-3-6,2-6-5,2-4-6,3-5-6,-3-2 3,-4 0 8,-5 2 9,-5 1 10,-3 0 3,-3 1 0,-1-1 0,-2 0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0:40"/>
    </inkml:context>
    <inkml:brush xml:id="br0">
      <inkml:brushProperty name="width" value="0.06561" units="cm"/>
      <inkml:brushProperty name="height" value="0.06561" units="cm"/>
      <inkml:brushProperty name="color" value="#FED406"/>
    </inkml:brush>
  </inkml:definitions>
  <inkml:trace contextRef="#ctx0" brushRef="#br0">73747 8632 335,'-2'-17'1,"-2"-3"1,-3-4 2,-3-1 2,-1-1 0,4 3 1,2 3 0,4 3 1,2 2 1,4 2 2,2 2 2,4 3 3,2 0 2,5 0 2,3 0 1,5 0 2,3 1 1,2 2-2,4 3-1,3 1-1,2 1 0,0 0-2,2 0 0,1 0-1,0 0 0,2 0 0,0 0-1,2 0 0,1 0 0,2 0-2,2 0-2,1 0-2,2 0-2,0 2-1,0 0-2,0 1-2,0 1 0,0 0 1,-1 0 1,1 0 1,0-1-2,0 0-6,0-2-5,0 0-6,-3-1-2,-3 0 1,-4 0 2,-3 0 1,-6 0 1,-6 0 2,-6 0 0,-5 0 1,2-1 0,9-2-2,10-2 0,10-2-3,2 0 1,-6 1 0,-6 0 0,-5 2 1,-7 0 1,-4 2 2,-5 0 1,-4 2 1,-5 2 9,-3 6 16,-2 4 17,-4 5 16,-1 4 4,0 1-12,0 2-10,0 3-11,0 1-6,0 1-3,0 1-3,0 1-2,0 1-1,0 2-2,0 2 0,0 3-2,0 0 0,-2 0 0,0 0 0,-1 0 0,-2 2-1,2 4-3,-1 4-1,0 4-2,0 2 0,0 0 0,0 0 1,0-1 1,0 1 0,0 0 0,0 0 0,1 0 0,-2-2-1,2-3 1,-1-2-2,0-4 1,0-1-1,2 0 0,0 0-1,2 1-1,0-1 0,0 4 1,0 0-1,0 4 0,0-2 1,2-3 0,0-2 0,2-3 2,0-3-1,0-2 0,-1-2-1,2-1 0,-2-3-1,1 0 1,0-1 0,0-1 1,0-1 0,0 1 0,0-1-2,0 1 0,-1 0 0,-1 0 0,0 2 0,-1 1 0,-1 1 0,2 1-1,0 1-2,2 0 0,-1 1 0,-1-1 1,0-2 1,-2 0 0,1-1 2,0-1 0,2-1 1,0-1 2,0-1 0,0 1 2,-2-1 1,0 0 1,-1 0 0,0-1-2,0-1-2,0-1-1,0-1-1,0-3-1,0-1-1,0-2 0,0-2 0,2 1 1,0 0-1,2-1 2,-1 1-1,-1 1-1,0 2-2,-1 0-1,-2-1 2,-1 1 4,0-2 4,-1-1 5,-4-1 3,-4-1-1,-5-1 1,-5 0 0,-2-2-1,-1-1-1,0 0-2,1-2-1,-3 0-2,-3 2-1,-4 0-2,-4 1-2,-4 1 0,-3 0-1,-2-1 0,-4 1 0,-2 0-1,-1 0 1,-3-1-1,-2 1-1,-1 0 1,-2 0 0,0-1 0,-1 1 1,-3 0-1,-3 0 1,-5-1 1,-3 1 0,-3 0 0,-1 0-1,-1-1 0,0 1-1,1-1 1,7 0 2,5-2 2,7-1 2,5 0 2,6-2 0,6-1 0,6 0 1,5-2-1,5-1 0,5 0-1,5-1-1,8-3-10,10-2-21,11-4-19,12-2-20,3-2-10,0-1 2,-1-2 0,-1 0 2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1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11362 44394 500,'0'-18'19,"0"10"13,0 11 13,0 12 13,0 3 2,0-1-9,0-2-9,0-3-9,0 3-6,0 5-3,0 7-2,0 5-4,-2 4-2,0 2-2,-3 2-2,-2 3-2,0 1-3,1 3-1,0 4-3,2 2-2,0 3-3,0 2-3,0 1-2,1 3-3,-1-3-2,2-7-4,0-6-2,2-8-3,0-5-3,0-7 1,0-5-2,0-7 0,1-8-4,2-14-5,2-12-6,1-12-7,2-6 0,-2 3 2,-1 3 3,0 4 4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1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11723 44072 450,'6'-29'12,"-1"7"6,-2 5 7,-2 7 6,2 3 3,4 2-1,5 2 0,5 2-1,3 0-2,1 0-3,1-2-3,1 0-3,0 1-3,-3 4-1,-1 4-3,-2 4-1,-2 2-2,-1 1-1,-1 1 1,-1 2-2,-2 0-1,-2 1-4,-4 1-3,-2 1-4,-3 2-1,0 3 0,-2 3 0,0 3 0,-3 0-1,-2 0-4,-3-1-3,-3-1-3,-3-1-2,-1 1 2,-3-1 2,-1 1 1,-2-2 0,1-2 0,-1-1-2,1-3 0,-1-2 0,1-2 1,0-4 0,-1-3 2,2-2 3,5 0 8,3-2 8,5 0 7,6-2 5,11-3 2,11 0 3,11-3 2,5-1 0,-2 2-3,0 0-2,-1 2-2,-2 0-1,-1 2-1,-3 0-1,-1 2-1,-3 0-1,-2 3-3,-1 2-2,-2 2-2,-3 2-3,-3 1-1,-3 3-1,-2 2-2,-3 2-1,-2 2 1,-2 4 0,-2 3 0,-3 2 0,-2-1-5,-3 0-2,-3 0-4,-3 0-2,-3-1 0,-4-1-1,-1-1-1,-2-3-2,1-3-2,1-5-3,1-3-3,2-3-2,3-3 1,3-1-1,3-2 0,4-4-1,6-8-5,6-6-5,6-7-3,2-2-2,-1 3 2,-1 3 1,0 3 1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2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14231 44855 421,'0'-13'11,"0"6"20,0 6 21,0 6 21,0 4 4,2 1-13,0 3-12,2 2-12,-1 2-9,0 1-2,-2 3-4,0 1-3,-2 3-3,0 1-3,-2 2-4,0 3-3,-1 1-2,0 2-3,0 2-1,0 3-1,0 0-4,1 2-4,-1 0-4,0 2-4,0-2-6,2-4-9,0-4-8,2-3-8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2"/>
    </inkml:context>
    <inkml:brush xml:id="br0">
      <inkml:brushProperty name="width" value="0.05126" units="cm"/>
      <inkml:brushProperty name="height" value="0.05126" units="cm"/>
      <inkml:brushProperty name="color" value="#F2395B"/>
    </inkml:brush>
  </inkml:definitions>
  <inkml:trace contextRef="#ctx0" brushRef="#br0">14058 44128 429,'9'-21'6,"3"3"14,4 4 13,2 5 14,2 2 3,1 2-5,1 2-5,1 2-6,1 3-3,1 4-2,1 4-1,1 3-1,0 4-2,-1 1-3,-1 3-1,-1 2-3,-2 0-1,-3 0-1,-3 1-3,-3-1 0,-2 1-2,-2-1-2,-3 1-3,-1-1-1,-2 2-2,-4 1-2,-2 3-1,-3 1-1,-5 2-2,-6 4-4,-5 3-4,-7 3-3,-4 1-3,-2 1-5,-4 2-4,-2 0-4,-4 0-4,-3-4-5,-2-2-4,-3-3-4,2-5-4,10-6-1,8-5-2,9-6-1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5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16991 41956 460,'-6'-22'2,"1"4"3,2 5 3,2 3 3,3 2 4,4 2 6,3 1 5,5 1 5,2 1 2,1 3-1,1 4-3,2 2-1,-2 4-3,1 4-4,-2 3-4,-1 5-5,-2 1-3,-4-1-4,-5-1-3,-3-1-4,-3 0-3,-2 3-3,-2 1-3,-1 3-2,-3 0-5,-2-1-7,-2-1-5,-1-1-7,-3-2-1,0-3 4,-1-3 5,-1-3 4,-2-3 3,-3-2 2,-3-4 2,-3-2 2,1-2 3,6 0 5,3 0 4,6 0 5,3 0 4,1 0 5,0 0 5,2 0 6,3 0 4,4 0 3,6 0 4,4 0 3,5-3 0,5-4-7,5-5-6,5-5-5,2-2-6,-1 2-3,-2 3-4,1 1-4,-4 3-4,-2 2-2,-3 4-3,-2 2-2,-5 5-2,-5 4 3,-5 5 1,-4 6 3,-5 3 1,-6 5 4,-4 3 2,-5 4 3,-3 3 2,-3 2 2,-1 3 0,-2 1 2,0-2 1,5-4 1,3-5 1,5-5 0,2-4 0,2-3-1,3-3 0,1-3 0,4-3-4,8-4-6,6-4-7,7-4-5,6-4-5,3-4 0,4-3-2,5-5-1,-1 0-1,-2 3 2,-3 2 2,-3 4 0,-3 2 2,-4 2 1,-5 3 1,-3 1 2,-4 2 1,-2 1 4,-4 3 2,-2 2 2,-4 2 2,-4 4 1,-4 2 1,-3 3 0,-4 2 0,-1 1-1,-3 1 0,-1 1-1,-1-1 0,1-1 0,1-2 0,1-3 0,2-1 1,1-2 1,2-3 2,3-1 1,1-1 1,2-2 3,3-1 1,1 0 3,5-3 1,10-4 3,8-4 2,9-4 2,6-3 1,5-3-5,3-3-2,4-3-4,1-1-5,0 3-4,-1 1-7,-2 3-4,-2 1-2,-5 4 1,-5 3 2,-5 2 1,-6 5-8,-7 4-17,-6 5-17,-8 6-17,-5 0-3,-3-1 10,-5-2 10,-3-2 11,-3-2 7,-1-1 7,-1 0 7,-1-2 5,0 1 5,3 0 0,1 1 2,3 2 1,1-1 5,1-1 6,0 0 8,2-2 7,2 0 4,3 0 4,3 0 2,2 0 2,3 2 3,2 4 3,2 3 3,2 5 3,2 2-1,0 1-6,1 1-4,2 1-6,-1 1-4,-1 3-4,0 1-5,-2 3-4,-2 1-2,-6 4-1,-4 3 0,-5 2 0,-4 2-4,-3 1-7,-4-2-5,-1 2-8,-3-4-6,1-4-7,-1-5-7,1-5-7,1-6-1,3-5 6,3-6 5,3-6 5,2-5-3,2 0-11,3-3-11,1-2-13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5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19039 41681 414,'16'-13'3,"1"3"6,1 4 6,1 4 6,2 2 3,3 0 2,3 0 0,3 0 1,0 2 0,-3 4-5,-4 4-2,-1 3-5,-5 4-4,-3 1-7,-4 3-7,-4 2-6,-6 1-3,-8 4 0,-8 3 2,-7 3 1,-6 2-3,-1 0-7,-2 2-6,-3 1-8,2-2-2,2-4 4,3-4 3,3-3 4,3-5 4,1-5 3,2-5 3,3-4 3,3-5 8,8-4 9,7-4 11,6-4 11,6-2 4,3 1 0,5-1 0,3 0-1,2 1 0,-3 2-4,-1 3-2,-3 1-3,-5 7-1,-10 11-2,-10 13 0,-10 11-1,-5 5-4,-3 0-6,-1-1-8,-3-2-6,1-2-3,3-3 0,3-5-1,3-3 1,7-10 2,12-13 2,12-14 4,12-13 3,5-6 3,0 3 2,0 3 2,1 3 4,-3 3-1,-4 5 1,-3 3-2,-4 4 1,-6 7-2,-7 8-2,-6 9 0,-8 9-2,-4 4-2,-5 1-2,-3-1-3,-5 0-1,0-1-3,3-3-2,3-3-1,3-3-3,4-3 2,6-3 4,6-2 5,6-4 5,6-3 2,6-4 0,5-4 0,7-4 0,2-2-1,2 0 0,1 0 0,1 1 0,-3-1-1,-4 0-1,-5 0-1,-5 0-1,-4 3-3,-4 4-3,-4 6-3,-4 4-4,-6 4-3,-6 1-3,-7 3-1,-7 2-2,-5 1-1,-1 1-1,-2 1-1,-2 1-1,-2 0 1,1 1 5,0-1 3,0 1 5,0-1 2,0-1 2,-1-1 1,1-1 3,2-2 3,4-1 7,3-2 7,5-3 6,5-1 8,10-2 9,9-2 10,8-2 9,8-3 0,9-4-11,7-4-10,8-4-9,5-3-8,3-1-1,4-3-2,2-1-3,0 0-4,-2 4-7,-4 4-6,-3 5-6,-4 0-7,-6 2-7,-5-1-7,-7 0-7,-4 1-3,-3 4-1,-3 2 0,-2 4-1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6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20162 45072 480,'-27'-19'51,"7"7"2,9 8 1,7 8 1,4 7-3,2 5-6,0 7-6,2 5-6,-1 7-5,-1 9-2,0 6-3,-2 9-2,0 8-5,-2 11-6,0 9-6,-1 10-7,-1 3-8,2-1-13,0-2-13,2-2-12,0-9-2,0-16 8,0-15 9,0-16 7,0-8 0,0-1-12,0-1-10,0-1-12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7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24300 44681 533,'2'-14'11,"4"5"23,3 3 23,5 4 23,2 3 4,-1 4-14,1 2-15,-1 3-13,-1 2-17,-3 0-16,-3-1-19,-2 1-16,-3 0-10,0-1 0,-2 1-1,0 0 0,-2-1-4,0-1-8,-2-1-8,0 0-7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7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24111 45450 587,'-13'1'12,"8"4"24,7 2 25,6 3 24,3 1 1,1-1-21,-1 0-21,1-2-22,-1 1-20,-1 1-21,-1 3-20,0 2-21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3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15550 2325 651,'10'-8'63,"5"0"-7,5 0-5,6 1-8,1-1-5,0 2-5,1 1-7,-1 0-4,0 2-9,-3 0-9,-1 2-11,-3 0-8,0 1-8,0-2-5,-1 0-3,1-1-6,-2-2-1,-1 2 0,-2-1 0,-3 0 1,-1 0 1,-2 0 6,-2 0 6,-2 0 4,-2 0 3,-1-2 1,0 0 1,-1-1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32044 40715 486,'-8'-7'7,"2"1"14,1 0 14,0 2 14,3-3 3,4-4-11,4-5-9,4-5-9,2-3-6,1-1-3,1-1-3,2-1-2,-1 0-2,1 1 0,0 1 0,-1 2 0,0 0-2,-1 2 0,0 3-2,-2 1-1,0 3 0,0 3 1,-1 2 2,1 4 1,0 2 1,0 2 0,-1 2 0,1 2 1,0 2-1,-1 4 0,1 2 0,0 3 1,0 3-1,1 3 1,1 3 0,2 3 0,-1 3 1,-1 3-1,-1 3 0,0 2-1,-2 3 0,1-1-2,0 0 0,0 0-2,-2 0-1,-1-2-1,-2 0-2,-2-1-2,-2-1 0,-1 0 1,0 0-1,-1 1 1,-1-3-2,0-4-6,0-3-5,0-5-6,0-2-4,0-3-5,0-1-5,0-2-4,0-5-6,0-6-7,0-8-8,0-6-8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4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32931 40140 490,'-9'-19'40,"-2"10"7,-2 10 8,-1 10 6,-3 6 0,0 3-11,-1 3-10,-1 3-9,-1 3-6,-1 2-3,-1 4-2,-1 3-3,-3 3-2,-5 6-4,-4 4-2,-6 6-4,-2 3-4,-2 5-9,0 3-8,-2 5-7,1-1-3,0-2 1,2-3 3,1-3 1,3-7-7,9-10-18,8-11-18,7-11-17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2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34723 41950 596,'0'15'99,"0"-1"-17,0-1-18,0 0-16,0-2-13,0 1-7,0 0-8,0-1-8,0 1-4,0 0-3,0-1-3,0 1-2,0 1-3,0 1-4,0 3-4,0 2-4,0-1-2,0-2-4,0-1-2,0-2-3,0-2-1,-2-1-1,0-1 2,-1 0-1,0-3-1,2-4-3,2-4-4,2-4-2,0-2 0,1 0 5,0 0 4,0 1 4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2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34962 41461 650,'2'-13'62,"2"8"-8,3 7-8,4 6-8,-1 4-8,-3 1-7,-3 1-8,-2 2-8,-3 0-6,0 3-4,-2 1-5,0 3-4,-2-1-4,-2-3-1,-1-3-3,-3-3-1,3-2 5,8-2 12,8-2 13,8-2 13,1-2 5,-1 1-2,-4 0-3,-3 0-2,-2 2-3,-2 2-2,-3 3-3,0 3-3,-4 2-3,-4 0-2,-4-1-1,-3 1-4,-3-1-1,0 1-2,1 0-1,-1-1-2,2-1-4,1-2-5,2-4-6,3-3-6,1-2-3,2-4-1,2-2 0,2-3-1,2-2-2,2 0-2,2 0-2,2 0-4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2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36000 41816 462,'6'-12'11,"-1"8"22,-2 8 23,-2 8 22,-1 4 5,0 1-14,0 1-13,0 1-14,0 1-9,0 1-7,0 1-5,0 1-7,0-1-5,0 0-3,0-1-6,0-1-3,-1-1-7,0-1-10,-2-1-11,0 0-9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3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35950 41531 506,'1'-14'8,"2"5"15,2 3 16,2 4 16,2 2 3,3 0-9,3 0-9,3 0-9,1 1-5,1 2-3,-1 2-3,1 2-3,-2 1-2,-3 1-3,-3 1-1,-3 2-3,-1 0 0,-2 1 1,-1 1 0,0 1 0,-3 1 0,-4 1-2,-4 2-2,-4 0-3,-3 1-2,-1 2-1,-3 3-3,-1 1-3,-2 1-5,-1-3-10,-1-2-10,-1-1-10,2-3-9,3-3-8,5-3-9,3-2-8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3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39000 39927 654,'10'-6'10,"3"2"22,5 4 21,4 2 21,0 2 0,-2 0-19,-1 0-21,-2 0-20,-3 0-18,-3 2-16,-3 0-15,-2 1-15,-3 1-6,-1 0 4,0 0 2,-1-1 4,-2 1 4,-1-2 7,0-1 5,-1 0 7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4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38236 40450 518,'-15'23'107,"1"1"-24,1-1-25,0 1-25,2-1-14,1 1-3,0-1-4,2 1-3,1-2-3,2-3-2,3-3-2,1-3-2,4-4-4,7-6-7,7-6-6,7-6-6,3-3-1,-3 1 4,-1-1 5,-3 0 5,-2 1 4,-3 2 3,-2 3 3,-4 1 3,-5 4 2,-6 6 0,-7 5 2,-7 7-1,-3 3 0,0-1-3,2 1-2,1-1-2,2-1-1,1-2-2,2-4-1,2-3 0,4-2-1,6-2 0,6-2 0,6-2 0,4-2 2,1-2 5,3-2 3,1-2 4,0 0 2,-3 2 0,-3 2 0,-2 3 0,-6 2-4,-5 7-5,-6 6-7,-5 5-5,-6 4-4,-4-1-3,-3 1-2,-5-1-4,-2 0 1,-1-3 1,0-1 2,-2-2 2,0-3 3,1-1 4,2-3 4,0-1 4,2-1 5,3-2 6,3-1 5,3 0 5,4-2 6,6-2 5,6-2 5,6-2 6,6-2 1,7-2-2,7-2-3,7-1-2,5-3-5,4 0-4,4-1-5,4-1-5,1 0-4,-2 2-4,-2 3-4,-2 1-5,-4 1-3,-6 2-7,-6 1-6,-5 0-6,-5 1-9,-3-2-11,-3 0-11,-2-1-12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4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38963 41192 554,'-15'-3'77,"4"8"-7,3 9-9,3 10-7,-2 4-8,-4 4-7,-5 3-9,-5 2-8,-3 1-6,1-3-2,0-4-5,-1-2-2,2-2-7,1-3-7,2-1-9,3-3-8,1-1-11,2-3-12,3-1-13,1-2-13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4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39100 42343 573,'24'-7'4,"1"1"6,1 1 8,0 0 6,0 3 7,-5 4 6,-3 4 7,-5 4 6,-2 1 1,0 1-7,-2-1-7,-1 1-5,-1 0-9,0-1-8,-2 1-9,0 0-8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4"/>
    </inkml:context>
    <inkml:brush xml:id="br0">
      <inkml:brushProperty name="width" value="0.05458" units="cm"/>
      <inkml:brushProperty name="height" value="0.05458" units="cm"/>
      <inkml:brushProperty name="color" value="#F2395B"/>
    </inkml:brush>
  </inkml:definitions>
  <inkml:trace contextRef="#ctx0" brushRef="#br0">15916 1496 403,'-8'-8'3,"2"2"6,1 1 6,0 0 7,0 4 6,-2 6 5,-1 6 5,-3 6 6,-2 5-2,-2 4-9,-1 6-11,-3 5-9,-1 2-7,-1 0-4,-1 1-5,-1-1-5,0-1-3,3 0 0,1-2 0,3 1-2,1-5 1,4-4-2,3-5 1,2-5-1,7-7-4,8-8-6,9-9-5,9-9-8,5-7 1,-1-3 4,0-5 5,1-3 4,-3 1 5,-3 7 3,-5 7 4,-3 7 3,-7 5 6,-7 6 12,-8 4 10,-7 6 10,-7 4 5,-3 7-2,-5 5-1,-3 7-3,-2 1-1,3-2-5,1-2-4,3-1-3,1-3-3,3-1-3,1-3-2,3-1-3,1-3-3,4-1-4,3-2-4,2-3-4,7-4-5,8-8-6,9-8-5,9-7-6,6-6 0,1-3 4,2-3 6,2-3 4,-1 1 5,-5 3 2,-5 5 3,-5 3 3,-4 3 3,-3 2 5,-3 3 4,-2 1 4,-5 5 5,-6 8 3,-6 8 6,-6 7 3,-3 5 0,-1 1-6,-2 1-5,1 1-6,-3 0-2,0 1-1,-1-1-1,-1 1 0,-1-2-2,-1 0-4,-1 0-5,-1-2-4,1-2-1,1-3-1,3-3 1,1-3 1,3-2 1,3-1 3,3 0 3,2-2 2,7-2 4,8-4 1,9-4 2,10-4 2,5-3 1,4-3-3,4-4-2,5-2-2,1-2-1,0-1-1,0-1 0,0-1 0,-1 0-1,-2-1-2,-1 1-1,-3-1-1,-3 3-2,-5 3-2,-5 4-1,-5 5-2,-6 4-3,-8 6-6,-8 5-6,-8 7-5,-4 4-1,-2 1 4,0 3 3,-1 2 5,0-1 2,-1-1 2,0-3 1,1-1 3,0-3 1,3-1 3,1-2 1,2-2 3,2-1 1,1 0 1,0-1 0,2 1 0,0 0 1,0-2 1,1-1 1,-1 0 1,2-1 11,4 2 18,4 0 20,4 1 20,2 1 2,-1 0-14,1 0-15,0 0-13,0 1-6,0 3 1,0 3 4,-1 3 1,1 2 0,-2 1-4,-1 1-3,0 2-2,-1-1-4,0 2-4,0 1-2,0 1-4,-1 2-2,-1 1-1,0 2-1,-1 3-1,-1-1-1,0-2-2,0-1-1,0-3 0,-2-2-3,-1-3 0,-2-3-2,-1-3 0,-3-3-3,-2-2-1,-2-4-2,-1-3-2,-2-4-2,0-8-4,1-6-3,-1-7-3,-1-6-3,-1-5-2,-3-5-3,-1-4-1,-1-2 1,4 4 3,3 2 4,3 3 4,2 4 3,0 3 3,2 5 2,1 3 4,0 4 4,0 3 6,0 2 5,1 4 5,-1 3 7,0 2 9,0 3 8,0 4 10,1 2 1,0 1-6,2 3-7,1 2-5,0 1-4,2 1-4,0 1-1,2 1-4,1 1-10,2 1-20,2 1-18,1 2-19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5"/>
    </inkml:context>
    <inkml:brush xml:id="br0">
      <inkml:brushProperty name="width" value="0.05499" units="cm"/>
      <inkml:brushProperty name="height" value="0.05499" units="cm"/>
      <inkml:brushProperty name="color" value="#F2395B"/>
    </inkml:brush>
  </inkml:definitions>
  <inkml:trace contextRef="#ctx0" brushRef="#br0">40475 40286 400,'7'-15'5,"1"2"9,0 3 11,0 1 10,-2 4 2,-3 6-7,-2 6-5,-3 6-6,-3 3-7,-2 3-5,-2 1-7,-2 3-7,1-1-2,1-1 1,2-3 1,2-1 1,3-2 2,4-3 2,4-1 3,4-2 2,2-1 3,1 0 1,1 0 2,1-1 1,0 1 2,-3 0 2,-1 0 0,-2 0 2,-2 0 1,-2 1 0,-3 2 0,0 0 1,-4 2-2,-2 3 0,-4 3-2,-2 3-1,-2 1-3,-3-1-7,-2-1-6,-1-1-6,-1-3-5,3-6-2,1-6-3,3-6-2,0-6-2,2-4-3,1-5-2,1-5-1,1-4-1,2-3 2,2-3 3,2-2 2,1-1 3,0 5 5,0 3 5,0 5 5,0 2 3,-2 3 2,-1 1 2,0 2 2,-1 6 10,1 7 21,-1 7 19,0 9 21,0 8 3,2 9-13,0 8-12,2 10-12,0 2-11,0-1-5,0-2-6,0-2-7,0 2-3,0 8 0,0 6 0,0 7-1,0 5-3,0 2-10,0 4-8,0 3-8,0-3-11,2-8-12,0-7-13,2-9-13,0-9-4,0-11 4,-1-13 4,1-11 3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6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41465 40147 428,'1'-21'8,"2"7"14,2 5 16,2 6 14,0 3 1,1 2-11,0 0-13,0 2-13,-2 1-8,-1 1-6,-2 3-6,-1 2-5,-4 2-4,-2 3-2,-4 3-2,-2 4-2,-2 0-1,-2 0 2,0 1 1,-1-1 1,1 0 1,1-1-1,2-1-1,2 0 0,2-4 1,1-1 4,0-4 3,2-3 5,2-1 5,6 0 8,4 0 8,5 0 8,2-1 3,-2-1-4,-3-1-3,-1 0-3,-2 0-2,-2 4 1,-2 2 0,-2 3 0,-2 2 0,0 1 0,-2 2 0,0 0-1,-1 1 1,0 1 1,0 1 0,1 1 1,-1-1-1,2-1-2,0-3-1,2-1-2,1-2-2,3-1-1,4-1-2,2 0-2,2-2 0,0-1 0,-1-1 1,1 0 0,-4 0-4,-8 3-10,-8 3-11,-8 4-9,-4-3-4,-1-3 2,-1-6 5,-1-4 2,1-3 2,1 0 3,3 0 1,1 0 2,3-2 4,1 0 5,2-3 7,2-2 5,3-1 5,2-2 4,4 0 4,3-1 3,2-2 3,5 0-1,4-1 1,3-1 0,4 0-1,1-1-2,3 0-3,1 1-2,1-1-2,1 2-3,-1 1-3,1 1-2,-3 1-4,-2 0-4,-3 2-2,-2 1-4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2:56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29138 44625 417,'-15'0'2,"3"0"6,1 0 6,2 0 4,5 0 7,8 0 5,8 0 6,7 0 7,6-1-2,3 0-6,3-2-6,3 0-8,3-2-4,2 0-2,4-1-1,3-2-2,2 1 0,3-1-1,4 0 0,2 0 0,2 1 2,0 1 4,-1 0 3,1 2 4,1 0-1,0 0-5,1 0-5,1 0-5,1 1-2,0 0 1,-1 2 1,1 0 1,-1 1-1,-1 0-4,-1 0-5,0 0-4,-1 0-3,2 0-2,0 0-2,1 0-3,1 0 1,-1-2 2,1 0 3,0-1 3,2-1 1,5 0 1,5 0 1,5 0 1,3-1 0,0 0 0,2-1 0,1-1-1,0-1 1,2 0-1,1 0 1,1 0 0,-1 1 0,0 2 0,-2 3 0,0 1 0,0 0 0,1 0 0,0-2 0,2 0 0,0-2 0,0 0-1,0-1-1,0-1 0,1-1 0,1 0 0,0 0 0,2 0-1,0 0 1,2 1-1,0-1 1,2 0-1,-2 0 0,-2 0 1,-4 1 0,-2-1 0,-4 0-1,-5 2-2,-5 1-1,-5 0-3,-4 1-1,-1 1-1,-2-1-3,-2 0-1,-5 0-2,-5 2 0,-5 0-1,-7 2-2,-6 0 0,-4 0 0,-4 0-1,-6 0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0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32659 47527 592,'-8'8'0,"0"-2"0,0-1 0,0 0 0,2-3 5,2-4 10,4-4 11,3-4 10,2-3 2,5-1-8,4-3-7,3-1-8,2-2-3,-1 0-2,0 1-1,-2-1-2,-2 2-1,-1 3-2,-2 3-3,-2 3-2,-1 1-1,-1 2 1,1 0 0,0 2 0,0 1 1,0 2 0,0 2 1,-1 2 1,2 1 1,0 2 3,1 0 2,1 2 2,1 1 1,0 3-1,0 3 1,-1 3 0,2 2-1,2 1 0,1 1-1,3 1 0,0 1-1,-1 1-1,-1 1 0,-1 1 0,-1 1-1,0 3 1,-2 1 0,-1 2 0,-1 2-1,-1 1-3,0 0-2,-2 2-4,0 0-1,0 0-4,0 0-1,0 0-4,-1-2-1,-1-3-2,-1-5-2,0-3-2,-2-5-1,0-1-4,-2-4-2,0-3-3,-1-5-2,0-6-4,0-8-3,0-6-3,0-3 1,2-1 6,0 0 5,2 1 6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1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33473 46990 544,'-2'-19'10,"0"10"19,-3 10 21,-2 10 19,-2 5 2,-2 3-13,-1 2-15,-3 1-14,-2 3-8,-3 5-2,-3 3-1,-3 4-1,-3 4-5,-3 4-4,-2 4-7,-4 4-4,-2 5-7,0 5-6,-2 7-8,0 5-5,1 2-7,4-3-4,3-4-5,5-1-4,4-9 1,7-13 5,5-12 6,6-13 7,3-7 3,-2-1 1,0-1 0,-1 0 1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1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36474 48366 528,'0'-12'70,"0"8"-8,0 8-8,0 8-8,0 4-7,0 3-5,0 1-4,0 3-6,0 0-3,0 1-2,0-1-1,0 1-2,0 0-2,0 1-3,0 1-4,0 1-2,0-1-4,0 0-3,0-1-3,0 0-4,0-3-6,0-3-8,0-3-8,0-3-8,-1-6-6,-1-10-3,0-10-4,-1-9-3,0-5 3,2 3 9,2 1 8,2 3 10,1 1 5,1 1 0,1 0 3,2 2 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2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36669 48066 491,'-12'-7'31,"6"2"0,8 2-1,6 2 1,4 1-2,0 2-3,-1 0-4,1 2-2,0 0-3,0 0-2,-1-1-2,1 1-1,-1 1-2,-3 2-3,-1 2-3,-2 2-2,-2 1-2,-4 1 1,-2 1-1,-3 1 0,-4 1-2,0 2-1,-3 0-4,-1 1-2,-3 0-1,0-1 0,-1-1 2,-1-1 0,1-1 1,1-3 2,2-1 1,3-2 1,3-2 4,6 0 6,6-2 5,6 0 7,4-3 1,5-1-3,3-2-2,5-1-4,0-2-1,-1 0-1,-3 0-1,-1 0-1,-3 1 0,1 2-2,-2 2-2,-1 2-1,-2 2 1,-1 3 2,-2 4 3,-2 2 2,-3 2 2,-4 1-1,-4 1-1,-4 1-1,-2 0-1,0-2-1,0-3-2,1-1-1,-2-1-2,-2 1 1,-2 1 1,-1 2-1,-2-1 1,-2 1-1,0 0 0,-1-1-1,0 0 0,1-1 2,1 0 0,1-2 0,4-3-13,6-6-28,8-6-29,6-6-29,3-2-6,0 1 18,-2 0 17,-1 2 17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38600 48095 566,'0'-13'6,"2"4"12,0 6 12,2 5 12,0 3 6,2 5-3,0 4-1,1 3-2,0 3-5,0 1-6,-2 1-7,0 1-8,-2 2-4,-1 1-2,0 2-3,-1 3-2,-2-1-2,-1 0 1,0-1 0,-1-1 1,-2-2-5,0-1-7,-2-3-7,0-1-9,2-3 0,6-3 9,6-3 7,6-3 9,3-2 3,3-2 0,2-2 0,1-2 0,2-1 0,-1 0-1,0 0 0,1 0-1,-2 0-1,-1 0-1,-3 0 0,-1 0-2,-2 0-3,-1 2-5,-1 1-5,0 0-5,-2 0-10,1-2-17,0-2-17,0-2-15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4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40897 47647 571,'1'-14'5,"2"2"9,2 4 10,1 3 9,4 1 3,4 2-3,3 0-4,5 2-4,1 0-5,1 0-6,-1 0-6,1 0-6,-3 0-5,-1 0-2,-5 0-3,-1 0-2,-5 2-6,-7 6-10,-4 4-11,-7 5-10,-5 2-2,-1-3 7,-5-1 7,-1-2 6,-3-2 7,3-1 5,0-1 4,1 0 6,2-2 2,2-1 2,4 0 0,3-2 2,1-1 2,0 0 3,1-2 5,-1 0 3,1 0 9,2 2 13,2 2 13,2 2 14,1 1 1,0 1-9,0 2-10,0 0-9,0 1-7,0 3-4,0 2-3,0 1-4,0 3-1,-2 1-1,0 3 1,-2 1 0,0 2-2,1 1-2,-1 1-3,0 1-3,0-2-5,2-4-7,0-3-8,2-5-8,0-4-9,2-6-12,0-6-12,2-6-11,0-6 0,3-7 10,2-7 12,2-7 11,1-2 7,-1 1 7,1 3 4,0 2 6,-1 2 6,-1 5 6,-1 3 5,0 5 7,-1 2 5,0 2 4,-1 2 4,1 2 4,0 1 2,0 1-2,0-2-1,-1 2-1,1-1-2,0 2 0,0 0-1,0 2-1,-2 2-2,-1 4-3,-2 3-5,-2 5-3,-2 2-4,-4 1-3,-2 1-3,-3 2-2,-1-2-5,0 0-3,2 0-5,1-2-4,0-2-2,0-3 3,0-3 2,1-2 2,2-4 2,5-4 1,7-4 1,6-4 1,3-1-1,-1 1 0,1 0-3,0 2-1,0 0-4,1-2-8,1 0-6,1-1-8,-2 0-2,-3 2 6,-4 3 5,-4 1 4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6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42011 47740 601,'-6'-7'7,"4"2"13,4 2 15,4 2 13,3 1 2,1 0-6,3 0-9,2 0-7,0-1-5,-1 0-5,-1-2-4,-1 0-3,0 0-11,0 2-17,-1 2-17,1 2-17,-2 1-7,-4 2 5,-4 0 3,-4 2 4,-3-1 6,-2-1 6,-2-1 7,-1 0 7,-3-1 6,0 0 2,-1 0 4,-1 0 3,0-1 4,1-1 3,0 0 4,2-2 4,1 1 3,1 0 5,0 2 3,2 0 5,1 3 5,2 2 8,3 3 8,1 3 8,1 1-1,0-3-8,0-1-9,0-2-9,0 0-6,2 2-4,0 1-4,1 3-4,1 1-1,-2-1-1,0 1 0,-2 0-1,0 0-1,-2 3-5,0 1-6,-2 3-4,-1-1-5,-1-2-5,-3-1-5,-2-2-5,0-3-6,3-1-6,1-2-6,2-2-6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4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17550 4900 424,'15'14'28,"-1"-1"-6,-1-2-5,0-2-6,0 1 7,3 3 19,3 5 20,3 4 19,1 0 3,-3-2-13,-1-1-12,-2-2-13,-2-3-10,-1-1-10,-1-2-8,0-2-8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6"/>
    </inkml:context>
    <inkml:brush xml:id="br0">
      <inkml:brushProperty name="width" value="0.02931" units="cm"/>
      <inkml:brushProperty name="height" value="0.02931" units="cm"/>
      <inkml:brushProperty name="color" value="#F2395B"/>
    </inkml:brush>
  </inkml:definitions>
  <inkml:trace contextRef="#ctx0" brushRef="#br0">42200 48445 750,'9'-8'34,"1"0"3,3 0 5,2 1 3,1-1-4,1 2-12,1 1-12,1 0-12,-1 1-9,-3 1-3,-3-1-4,-2 0-3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6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42615 48500 601,'-7'8'94,"3"2"-18,1 0-20,2 1-18,1 3-11,0 3-3,0 5-4,0 3-3,0 4-3,0 3-1,0 2-3,0 4-1,0 5-8,0 8-15,0 7-15,0 9-13,0 0-8,0-5 2,0-7 1,0-5 2,0-7 1,0-10 2,0-8 3,0-8 2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7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43244 47893 753,'-2'-9'6,"10"0"10,11-1 11,11-1 11,3 0 2,-6 3-7,-3 1-6,-6 2-8,-1 1-4,3 0-4,3 0-3,3 1-3,-1-1-3,-4 2-5,-3 0-3,-4 2-3,-3 0-3,-1 0 0,-1 0-2,0 0-1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7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43481 47411 648,'-15'-13'15,"4"8"11,3 7 11,3 6 11,-1 6 3,-2 7-7,-3 5-6,-3 7-7,-2 1-5,-2 0-8,0-1-6,0-1-6,-2-1-8,1 2-8,-1 1-8,1 0-8,0-1-6,4-3-5,3-5-6,3-3-4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7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43645 48400 710,'-15'23'89,"4"-1"-16,3-2-18,3 1-16,1-1-16,0 2-13,0 3-13,0 1-13,0 0-8,1-3-3,-1-3-2,0-3-3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8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44002 48197 533,'7'-8'3,"0"2"4,-2 1 6,0 0 5,-1 1-1,1 1-4,1-1-5,2 0-6,0 0-4,-1 2-3,1 0-4,0 2-4,-1 1 6,-1 2 14,-1 2 14,0 2 15,-2 1 5,0 1-4,-2 1-5,0 2-4,-1 0-4,0 1-2,0 1-2,0 1-3,0 2-2,0 1 0,0 3-1,0 2 0,0 0-1,0 2-1,0 1 0,0 1-1,0 0-2,0 1-1,0-1-2,0 1-2,0-3-1,0-2-3,0-3-1,0-2-1,-3-8-11,-4-11-19,-5-10-18,-5-11-19,-1-6-3,3-1 12,3 0 11,3-2 12,1 1 7,2 3 4,1 3 4,1 3 3,0 3 8,2 3 11,0 3 12,2 3 11,1 1 7,3 2 1,4 1 2,2 0 0,1 2-1,-1 2-8,-1 2-7,0 2-7,-3 2-5,-1 2-4,-2 1-3,-2 3-4,-1 2-2,-2 0-1,0 1 0,-1 1-1,-2 1-1,-2-1 1,-2 1-1,-1 0-1,-2-2 2,2-3 4,1-3 2,1-2 4,2-4-2,6-4-6,4-4-6,6-4-5,1-1-5,1 1-2,-1 0-2,1 2-2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08"/>
    </inkml:context>
    <inkml:brush xml:id="br0">
      <inkml:brushProperty name="width" value="0.02648" units="cm"/>
      <inkml:brushProperty name="height" value="0.02648" units="cm"/>
      <inkml:brushProperty name="color" value="#F2395B"/>
    </inkml:brush>
  </inkml:definitions>
  <inkml:trace contextRef="#ctx0" brushRef="#br0">43664 48698 830,'-8'-7'-11,"2"1"10,1 0 10,0 2 10,2 5 6,1 10 2,0 9-1,2 11 2,0 6-4,0 7-8,0 6-8,0 6-10,-1-3-11,0-10-17,-2-12-17,0-9-17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17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46097 47439 582,'0'-15'0,"0"2"0,0 3 0,0 1 0,0 1 5,0-2 10,0 0 10,0-1 10,-1 3 3,0 6 0,-2 7-2,0 8-2,-1 4-2,0 3-5,0 3-3,0 3-5,0 0-1,1 0-2,-1-1 1,0-1-2,0 0-2,2 1-5,0 1-6,2 1-4,0-1-6,2 0-4,0-1-4,2-1-5,1-1-4,3-1-4,3-1-5,4-1-3,0-2-2,1-3 0,0-2 1,-1-4 1,0-2 1,-1-2 2,-1-3 1,0 0 3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18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47054 46700 521,'16'9'54,"3"3"-12,1 4-11,3 2-13,-2 2-9,-3 1-5,-4 1-8,-4 1-5,-4 1-5,-1 1-3,-2 1-1,-2 1-3,-4-1 0,-8 0 2,-6-1 2,-7-1 2,-3-1 0,0-3-1,-1-1-2,1-2-1,-1-3 0,1-3 5,-1-3 4,1-2 4,1-2 2,5 0 3,3-1 1,5 1 2,5-1 9,8-2 15,8-2 15,7-2 15,7-2 2,5-1-12,5-3-11,5-2-13,0 0-9,-4 1-7,-3 0-8,-5 2-8,-3 1-3,-3 0 1,-3 2 0,-2 1 1,-6-1-5,-5-2-9,-6-2-9,-5-2-10,-4 0 1,0 1 9,0 0 10,1 2 9,-1 0 8,0 0 3,0 1 4,1-1 4,-1 2 9,2 4 13,1 4 15,1 4 14,0 4 4,2 5-4,0 5-5,2 5-4,0 2-5,0 1-5,0-1-5,0 1-5,0-2-4,1 0-2,-1-1-2,0 0-2,0-3-3,2 0-4,0-1-3,2 0-5,3-5-7,6-5-10,5-6-9,7-6-10,2-8-7,1-10-4,-1-9-6,1-10-4,-1-5 0,-1 0 7,-1 0 6,-1 0 6,-1 1 6,-1 2 6,-1 1 5,0 3 5,-3 2 5,-1 2 4,-3 1 3,-1 3 3,-2 3 5,-2 5 8,-2 5 5,-2 5 8,0 5 7,2 7 7,2 8 9,2 6 8,-1 4 0,-1 3-9,-2 1-9,-2 3-9,-1 1-6,-2 1-2,0 0-3,-1 2-2,-2 0-6,-2-3-8,-2-2-9,-2-1-9,0-3-4,3-3 0,1-3 0,2-3-1,3-7-4,4-14-11,4-12-11,4-12-11,2-8 0,3-1 11,2 0 11,1-2 11,2 2 8,-1 2 7,1 3 8,0 4 6,-3 2 3,-1 7 0,-4 4-2,-3 4 0,-1 5 5,0 3 11,0 2 12,0 4 11,-2 2 3,-1 4-6,-2 2-7,-2 3-5,-2 5-5,-2 6-3,-2 5-4,-1 6-3,-3 3-3,0-3-4,-1-2-4,-1-1-5,-1-4-4,2-2-8,1-2-7,0-4-7,3-5-6,5-5-6,2-6-4,5-6-6,0-1 3,-6 2 10,-4 4 12,-5 3 11,-2-2 6,2-2 2,2-5 1,2-4 2,2-3 2,0-2 1,2-1 2,0-3 1,1 1 2,0 1 3,0 2 2,0 3 3,1 3 4,0 8 5,2 6 6,0 8 5,-1 4-1,-2 5-6,-3 3-8,-4 4-6,0 1-5,-1-3 0,0-3 0,0-3-2,1-2-5,2-3-12,2-1-11,2-2-11,2-3-3,2-3 5,2-2 5,2-4 6,1-1 5,2 0 3,0 0 5,1 0 5,0 1 1,0 0 1,-2 2-1,-1 0 1,-1 2 2,-2 0 3,-2 1 3,-2 2 3,-2 0 1,-4 1-2,-2 1-3,-3 2-2,-3-1-2,0-1-2,-1-1-2,-1 0-1,0-3-2,2-1-2,3-2-1,1-1-2,1-2 0,0 0 2,0 0 2,0 0 2,3-1 1,6-1 2,6 0 1,6-1 2,2-1 0,-1 0 1,-1 0 0,0 0 2,-2 1 0,-1 0-1,0 2 1,-2 0-1,-1 2 1,-2 2-2,-2 2 1,-2 2-2,-3 2 1,-4 3 0,-4 4 0,-4 2 0,-3 3-1,-3 2-4,-3 4-3,-3 3-4,-1 0-3,1-5 0,1-3-2,2-5-1,-1-3 1,2-2 3,1-4 4,1-3 3,3-2 6,5-4 12,4-2 9,6-3 12,5-3 2,8 0-2,6-2-3,7 1-4,5-2-4,3 2-3,2 1-3,4 0-5,1 2-3,-2 1-1,0 0-2,-1 2-2,-2 0-5,-2 0-7,-1 0-6,-3 0-8,-1 0-6,-1 0-7,-1 0-7,-1 1-6,-3-2-4,-3 0 2,-4-2 0,-4 0 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19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49825 46895 544,'7'-13'4,"-1"4"9,0 6 9,-2 5 9,0 4 1,0 7-3,0 5-5,0 7-3,-3 3-11,-4 1-16,-5 1-15,-5 1-17,-3-2-4,2-4 6,1-3 5,1-4 7,2-4 5,4-3 4,4-3 6,4-2 5,4-3 3,2-1 2,3 0 1,3-1 2,1-1 2,-1 0 3,0 0 2,-2 0 3,-2 2 2,-2 5 3,-4 5 3,-3 6 3,-2 2 1,-3 1 1,-4 1 0,-2 1 0,-2 1 1,1 1-1,-1 1-1,0 1 1,2-2-3,2-2-4,4-3-3,3-2-5,3-8-8,5-11-14,6-10-12,4-11-13,2-7-7,1-3-1,-1-2 0,1-4-1,-1-1 1,1 2 5,-1 0 5,1 1 4,-1 1 5,-1 0 3,-1 0 4,-1-1 3,0 3 6,-2 4 8,-1 3 8,-1 5 7,-2 5 13,-2 6 15,-4 8 16,-2 6 16,-4 6 2,-2 4-13,-4 3-13,-2 5-12,-3 2-9,-1 1-4,-3 1-6,-1 1-3,-1 0-8,0 1-11,2-1-10,1 0-10,2-1-9,3-5-7,3-3-8,2-4-7,4-6-3,2-5 0,3-6 1,4-5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4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19250 1281 582,'8'-13'80,"2"3"-10,0 4-10,1 4-10,1 3-8,1 2-7,1 2-5,2 2-6,-1 1-7,-1 1-8,-1 1-8,0 2-9,-3 0-6,-1 3-6,-2 1-4,-2 3-5,-3 1-6,-4 1-3,-4 1-6,-4 1-4,-1-2-1,1-3 3,0-4 2,2-4 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19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50600 47574 642,'16'-22'4,"-1"3"8,1 3 9,0 3 8,-1 2 3,3 1-2,0 1-1,1 1-2,0 1 0,-1 2 2,-1 2 2,-1 2 1,-1 1-3,-3 2-11,-1 0-11,-2 2-9,-2 1-10,-2 3-7,-3 3-8,0 4-8,-4 0-4,-2 2-3,-4 1-2,-2 1-2,-1-1 2,1-3 3,0-3 4,2-2 4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19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50716 48243 506,'-6'-8'62,"4"2"-7,4 1-4,4 0-6,1 3-5,-1 2-3,-1 4-4,0 2-4,-2 4-3,-2 4-3,-2 3-2,-2 5-2,-2 1-4,0 1-2,-1-1-3,-1 0-3,0 0-2,2-3-3,2-1-2,2-3-2,3-1-2,4-1-2,4 0 0,3-2-1,3-1 0,1-3 3,2-1 1,0-2 2,0-1 1,1 0 0,-1 0 1,1 0-1,-1-1 0,-1 0 0,-1-2-2,-1 0 0,-1-3-7,-3-2-13,-1-4-12,-2-2-14,-2-3-5,-2-1 2,-3-3 1,0-1 1,-2-1 5,0 3 6,0 1 7,0 2 7,-1 2 4,0 1 1,-2 1 1,0 0 2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19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51135 48313 526,'0'-15'3,"0"1"5,0 1 5,0 1 5,-3 4 11,-2 10 13,-5 8 15,-4 9 14,-2 4 1,-1 1-13,-1-1-13,-1 1-13,-1 0-14,1 1-15,-1 0-16,1 2-15,1-2-16,2-5-15,4-5-17,3-4-15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0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52150 47250 482,'38'8'88,"-4"2"-16,-2 0-15,-3 1-15,-3 1-10,-1 1-2,-3 2-4,-1 0-2,-3 1-2,-3 3 2,-3 2 0,-2 1 0,-4 3-2,-3 3-6,-2 3-6,-3 2-5,-7 5-9,-8 4-9,-9 6-9,-9 4-9,-2 1-3,4-6 5,4-5 5,3-4 4,4-5-6,1-3-16,3-5-18,1-3-16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47931 43919 603,'-13'-8'6,"3"0"11,4 0 12,4 0 11,3 2 2,2 1-7,2 2-9,2 2-7,1 0-4,1 0 1,2-2-1,0 0 0,2-1 1,5 0-1,4 0 0,3 0 0,4 0-2,3 1-2,3-1-3,2 0-2,4 0-1,1 0-1,2 0 1,2 0 0,2 1-2,2 0-4,2 2-4,2 0-5,0 1-3,-1 0-4,0 0-4,-2 0-3,0 0-1,0 0 2,0 0 1,0 0 3,0 0 1,0-2 2,0 0 1,0-1 3,0-2 1,0-2 2,-1-2 2,2-2 1,-3 0 1,-4 1 0,-4 0 0,-4 2 0,-3 1 0,-2 2 0,-1 3 0,-3 1-1,-2 0 1,-3-1-1,-3 0 1,-2-1-1,-3-1 1,-1 2 1,-1 0 2,-1 2 0,-1 0 2,0 0 0,-2 0 1,0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5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55134 42883 541,'-9'-6'9,"0"4"18,-1 4 18,-1 4 17,-1 3 3,0 3-11,0 3-11,1 4-12,-3 2-7,-4 5-2,-3 3-2,-5 4-3,-2 4-3,-3 2-3,-1 4-3,-2 2-4,1 0-2,4-6-1,3-4-2,5-5 0,2-3-11,2-1-20,2-1-20,3-1-21,1-5-5,2-7 8,2-8 8,3-8 9,0-5 9,0 0 9,0-1 9,0-1 10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5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54700 43161 574,'0'-13'8,"2"8"17,0 7 15,2 6 16,1 5 5,3 3-9,4 3-7,2 3-8,2 3-7,1 1-5,1 3-5,1 1-5,1 1-6,1 2-6,1 1-8,1 1-6,0-1-2,-3 0 0,-1-1 1,-2-1 0,-3-4-9,-1-4-22,-2-5-20,-2-4-22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5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56752 42911 617,'-8'-15'2,"2"4"3,1 3 3,0 3 4,2 3 8,0 5 12,2 6 12,1 4 12,-1 5 1,-1 3-11,0 4-9,-1 5-11,-2 2-8,0 2-6,-1 3-6,-2 1-4,1-1-8,1-2-6,0-3-6,2-3-7,1-5-6,2-4-3,2-4-4,2-6-4,1-3-2,2-2-1,0-3-1,1 0-2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6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57337 42739 504,'-22'32'115,"3"-1"-27,3 0-25,2 1-28,4-1-13,1 2-4,2 1-2,2 1-3,1-3-3,0-4-2,0-5-4,1-5-3,0-3-3,3-1-5,4 0-3,2-2-5,4-3-2,4-6 0,3-6 0,5-6-1,3-6-1,3-7-2,3-7-2,2-7-2,0-2-1,-7 0 2,-5 1 1,-7 2 2,-4 1 2,-2 5 5,-4 3 3,-2 5 5,-5 3 2,-4 3 1,-5 2 1,-5 4 1,-2 2 4,2 2 8,3 3 8,1 1 7,2 1 2,0 0-3,2 0-4,1 0-4,5-1-4,10-1-7,9 0-6,11-1-6,4-1-5,-2 0 0,0 0-3,-1 0 0,-1 1 1,-3 2 5,-1 2 5,-3 2 4,-2 2 5,-4 2 4,-5 2 2,-3 2 4,-3 1 2,-2 3 2,-2 1 2,-2 3 2,-1 1 2,-2-1 1,0 1 1,-1-1 1,-1 1-2,2 1-5,1 1-5,0 1-4,2 0-4,0-3 0,2-1 0,0-2-1,2-2-2,2-1-7,2-1-5,2 0-6,2-3-4,2-3-2,1-3-2,3-2-3,0-3-1,-1 0-1,-1-2-2,0 0-2,-3-2 5,-3-2 7,-2-2 9,-4-1 8,0-4 5,2-3 0,2-5 0,2-3 1,0-3-2,-2 1-3,-3-1-3,0 1-4,-4-1-1,0 1 1,-3 0-1,-2-1 1,-2 2 1,-2 3 2,-2 3 3,-1 3 1,-2 3 1,1 1 3,-1 2 1,0 2 1,3 2-7,5-1-18,4 0-16,6 0-17,2 1-4,2 0 11,0 2 9,1 1 10,2 0 6,0 0 1,1 0 1,2 0 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7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58137 41620 480,'7'-29'4,"-2"5"8,-2 5 7,-2 5 9,-1 5 6,0 6 3,0 6 5,0 6 5,0 3-2,0 2-5,0 0-6,0 1-5,1 0-8,4-1-8,2-1-10,3 0-8,4-3-8,2-5-8,3-3-7,3-4-8,1-3-3,1-3 1,-1-4 0,1-2 2,-2-1 3,-3 1 6,-3 1 6,-3 1 7,-3 0 5,-2 0 7,-4 0 5,-2 1 6,-4 0 5,0 2 2,-3 2 4,-2 2 2,-1 1 4,0 0 3,1 0 5,-1 1 4,3 1-1,6 5-7,6 6-6,5 4-7,2 3-5,-4 1-5,-5 1-5,-2 2-4,-5 0 0,0 1 5,-3 0 6,-2 3 5,-2 0 3,-4 2-2,-2 3 0,-3 1-2,-4 5 0,-5 6-2,-5 8-2,-4 6-1,-7 13-2,-6 17-3,-8 18-5,-5 17-2,-4 7-5,2-5-4,3-5-5,1-5-5,3-3-1,4-1 0,4-1 2,5-1 1,4-5-3,7-12-7,7-10-7,7-11-6,5-11-1,5-12 5,3-12 5,4-11 4,1-8 4,0-1-1,-2-2 1,0-2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5"/>
    </inkml:context>
    <inkml:brush xml:id="br0">
      <inkml:brushProperty name="width" value="0.05842" units="cm"/>
      <inkml:brushProperty name="height" value="0.05842" units="cm"/>
      <inkml:brushProperty name="color" value="#F2395B"/>
    </inkml:brush>
  </inkml:definitions>
  <inkml:trace contextRef="#ctx0" brushRef="#br0">18088 2400 376,'-14'1'69,"4"2"-14,4 2-13,4 2-15,2 2-7,-2 5 1,0 4-1,-2 3 0,-1 6-2,-1 5-2,-3 6-4,-2 6-4,0 0-1,2-6-1,2-5 0,3-7-1,2-6-6,6-8-10,4-9-11,5-6-10,5-9-4,3-6 4,5-7 3,3-7 4,5-3 4,3 0 4,4 0 4,4-1 4,-1 4 5,-8 7 2,-6 7 4,-7 7 4,-5 4 3,-3 2 6,-2 3 5,-4 1 6,-4 5 1,-6 11-1,-6 9-2,-6 11 0,-5 3-4,-3 0-6,-5-1-6,-3-1-5,-3-1-5,-1 0-2,0 0-2,-2 1-3,-1-2 0,-2-2 2,-3-2 2,-1-1 1,1-3 2,4-1-1,4-3-1,3-1 0,5-3 2,5-1 4,5-2 5,5-2 4,4-3 2,6-3 1,4-2 0,6-4 2,6-2-2,9-4-2,9-2-2,8-3-4,7-4-1,2-2-1,3-3-2,4-3 0,-1 0-2,-1 1 0,-2 2-2,-2 3 0,-4 1-2,-4 2-3,-5 3-4,-5 1-2,-5 2-2,-6 2-2,-4 2-2,-4 2-1,-6-1-3,-7-4-2,-4-4-2,-7-3-3,-3-3 2,0 2 4,0 1 5,1 1 4,-3-1 4,-2-3 1,-3-4 2,-3-1 1,1-1 5,3 4 8,4 5 7,5 3 9,1 2 2,0 2-2,0 1-1,0 0-2,1 3 3,1 4 12,0 4 9,2 4 11,0 5 1,2 7-9,0 7-8,2 7-10,0 4-6,2 4-2,0 2-4,2 4-2,0 1-2,2 2-1,0 0 0,1 1-1,1 0-4,-2-2-7,-1-2-9,0-2-7,-2-4-3,-1-8 3,0-6 3,-1-7 3,-5-5-5,-6-3-11,-7-2-11,-7-4-11,-4-5-1,1-8 10,-1-8 8,1-7 11,1-5 5,3 1 4,3-1 3,3 1 3,3 0 3,2 2 4,4 3 2,3 1 4,2 2 3,4 1 0,2 1 2,4 1 0,3-1 1,5 0 0,5-1-2,5-1 0,4-2-2,5 0-5,3-1-4,4-1-5,1 0-9,0 1-12,-1 1-13,-1 1-12,-3 0-4,-4 2 9,-4 1 7,-3 1 8,-5 1 5,-3 0 5,-4 2 3,-4 1 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7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59708 45379 600,'-7'-7'0,"1"1"0,0 0 0,2 2 0,0 3 11,0 6 20,0 5 22,1 7 21,0 2 2,3 1-17,4-1-17,2 1-16,2-2-12,2-3-4,0-3-6,1-3-6,1-2-2,0-2-1,-1-3-1,1 0 0,-1-4-1,-1-4 1,0-4-1,-2-3 1,-1-3 0,-1 1 1,0-1 1,-2 0 0,-2 1 1,-6 1-2,-4 1-2,-5 1-1,-3 1-5,-1 1-8,-1 0-7,-1 2-9,1 1-6,3 1-3,2 0-3,4 2-4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7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61759 42746 582,'-15'-7'0,"4"1"0,3 0 0,3 2 0,2 1 11,3 0 21,4 2 23,2 0 21,6 1 2,8-2-15,7 0-16,8-1-17,4-1-12,0 2-11,1 0-9,-1 2-11,-3 0-8,-4 0-7,-5 0-7,-5 0-6,-4 1-1,-5 4 2,-3 2 5,-4 3 2,-3 1 1,-2-1-3,-2-1-2,-2 0-3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7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61386 43879 517,'-35'0'9,"8"0"15,7 0 18,8 0 16,9 0 5,8 0-7,9 0-7,10 0-6,5-1-7,6 0-8,5-2-7,4 0-8,3-2-3,-2 0-1,0-1 2,-2-1-1,1 0-9,0 2-22,2 3-20,1 1-21,-4 1-6,-8 0 7,-8 0 7,-7 0 8,-5-1 5,-1 0 1,-1-2 3,0 0 2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29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66444 42778 470,'-8'-8'7,"2"2"14,1 1 13,0 0 14,3 2 4,4 2-4,4 2-6,4 2-4,2 0-5,1 0-4,1-2-4,2 0-4,-1-1-3,-1 0-1,-1 0-1,0 0-1,-1 0-1,1 0-1,1 0 0,1 0 0,1 0-4,2 0-6,0 0-6,1 0-6,-1 0-2,-1 0 2,-2 0 2,-2 0 2,-1 0 2,3 0 0,2 0 0,1 0 0,4-1 1,3 0 1,5-2 0,3 0 2,3-1 0,1 0 0,0 0 1,2 1-1,1-1 1,0 0-1,2 0 0,1 0 0,-1 1 0,-2 0-1,-2 2 1,-2 0-1,0 1 0,-1 0-1,0 0 0,0 0 0,0 0-1,-1 0 0,-1 0-1,-1 0 1,-1 0-1,2 0 0,1 0 1,1 0 0,2-1 0,4-2 0,4-2 2,4-1-1,2-2 1,0 0 1,0 0-1,0 0 0,-1 1 1,0 1-1,-2 0 0,0 2-1,-1 1 0,-2 0-1,-1 2-2,0 0-2,-2 1 1,-1-2-1,-3 0 1,-2-2-1,-1 1 2,1 1 1,-1 0 2,0 2 2,1-1 0,3-1-1,1 0 0,2-1-2,2-2 1,4 0-1,2-1 1,4-2 0,1 1-1,2 1 0,0 0-1,1 2 0,4-1 0,5 0 0,7-1 1,5-1 1,4 0 1,1 2 1,0 2 1,2 2 1,-1 0 0,-1 0 1,-3-2-1,-1 0-1,0 0 1,4 0-2,4 2 0,4 0-1,2 1-1,-2 0-2,0 0-1,-1 0-3,-2 0 0,0-2 0,-1 0 1,-2-1 1,1-1-1,-1 2-1,0 0-1,0 2-1,1-1-1,1-2 0,0-2 1,2-2-1,0 0 1,0 0-1,0 2 1,1 1-1,-3 0-1,-2 2 0,-3 0-1,-3 2-2,-3 0-1,-2 0-4,-1 0-3,-3 0-4,-2 0-2,-4 2-1,-5 0 1,-3 2-2,-8-1 3,-10-1 4,-11 0 6,-11-1 4,-6-1 3,0 0 1,-2 0 1,0 0 1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0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72239 39981 488,'6'-26'11,"-6"10"20,-5 12 22,-4 11 21,-3 7 3,-1 7-14,-1 5-14,-1 6-14,-1 4-9,0 0-3,1 2-3,-1 0-3,2-1-3,2-5-4,4-6-4,3-3-4,6-7-5,11-5-9,12-6-9,9-6-7,6-8-5,1-8 3,-1-9 0,0-8 3,-2-5 1,-4 0 4,-4 0 3,-3 0 4,-5 2 1,-5 4 2,-5 3 0,-4 5 1,-7 3 3,-8 3 2,-8 3 2,-7 3 4,-6 3 0,-1 6-1,-2 4-2,-2 6-2,0 3-4,5 1-6,3 3-6,5 2-6,4-1-3,5-1 0,4-2-1,6-2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0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73550 40400 642,'14'8'8,"-1"0"16,-2-1 16,-2 1 15,-1 0 4,1 2-10,2 0-10,0 1-10,-1 2-7,-1 3-6,-2 3-5,-2 3-5,-2 2-8,-2 1-8,-2 1-8,-2 1-8,-2-3-11,0-4-12,-1-5-12,-1-4-12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0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75013 39143 570,'14'-28'5,"-3"7"9,-2 6 10,-4 8 10,-1 6 4,0 6 0,0 6 0,0 6 0,-3 4-4,-6 2-7,-6 4-7,-5 3-7,-3-1-6,4-3-5,3-5-6,3-3-4,4-3-3,8-1 1,6 0 1,7-2 1,4-1 2,-1-1 2,1 0 3,0-2 2,-2 0 2,-1 2 1,-3 0 1,-1 1 0,-4 3 3,-6 4 1,-6 3 2,-6 5 1,-6 3 2,-5 2-2,-7 4-1,-5 3 0,-2 0-2,2 0 1,1-1-2,3-1 0,2-4-1,5-4-2,3-5-1,5-5-2,4-5-16,6-6-28,6-6-29,6-6-29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1"/>
    </inkml:context>
    <inkml:brush xml:id="br0">
      <inkml:brushProperty name="width" value="0.06074" units="cm"/>
      <inkml:brushProperty name="height" value="0.06074" units="cm"/>
      <inkml:brushProperty name="color" value="#F2395B"/>
    </inkml:brush>
  </inkml:definitions>
  <inkml:trace contextRef="#ctx0" brushRef="#br0">76924 37945 362,'-8'-13'9,"2"4"20,1 6 19,0 5 18,0 5 4,-3 7-13,-4 7-12,-2 7-14,-3 6-5,-1 6 0,-3 6 2,-1 6 0,-2 2 0,-1 0-3,-1-2 0,-1 0-3,1-2-2,3-1-4,3 0-2,3-2-4,4-1-2,3-2-3,4-2-3,4-2-3,3-4-3,4-5-3,2-7-2,4-5-4,3-6-5,5-5-6,4-4-8,7-6-8,2-5 0,4-7 5,2-7 6,4-7 4,-2-2 4,-8 1 2,-6 3 2,-7 1 2,-6 3 1,-6 3 2,-6 3 0,-6 3 1,-9 4 1,-13 4 0,-13 6 0,-12 4 0,-4 4-2,6 3-3,6 4-3,6 2-4,5 1-3,4 1-2,3-1-4,5 1-2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2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70057 44575 509,'-2'-13'16,"0"5"15,-3 4 17,-2 6 15,-1 3 3,0 5-12,1 4-11,-1 4-11,-1 2-7,-2 1-2,-2 1-3,-1 1-3,-1 0-2,2 1-3,2-1-2,3 1-1,1-2-4,2-3-3,2-3-4,2-3-4,6-4-4,9-4-7,11-6-5,9-4-7,4-6-2,-1-6 2,-3-5 3,-2-6 1,-3-3 3,-3 1 4,-5 1 3,-3 1 3,-4 1 3,-2 1 3,-4 1 3,-3 2 3,-2 0 1,-4 2 1,-2 3 1,-3 1 0,-3 4-1,0 3-5,-2 4-5,0 4-4,-1 3-3,-3 4-2,-2 2-1,-1 3-2,0 1-3,2 0-6,4-2-5,3 0-5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2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71150 45050 654,'21'16'143,"-3"1"-38,-5 1-38,-3 1-40,-3 0-24,-1-1-8,-1-1-10,0-1-10,-1-1-6,0-3-7,-1-1-5,2-2-6,-1-2-1,1-2 3,1-3 3,2 0 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21300 3572 481,'7'-19'50,"-1"7"10,-1 8 11,0 8 9,-2 8-2,0 7-16,-2 9-14,0 7-16,-2 2-12,0-2-7,-2-3-8,0-3-8,0-4-9,0-2-10,2-3-11,0-2-9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2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72555 43970 462,'7'-8'0,"-1"-1"0,0-2 0,-2 0 0,-1 0 5,0 1 11,-2 1 10,0 0 10,-3 6 7,-2 8 3,-3 9 3,-3 9 2,-4 6-2,-2 1-8,-3 2-8,-3 2-8,0 1-5,1-2-2,3 0-2,1-1-2,3-3-1,2-3-1,4-5-2,3-3-1,5-3-3,10-1-9,8-1-7,9-1-7,4-2-6,0-2-5,0-4-5,1-2-5,-2-3-1,-2 0-1,-2-2 0,-1 0 0,-4-2 3,-3 0 3,-4-1 5,-4-2 4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2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72697 44150 470,'-15'-22'0,"4"4"0,3 5 0,3 3 0,0 4 10,-2 6 23,-2 4 22,-2 6 21,0 5 4,1 7-13,1 6-14,0 8-14,-1 5-10,-3 4-6,-5 4-6,-3 4-6,-2 4-4,3 3 2,1 5 1,3 3 1,1 2-14,4-3-26,3-2-28,3-1-26,1-7-9,2-12 11,0-12 10,2-11 10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3"/>
    </inkml:context>
    <inkml:brush xml:id="br0">
      <inkml:brushProperty name="width" value="0.05104" units="cm"/>
      <inkml:brushProperty name="height" value="0.05104" units="cm"/>
      <inkml:brushProperty name="color" value="#F2395B"/>
    </inkml:brush>
  </inkml:definitions>
  <inkml:trace contextRef="#ctx0" brushRef="#br0">74272 44353 431,'0'-36'0,"0"4"0,0 5 0,0 5 0,0 3 8,-2 3 19,0 1 16,-2 2 19,-1 3 1,-1 3-14,-3 2-14,-2 4-13,-2 1-8,-1 2 1,-3 0-1,-1 2 1,-1 1 1,0 1 0,2 3 1,1 2 0,2 2 1,2 1-2,4 3-1,3 2-1,2 1-2,0 3-2,2 1-2,0 3-1,3 1-2,4 0 1,4 2 1,4 1 0,0-1 0,-1-1-4,-3-3-2,-1-1-4,-2-2-2,-2 2-4,-2 1-5,-2 1-3,-2 0-1,-4-3 2,-2-1 1,-3-3 1,-3-2 2,-2-3 0,-1-2 1,-3-4 0,0-2 1,1-2 1,1-3 0,1 0 0,0-6 2,2-6 3,1-7 1,1-7 2,2-4 2,4-1 0,4-1 0,4 0 1,5-1-2,6 3-1,5 1-1,7 3-3,3 1-2,2 1-4,3 1-5,1 1-3,2 1-3,0 1 1,2 0 1,1 2-1,-4 3 1,-8 3 1,-7 4-1,-8 4 1,-4 1-2,1 0-7,1-2-5,2 0-6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3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75793 44862 586,'-3'-8'0,"10"2"0,9 1 0,11 1 0,5 0 9,2 2 20,3 0 20,1 2 19,0-1 3,0 0-13,-1-2-14,-1 0-12,-2-1-11,0 0-4,-1 0-7,-1 1-5,-4-1-16,-4 2-30,-5 0-28,-4 2-29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3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76588 44180 468,'-15'-22'6,"2"7"10,3 3 11,1 6 11,2 6 8,2 10 7,2 8 5,2 9 7,0 4-3,-2 2-10,-2 1-10,-2 1-12,-2 1-9,-1 4-9,-3 2-8,-1 4-10,-1 1-7,2 0-3,2 0-5,3 0-4,1-3 0,2-8 3,2-6 3,2-7 4,1-4-8,0-3-19,0-1-20,0-2-20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4"/>
    </inkml:context>
    <inkml:brush xml:id="br0">
      <inkml:brushProperty name="width" value="0.05105" units="cm"/>
      <inkml:brushProperty name="height" value="0.05105" units="cm"/>
      <inkml:brushProperty name="color" value="#F2395B"/>
    </inkml:brush>
  </inkml:definitions>
  <inkml:trace contextRef="#ctx0" brushRef="#br0">78209 44756 430,'-7'-20'10,"1"9"20,0 7 20,2 8 20,-1 6 5,-2 7-11,-2 5-10,-1 7-11,-2 1-7,2-2-6,1-2-4,1-1-6,1-3-3,2-1-2,2-3-2,2-1-2,5-5-5,8-6-11,7-8-10,8-6-10,3-6-7,-1-3-1,-3-5-3,-1-3-3,-4-3 2,-3-1 5,-5-1 6,-3 0 6,-3 1 3,-2 3 2,-3 5 0,0 3 2,-4 4 1,-4 3 1,-4 2-1,-4 4 2,-1 3-1,1 4 1,1 4 1,1 4-1,1 1-3,2-1-8,2-1-9,3 0-8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4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79000 45100 523,'21'8'130,"-3"1"-28,-5 2-26,-3 0-28,-3 1-15,-1 1-5,-1 1-4,0 1-5,-2 0-6,0-1-10,-2 0-8,0-2-9,-2-1-16,0 1-23,-2 0-22,0 0-23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4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80061 44256 502,'8'-15'5,"0"1"9,0 1 10,-1 0 10,1 3 3,0 1-2,0 2-3,0 2-2,-1 3 0,-1 4 1,-1 4 2,0 4 0,-3 3-1,-2 5-6,-3 3-5,-4 5-4,-1 0-4,1-1 1,-1-3-1,0-1 0,0-3-3,2-1-10,1-2-7,1-2-8,0-2-4,3 1 0,2 0 0,3 0 0,1-2 2,3 1 1,3-2 3,4 0 2,0-1 3,1 1 3,0 1 4,-1 2 3,-1-1 2,-2 1 0,-4 0 2,-3 0 0,-4 1 0,-8 5 1,-6 3-2,-7 5 1,-4 2-3,-3 1-5,-1 0-5,-2 2-5,0 0-1,3-1 1,3-1 3,3-1 2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5"/>
    </inkml:context>
    <inkml:brush xml:id="br0">
      <inkml:brushProperty name="width" value="0.05792" units="cm"/>
      <inkml:brushProperty name="height" value="0.05792" units="cm"/>
      <inkml:brushProperty name="color" value="#F2395B"/>
    </inkml:brush>
  </inkml:definitions>
  <inkml:trace contextRef="#ctx0" brushRef="#br0">82010 43574 379,'-8'-21'0,"2"5"0,1 5 0,0 5 0,1 3 9,-2 3 18,0 4 17,-1 2 17,-2 4 5,0 4-12,-1 3-10,-1 5-11,-2 2-6,0 1-1,-1 1-1,-1 1 0,-1 1-1,-2 4-2,0 3-1,0 2-1,-2 3-2,0 1-2,1 0-2,-1 2-2,2-1-2,3-1-2,3 0-1,3-1-2,2-3-3,2-2-3,2-3-5,2-3-3,5-6-7,8-7-8,7-8-8,9-8-8,2-8-3,0-8 2,-1-7 2,-1-9 2,-3-2 4,-5 2 6,-5 2 7,-5 1 6,-4 4 5,-4 3 1,-4 5 2,-4 3 3,-4 3 0,-3 3 0,-5 1 0,-3 2 0,-3 3-1,-1 6-4,-1 4-2,-1 5-4,2 2-4,5-2-8,5-3-8,5-1-8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5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83450 44697 528,'0'-15'12,"18"4"21,15 3 23,18 3 22,2 1 3,-9 2-15,-9 0-17,-11 2-16,-4 0-10,1 0-6,1 0-4,1 0-5,0 0-5,-3 0-6,-1 0-6,-2 0-5,-3 1-14,-1 2-23,-2 2-23,-2 2-23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6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21750 1700 417,'14'39'170,"-1"0"-38,-2 0-39,-2 1-38,-1 3-23,0 11-5,0 10-5,-1 10-5,2 7-3,0 6-4,1 6-3,2 6-3,-1 7-6,1 11-5,0 9-8,0 10-7,-2 1-7,-1-7-8,-2-9-8,-2-7-8,-1-8 1,0-7 7,0-6 8,0-8 7,-1-10 4,-1-16 0,0-17-1,-1-14 1,-1-9-2,0-3 0,0-1-1,0-2-1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5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84089 43803 414,'-14'-18'13,"4"14"27,4 12 26,5 13 26,0 8 4,-1 3-19,0 3-18,-1 2-18,-3 3-12,-2 2-5,-3 2-3,-3 2-5,-2 0-6,2-2-8,1-2-10,1-1-8,1-5-12,3-2-13,1-5-14,2-3-13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6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85286 44349 432,'0'-15'0,"0"1"0,0 1 0,0 1 0,0 2 9,0 6 17,0 4 18,0 6 17,0 4 4,-2 5-10,0 5-10,-2 5-10,-2 3-6,-3 3-3,-5 1-2,-3 2-2,-3 0-1,1-1-1,-1-3 0,0-2 0,4-2-3,5-3-4,6-3-3,6-3-4,6-4-8,6-6-8,5-6-11,7-6-9,2-5-4,0-6-2,1-4 1,-1-4-1,-1-4 2,-1 1 4,-3-1 4,-1 1 5,-4 0 4,-3 0 5,-4-1 5,-5 1 6,-2 1 2,-4 3-2,-2 3 0,-3 3-1,-4 2-1,-2 4-1,-3 3 1,-3 3-2,-1 2-2,1 4-6,1 2-6,1 4-5,1 0-4,2-1-3,3-1-3,1 0-2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6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86250 45100 513,'15'15'86,"-1"1"-5,-1-1-6,-1 1-6,-1-1-9,-1-1-12,0-1-13,-2-1-12,-1 0-14,-2-1-12,-3 1-14,0 0-12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6"/>
    </inkml:context>
    <inkml:brush xml:id="br0">
      <inkml:brushProperty name="width" value="0.0549" units="cm"/>
      <inkml:brushProperty name="height" value="0.0549" units="cm"/>
      <inkml:brushProperty name="color" value="#F2395B"/>
    </inkml:brush>
  </inkml:definitions>
  <inkml:trace contextRef="#ctx0" brushRef="#br0">87856 44559 400,'-7'-14'7,"1"3"13,0 2 12,2 4 14,0 3 5,0 4-4,0 4-4,0 4-4,0 2-3,-2 3 1,0 2-1,-1 1-1,-2 2-2,0 1-4,-1 1-3,-1 1-4,0 1-4,0-1-3,2 0-4,1 1-2,1-1-4,2-2-2,2 0-4,2 0-3,3-4-5,6-3-8,4-4-8,5-5-8,3-3-3,3-6 3,1-4 3,3-5 1,-1-4 4,-1-3 2,-3-3 4,-1-3 2,-3-1 3,-3 1 3,-3 1 2,-2 2 3,-4 0 1,-3 3 1,-2 1 0,-3 3 0,-4 1 0,-4 2 2,-4 3 2,-3 1 0,-3 2-4,0 2-10,1 2-10,-1 2-10,2 2-6,3 0 2,3 2 1,3 0 1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7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89087 43929 424,'15'-37'0,"-2"3"0,-3 5 0,-1 4 0,-2 0 6,-2 0 13,-2-1 12,-2 0 12,-2 0 3,0 5-6,-2 3-5,0 4-7,-2 4-4,-4 3-2,-2 2-3,-3 4-3,-2 1-1,1 2 1,-1 0 2,0 2 0,1 1 0,1 1-1,1 3-1,1 2-1,1 2-1,4 3-3,2 3-1,4 4-1,1 0-2,0 2 1,0 1-1,0 1 1,1 1-1,2 1 0,2 1-1,2 1 0,0 0-1,-1 0-1,0 1-1,-2-1-2,-1 0 0,-2 1-3,-2-1-1,-2 0-2,-2 0 0,-2-1 0,-1-2 2,-3 1 0,-1-3 0,-2-2-4,0-1-4,-1-2-2,-1-3-3,-1-1-3,-1-3-2,-1-1-3,0-3 1,1-2 2,0-4 4,2-2 2,2-5 4,1-6 5,2-6 5,2-5 4,3-5 3,2-1 0,4-3 0,3-1 0,3-1 0,7 0 1,5-1-1,7 1 1,4 0-3,3 1-6,2 1-7,4 1-5,2 2-7,0 1-7,2 3-6,1 2-7,-3 1 0,-6 2 7,-6 2 6,-5 3 6,-5 0 1,-3 0-4,-3 1-6,-2-1-5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8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92175 41018 529,'-2'-25'11,"0"13"21,-3 12 23,-2 14 21,-3 9 4,-6 6-14,-4 8-15,-4 7-14,-5 3-10,-1 2-8,-2 0-7,-3 2-8,1-2-6,0-1-7,1-2-6,1-1-6,2-4-4,2-4 0,1-4-2,3-3 0,3-6-2,5-4-4,4-4-5,6-6-3,3-5-3,2-4 1,2-6-1,2-4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8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91924 41149 481,'-1'-21'3,"0"3"9,-2 5 7,0 3 8,0 4 6,2 6 4,2 4 5,2 6 4,3 4 0,6 5-6,4 5-4,5 5-5,3 2-4,1 2-5,1 1-3,0 1-4,1-1-2,-3 0 0,-1-2 0,-3 0-1,-1-1-2,-1-1-7,-1-2-7,0 1-6,-3-4-8,-3-4-10,-3-3-9,-2-4-11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8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94717 40917 519,'0'-32'12,"0"12"25,0 12 24,0 14 24,-2 9 3,0 9-18,-3 7-19,-2 8-18,-3 5-12,-3 0-7,-5 1-7,-3 2-6,-2-2-5,3-4-7,1-4-4,3-4-7,3-4-11,8-7-20,7-5-19,6-6-20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9"/>
    </inkml:context>
    <inkml:brush xml:id="br0">
      <inkml:brushProperty name="width" value="0.05126" units="cm"/>
      <inkml:brushProperty name="height" value="0.05126" units="cm"/>
      <inkml:brushProperty name="color" value="#F2395B"/>
    </inkml:brush>
  </inkml:definitions>
  <inkml:trace contextRef="#ctx0" brushRef="#br0">95837 41106 429,'6'-7'0,"-2"0"0,-4 2 0,-2 1 0,-3 1 3,-2 4 7,-2 2 7,-2 4 6,0 3 10,-1 7 11,0 5 12,0 7 11,1 2 0,1 0-13,0 0-13,2 1-13,2-3-8,2-4-3,4-3-2,3-5-3,2-2-5,5-4-8,4-3-7,3-2-7,3-4-5,1-3 0,1-2 0,2-3-2,-2-4-2,0-4-4,-1-4-4,0-3-5,-4-3 1,-5-1 4,-5-1 5,-4 0 4,-4-2 5,0 1 4,-2-1 5,0 1 4,-2 2 4,-2 3 5,-2 5 5,-1 3 4,1 3 2,6 2 1,6 3 1,6 1 0,5 1-1,7 0-1,5 0-3,7 0-2,0 1-4,-2 0-7,-3 2-7,-3 0-7,-2 2-6,-1 0-4,-1 2-5,-1 0-3,-3 3 5,-5 2 14,-4 3 16,-6 3 14,-3 2 7,-4 0-1,-2-1 0,-3 1-1,-3-1 5,0 1 9,-1 0 10,-1-1 8,1 1 1,2 0-9,4-1-8,3 1-10,2-1-7,2 1-6,2 0-5,2-1-7,2 0-5,5-2-9,4-3-6,4-1-8,1-2-3,1 0 0,-1-2 0,1 0 0,-2-2 2,-1-1 4,-2 0 2,-2-2 4,-3-3 3,-1-7 2,-2-7 2,-2-7 2,-2-6 0,-2-3-3,-2-4-3,-2-4-3,-2 1 0,0 6 1,-1 5 2,-2 7 0,1 3 4,-1 1 3,0 1 4,0 1 4,1 1-5,2 2-13,2 3-12,2 1-13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39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96787 39663 419,'-2'-46'3,"-2"18"26,-4 17 25,-2 18 27,0 9 2,3-1-18,2 1-19,4 0-18,4-2-20,7-3-20,8-3-20,6-2-20,2-4-7,-1-1 5,-3-2 6,-1-1 6,-4-3 7,-3 0 9,-4-2 10,-4 0 9,-4 0 6,-2 0 3,-4 2 3,-2 1 3,0 0 8,4 0 13,4 0 14,4 0 14,3 1-5,1 2-21,3 2-22,2 2-23,-2 3-2,-5 4 15,-4 3 15,-6 5 16,-3 1 6,-3 1-3,-4 0-3,-2-1-3,-4 5-1,-5 7-1,-5 8 0,-5 8-1,-4 7-2,-6 7-3,-4 7-4,-6 8-3,-4 5-5,-3 6-5,-5 6-6,-3 6-6,-3 4-3,1 3-4,-1 3-4,1 3-2,3-4-7,8-9-7,8-10-8,8-9-9,8-12-1,8-11 5,7-12 5,8-12 4,5-7 3,-1-5 2,0-3 2,0-4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4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55405 287 556,'7'-6'9,"-2"6"18,-2 4 19,-2 6 17,-4 4 3,-4 7-15,-5 5-13,-5 7-14,-4 2-11,-2 0-7,-1 0-9,-2 1-9,-2-3-4,1-4-3,-1-3-3,1-5-3,0-3 1,1-3 4,1-2 5,1-4 4,2-2 2,5-2-1,3-2-2,4-2 0,6-1 4,6 0 9,8 0 10,6 0 10,7-2 3,7-4-2,6-4-2,8-4-2,1-1-2,-4 1-2,-4 1-2,-3 1-2,-5 1-3,-6 2-3,-3 2-4,-6 2-3,-7 4-9,-10 6-15,-10 6-14,-9 6-15,-7 2-2,-3 1 10,-3-1 9,-3 1 11,-1-1 7,-2 1 5,-1 0 5,0-1 5,0 0 7,3-3 9,4-1 7,2-2 9,4-2 6,5-1 5,5 0 6,5-2 4,5-1 1,6-2-7,6-3-7,6 0-5,7-4-5,9 0-2,9-3-2,8-2-2,7-2-2,4-2-3,4-2-1,4-1-3,-1-1-4,-5 1-6,-4 0-8,-6 2-7,-5 1-6,-5 1-7,-7 0-8,-5 2-5,-6 0-7,-3 0-5,-4 1-4,-4-1-5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6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21550 3532 590,'3'-19'40,"6"9"4,5 8 2,7 10 2,3 5 1,3 3-1,1 3-1,3 3-2,-1 1-12,-2-1-24,-2-2-22,-1 1-25,-4-4-15,-3-3-8,-4-4-8,-4-4-7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0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98400 42972 476,'7'-8'8,"-2"-2"13,-3 0 14,0-1 15,-2 3 8,2 8 3,0 8 3,1 8 2,1 4-5,0 1-15,0 1-16,0 1-14,1-1-10,4-1-4,2-3-5,3-1-5,3-4-1,1-5 0,3-4 0,2-6 0,0-4-1,1-5-6,-1-5-4,1-5-4,-2-3-1,-3 1 6,-3-1 5,-3 1 4,-3 0 5,-4 1 4,-4 1 3,-4 1 4,-4 1-1,-4 2-5,-4 3-4,-3 1-6,-4 2-5,0 2-2,0 3-4,-2 1-3,1 1-7,4 2-9,5 0-10,3 2-8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0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99916 41427 476,'-7'-7'0,"2"-1"0,2 0 0,2 0 0,8 1 14,15 1 28,15 1 28,14 0 29,5 1 2,-6 0-22,-6 0-22,-6 1-23,-5-1-16,-2 2-8,-3 0-11,-3 2-9,-4 2-11,-5 6-13,-5 4-14,-4 5-14,-5 0-6,-4-2 1,-4-3 0,-4-2 2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0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99659 42230 498,'-14'0'0,"3"-2"0,3 0 0,2-1 0,4-1 10,4 0 21,4 0 20,4 1 20,5-1 5,7 2-10,7 0-12,7 2-12,3 0-8,2 2-7,0 0-7,2 2-6,-2-1-8,-4 1-8,-4 0-8,-3 0-8,-5-1-14,-2 1-23,-3 0-22,-2 0-22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1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102329 40230 429,'1'-15'0,"3"2"0,4 3 0,2 1 0,7 3 9,9 4 16,10 4 16,10 4 18,0 2 3,-10 1-9,-10 2-10,-9 0-8,-8 1-8,-4 1-7,-6 1-5,-4 2-8,-7 0-3,-7 1-1,-9 1-1,-7 1-1,-4 0-1,0 1-1,0 0-1,0-1 0,3-1-1,7-3 0,8-2 0,5-4 1,9 0-2,9 1-2,8 3-4,9 2-3,5-1 1,1-1 5,1-2 4,1-2 6,-2-1 1,-2 1 0,-3 2 1,-3 0-1,-2 1 1,-2-1-1,-3 1 2,-1 0-1,-3 0 4,-4 1 6,-4 1 7,-4 2 6,-3 0 2,-3 1-4,-4 1-2,-1 1-4,-5 0-5,-1 1-8,-4 0-8,-3-1-8,0 0-5,3-1-3,3-1-3,3 0-3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2"/>
    </inkml:context>
    <inkml:brush xml:id="br0">
      <inkml:brushProperty name="width" value="0.05274" units="cm"/>
      <inkml:brushProperty name="height" value="0.05274" units="cm"/>
      <inkml:brushProperty name="color" value="#F2395B"/>
    </inkml:brush>
  </inkml:definitions>
  <inkml:trace contextRef="#ctx0" brushRef="#br0">104417 40235 417,'7'-22'0,"-1"5"0,0 3 0,-2 4 0,0 1 3,0-3 6,0-4 6,0-2 7,-1 0 4,-2 1 1,-2 2 2,-2 3 2,-2 1-1,0 0-4,-1 2-3,-1 1-4,-2 1-1,0 2 0,-2 2 2,1 2 0,-2 1 0,0 2-1,0 0-2,1 2-1,-2 1-1,-2 5 0,-1 4 1,-3 4-1,1 2-1,3 1-2,3 1-2,3 1-2,2-1-2,2-1-4,2-3-4,2-1-3,3-2-5,4-3-8,4-1-7,3-2-7,3-2-4,1-2 1,1-3-1,1 0-1,0-4 2,-1 0 2,-1-3 1,0-2 2,-3-1 5,-1-2 6,-3 0 8,0-1 6,-4 0 5,-1 0 3,-2 2 1,-2 1 3,-2 3 12,-4 8 19,-2 6 21,-3 7 20,-3 8 3,0 9-16,-1 9-16,-1 8-15,-1 5-12,1 1-8,-1 2-8,1 0-7,-1-1-7,0-5-9,1-3-8,-1-4-9,2-4-8,1-3-11,2-5-10,2-4-10,2-4-2,1-5 9,0-5 8,2-4 9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2"/>
    </inkml:context>
    <inkml:brush xml:id="br0">
      <inkml:brushProperty name="width" value="0.05546" units="cm"/>
      <inkml:brushProperty name="height" value="0.05546" units="cm"/>
      <inkml:brushProperty name="color" value="#F2395B"/>
    </inkml:brush>
  </inkml:definitions>
  <inkml:trace contextRef="#ctx0" brushRef="#br0">104090 39355 396,'-2'-13'8,"-2"6"15,-4 6 16,-2 6 15,-1 5 3,0 3-8,2 5-8,1 4-8,1 0-8,2-3-3,2-3-6,2-3-5,2-1-5,0 0-6,2-1-6,0 1-7,3-2-5,4-2-4,3-4-5,5-2-4,1-3-3,-1-1-2,-1 0-2,0-1-2,-3-3 3,-1-4 5,-3-4 6,0-3 6,-4-2 8,-3 0 6,-2 2 8,-4 1 7,-2 2 5,-1 1 3,-3 2 2,-2 2 2,0 2 3,0 2 3,2 3 3,1 1 3,5 2-6,10 1-17,9 3-15,11 2-17,3 1-7,-1-2 2,-3-1 3,-1 0 2,-4-2 4,-3-1 4,-5 0 5,-3-1 5,-5 1 13,-8 5 23,-6 6 22,-7 4 23,-5 3 3,-1 1-15,-3 1-15,-1 1-16,-5 5-8,-7 10-3,-6 10-1,-8 10-3,-5 8-2,-3 5-1,-5 6-2,-4 7-2,-3 2-4,-3 2-7,-3 0-9,-2 2-7,-1 1-8,5 2-10,3 2-9,5 2-10,5-3-3,9-8 3,7-8 3,7-7 3,8-11 5,5-11 6,7-12 8,5-11 7,4-8 1,3-3-4,1-3-5,2-2-3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105397 43500 529,'-8'24'51,"0"3"2,0 1 1,1 3 1,0 0-2,2 0-8,2 0-7,2 1-7,1-2-6,2-4-3,0-2-5,2-2-4,1-5-5,5-3-3,4-4-5,4-5-3,2-2-5,3-4-6,1-2-4,3-3-5,-1-4-2,-1-4 2,-3-4 3,-1-3 1,-4-2 4,-3-1 5,-4 1 6,-4-1 4,-4 1 3,-4 1 3,-4 1 0,-4 1 3,-5 1-6,-5 3-13,-7 1-11,-5 2-14,-1 2-2,5 3 6,5 1 5,5 2 6,3 1 0,-1 0-8,0 0-7,1 0-7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7"/>
    </inkml:context>
    <inkml:brush xml:id="br0">
      <inkml:brushProperty name="width" value="0.06869" units="cm"/>
      <inkml:brushProperty name="height" value="0.06869" units="cm"/>
      <inkml:brushProperty name="color" value="#FED406"/>
    </inkml:brush>
  </inkml:definitions>
  <inkml:trace contextRef="#ctx0" brushRef="#br0">69322 46820 320,'-71'0'2,"17"0"3,14 0 5,17 0 3,8 0 4,2 0 4,3 0 4,1 0 4,3 0 10,6 0 18,4 0 17,6 0 17,4 0-2,5 0-18,5 0-19,5 0-19,2-1-12,1 0-6,-1-2-5,0 0-6,1-1-3,1 0-1,1 0 0,0 0-1,2 0 0,-1 1-1,0-2 0,0 2 0,2-2 0,1 0 0,2-1 1,2-2 0,1 1 0,0-1 0,0 0-1,0 0 1,0 1-2,1 1-2,-1 0-1,0 2-1,-1 0-2,0 0 1,-1 0-1,-2 0 1,0 0 0,-2 1 1,0-2 1,-1 2 0,-1-1 1,1 2 0,-1 0 1,0 2-1,-1-1 1,-1 0-1,-3-2 1,-1 0-1,-2 0-1,2 0 1,1 2-1,1 0 0,0 1 1,-2-2 0,0 0 0,0-1 2,-3-1 0,0 2-1,-1 0 0,-1 2-1,-1-1-1,-3 0-1,-1-2-2,-2 0-2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8"/>
    </inkml:context>
    <inkml:brush xml:id="br0">
      <inkml:brushProperty name="width" value="0.06184" units="cm"/>
      <inkml:brushProperty name="height" value="0.06184" units="cm"/>
      <inkml:brushProperty name="color" value="#FED406"/>
    </inkml:brush>
  </inkml:definitions>
  <inkml:trace contextRef="#ctx0" brushRef="#br0">78450 46743 355,'-16'-2'5,"2"0"9,1-3 9,1-2 10,2 0 9,6 1 12,4 0 12,6 2 10,4 1 0,3 0-15,5 2-13,4 0-13,3 1-10,4-2-4,5 0-4,3-1-4,2-1-3,-2 2-1,0 0-3,-1 2-2,1 0-1,6 0-1,4 0-1,6 0 0,0 0-2,-4 2 0,-4 0-1,-4 2-1,-2-1 0,-2-1-2,0 0-1,-1-2-2,0 0 1,2 0 0,2 0 1,3 0 0,-1-1 1,2-2 1,-1-2 1,0-1 1,-2-2 0,-4 2 0,-4 1 0,-3 1 0,-4 0-9,-1 2-20,-3 0-19,-1 2-19,-3 0-3,-1 0 14,-2 0 13,-2 0 14,-3 0 3,1 2-5,-2 0-5,0 2-7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9"/>
    </inkml:context>
    <inkml:brush xml:id="br0">
      <inkml:brushProperty name="width" value="0.07469" units="cm"/>
      <inkml:brushProperty name="height" value="0.07469" units="cm"/>
      <inkml:brushProperty name="color" value="#FED406"/>
    </inkml:brush>
  </inkml:definitions>
  <inkml:trace contextRef="#ctx0" brushRef="#br0">86136 46559 294,'-22'-8'0,"3"2"0,3 1 0,3 0 0,0 1 6,0-2 13,-1 0 11,-1-1 13,2 0 11,8 2 8,7 3 9,6 1 9,5 1-2,5 0-14,4 0-14,3 0-13,2 0-10,-1 0-4,-1 0-6,-1 0-4,2 0-3,5 0-3,5 0 0,4 0-3,4 0-1,2 0-2,2 0-3,2 0 0,1 0-3,-2 0 0,0 0-2,-2 0-1,-1 0 1,-4 0 0,-2 0 1,-3 0 1,-1 0 0,0 0-2,2 0-1,1 0-2,-1 0 0,0 0 0,-2 0 2,1 0 0,-3 0 0,0 0 0,-1 0 1,-1 0-1,-2 0 1,0 0 0,-1 0 0,-1 0 1,0 0 0,1 0-1,1 0-1,1 0 0,-1 0 0,-2 0-1,-1 0 0,-3 0 0,-1 0 1,-1 0 1,-1 0 2,0 0 1,-3 0 1,1 0 1,-2 0-1,-1 0 0,-5-2-10,-10 0-20,-10-3-21,-10-2-20,-4-1-3,1 1 13,1-1 12,1 0 14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6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23050 2000 568,'16'0'120,"1"0"-26,1 0-24,1 0-24,1 0-15,0 2-5,-1 0-6,1 2-4,0 0-8,1 1-10,1 2-12,1 0-10,-1 2-9,-3 1-6,-3 3-7,-3 2-5,-3-1-3,-2-1 2,-4-2 0,-2-2 1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49"/>
    </inkml:context>
    <inkml:brush xml:id="br0">
      <inkml:brushProperty name="width" value="0.05476" units="cm"/>
      <inkml:brushProperty name="height" value="0.05476" units="cm"/>
      <inkml:brushProperty name="color" value="#FED406"/>
    </inkml:brush>
  </inkml:definitions>
  <inkml:trace contextRef="#ctx0" brushRef="#br0">84930 46450 401,'-15'0'4,"2"0"9,3 0 7,1 0 9,3 0 9,4 0 12,4 0 10,4 0 11,3 0 0,1 0-14,3 0-12,2 0-13,2 0-8,3 0-3,3 0-3,3 0-4,4 0-2,4 2-2,6 0-4,5 2-2,4-1-5,5 1-5,6 0-6,4 0-4,4 0-8,3 0-9,2-1-8,4 1-9,-6-1-2,-14 0 4,-16-2 4,-14 0 4,-8-1 0,-1 2-3,-1 0-2,0 2-4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70575 48350 333,'49'20'167,"16"14"-1,16 14 1,15 16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6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70605 48500 476,'-1'18'146,"0"5"-32,-2 5-31,0 5-31,-2 2-18,0 2-6,-1 0-6,-1 2-6,-1 0-4,0-2-3,0 0-4,1-1-2,0-3-5,2-4-6,2-3-4,2-5-6,1-2-5,-2-3-8,0-1-6,-2-2-7,2-5-5,2-8-4,4-8-2,2-8-3,1-3 2,0 1 9,-2 1 8,-1 1 9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7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70907 48531 457,'8'-13'93,"3"3"-20,2 4-21,2 4-20,1 2-11,3 0-1,1 0 1,3 0 0,-1 1-1,-3 2-2,-3 2-2,-3 2-1,-2 1-2,-1 3 0,0 2-1,-2 2 0,-3 1-2,-6 3-1,-6 1-3,-6 3-1,-3 0-4,-1-1-9,-1-2-6,-1 1-8,-1-2-2,1-1 1,-1-1 3,1-1 2,0-2 3,3-2 2,1-4 2,2-3 3,5-2 5,6 0 5,8-1 6,6-2 6,4 0 3,1-2-1,2-1 0,0 0-2,0 0 0,1 0 0,-1 2-1,1 0-1,-2 2 1,-1 2-2,-3 2 0,-1 2-1,-2 2-1,-2 3-1,-2 4-2,-3 2-2,-1 0-1,-4-1-1,-2-2-2,-3-3 0,-3 1 0,-2 0-1,-2 1 2,-1 1-1,-3 1 1,-2 0 0,-1-1-1,-2 1 1,-1-2 0,3-1 0,1-2 2,3-2 0,0-1 0,2-1 0,1 1-1,1 0 0,3-3-16,6-6-35,6-6-32,6-6-34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8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72712 48695 489,'0'-13'10,"2"4"19,0 6 20,2 5 20,-1 4 4,1 7-9,0 5-11,0 7-9,-2 4-9,-2 2-6,-3 4-7,-4 3-7,-2 0-4,-1 0-5,-3-2-4,-1 0-5,-2-3-4,2-3-4,1-5-5,1-3-4,1-4-1,0-3 2,2-3 3,1-3 2,2-2 4,6-2 7,4-2 5,6-2 7,4-2 3,5 0 0,5-2 2,5 0-1,1 0 0,-2 2-2,-2 2-3,-1 2-2,-3 1-2,-3 0-3,-3 0-3,-3 0-3,-1-1-6,1-1-11,2 0-10,0-1-12,-1-3-8,-1 0-7,-2-3-7,-2-2-7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8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74122 48350 507,'-16'23'111,"0"1"-21,1-1-19,-1 1-20,1 0-14,1 1-8,1 1-6,1 1-7,0 0-4,2 2 0,1 1-1,1 1 0,1-1-2,2-1-3,2-3-3,2-1-2,1-3-7,2-2-8,0-1-8,2-2-8,2-3-8,7-3-5,6-3-5,5-2-6,1-3 2,-5-2 11,-5-2 9,-5-2 11,-2-1 3,0 0-6,0 0-5,0 0-5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9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74733 48055 603,'1'-14'8,"4"2"14,2 4 14,3 3 16,3 2 2,0 2-10,1 2-10,1 2-9,0 2-9,-3 2-7,-1 1-9,-2 3-8,-3 1-7,-2 2-8,-4 0-6,-2 1-7,-4 2-2,-4 1 0,-4 3 2,-3 1 1,-3 0 3,-1-1 1,-1-3 3,-1-1 3,-1-3 4,1-2 4,0-4 5,-1-3 5,2-1 6,1 0 10,2 0 7,3 0 9,3-1 10,8-1 13,7 0 12,6-1 12,5-3 0,5 0-11,4-3-12,3-2-12,2 0-11,1 0-11,-1 2-12,1 1-10,-3 0-7,-1 0-5,-4 0-3,-3 0-5,-3 0-6,-1 0-10,-2 0-9,-2 0-9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9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75058 48430 565,'-15'-1'4,"4"0"7,3-2 7,3 0 8,1 2 7,2 6 5,0 6 6,2 6 5,-1 4 0,0 2-7,-2 4-7,0 3-7,-2 5-7,0 6-4,-1 8-5,-1 6-5,-1 4-7,0 0-7,0-1-8,0 1-8,2-2-6,1-3-4,2-2-4,2-4-3,1-6 1,0-8 7,0-9 8,0-8 8,-1-6-2,0-1-8,-2-1-10,0 0-10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3:59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74695 49150 550,'-15'0'3,"1"0"8,1 0 7,1 0 7,-1 2 5,0 4 1,-1 3 2,-1 5 1,-2 3 0,-2 1-6,-1 3-3,-2 1-4,-1 0-4,2-3-1,3-3-2,1-3-2,8-3-3,12-4-5,13-4-5,13-4-4,6-3-6,-3-2-7,-2-2-7,-1-1-7,-3-2-3,-2 0 1,-1 0 3,-2 1 1,-4 0 6,-3 0 10,-4 2 9,-5 1 11,-2 2 8,-2 4 9,-2 4 9,-2 4 8,0 2 0,2 0-5,2-1-8,2 1-6,3-2-9,4-4-13,4-4-11,3-4-13,2-2-8,-1-2-5,0 0-3,-2-1-4,-2 0 1,-3 1 6,-3 0 7,-2 2 5,-3 2 17,-2 2 26,-2 4 27,-2 2 25,-1 3 7,0 0-13,0 1-12,0 2-13,1 0-10,0 3-4,2 2-6,0 2-6,1-1-10,0 0-15,0 0-16,0-2-16,1-1-9,0-1-6,2 0-3,0-2-6,1-2 5,0-4 11,0-4 13,0-4 12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00"/>
    </inkml:context>
    <inkml:brush xml:id="br0">
      <inkml:brushProperty name="width" value="0.05712" units="cm"/>
      <inkml:brushProperty name="height" value="0.05712" units="cm"/>
      <inkml:brushProperty name="color" value="#00BFF3"/>
    </inkml:brush>
  </inkml:definitions>
  <inkml:trace contextRef="#ctx0" brushRef="#br0">75801 48670 385,'7'-11'18,"-2"8"22,-3 9 21,0 10 20,-2 5 3,0 2-14,0 4-16,0 3-15,-1 2-8,0 1-3,-2 1-3,0 0-3,-1 1-3,2-1-4,0-2-4,2 0-3,0-2-3,0-1-2,0-3-2,0-1-3,-1-3 1,0-1-1,-2-3 1,0-1-1,-3-2-3,-3-3-8,-5-1-9,-3-2-8,-4-4-4,0-4 3,0-6 1,-2-4 2,0-3 4,1-1 2,1-2 5,1 0 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7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22445 2950 435,'-22'3'45,"6"6"13,5 5 12,5 7 13,2 5-2,2 7-16,0 5-15,2 6-16,0 1-10,0-2-6,0-4-7,0-2-5,0-3-8,0-3-10,0-3-9,0-3-9,1-11-13,4-19-16,2-18-16,4-18-15,1-9 0,3 4 20,1 2 18,3 4 18,1 3 13,-1 5 5,1 5 5,0 5 7,-2 5 8,-1 3 15,-3 4 14,-1 4 13,-1 3 7,0 0 1,-1 2 0,1 1 1,-1 1-3,-2 5-6,-2 4-7,-2 4-7,-3 4-6,-1 5-9,-2 5-7,-1 5-8,-4 1-6,-4 0-3,-4-1-4,-3-1-4,-3-3-4,2-2-5,1-3-5,1-3-6,0-3-1,-1-2-1,-2-4 2,1-3-1,1-3 4,6-4 4,6-4 6,6-4 6,5-2 5,6-2 5,4 0 7,5-1 5,2 1 3,-1 2 3,-1 4 3,-1 3 1,-1 1 1,-3 0 0,-1 0-1,-2 0 0,-5 3-1,-6 7-1,-8 7-2,-6 7-2,-4 2-2,1-3-5,-1-3-4,0-2-4,-3-2-3,-7 3-2,-7 1-1,-6 3-1,-4-1 0,2-1 4,0-3 3,1-1 2,2-2 4,4-1 5,2-1 4,3 0 5,3-2 3,5-1 4,3 0 3,5-2 4,5-1 2,8-2 2,8-3 0,8 0 2,7-4-2,10 0-6,9-3-5,8-2-7,6-1-2,0 0-3,1 1-1,2-1-1,0 1-5,1 2-6,1 2-7,1 2-7,0 1-8,-2 0-9,-3 0-8,-1 0-9,-5 0-1,-8 0 9,-7 0 7,-9 0 8,-5-1 0,-3 0-8,-3-2-8,-2 0-8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00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76797 48450 487,'23'2'6,"1"6"12,-1 4 12,1 5 12,-2 3 6,-3 1-1,-3 1 0,-3 1-1,-2 1-3,-1-1-6,0 0-6,-2 1-5,-1 1-4,-2 5-3,-3 3-1,0 4-2,-5 2-5,-4-2-6,-6 0-5,-3-1-7,-6-2-2,-1 0 3,-4-1 2,-3-1 3,1-4-7,5-4-17,5-5-17,5-4-17,3-4-9,1-1 1,0-1 0,2 0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01"/>
    </inkml:context>
    <inkml:brush xml:id="br0">
      <inkml:brushProperty name="width" value="0.05762" units="cm"/>
      <inkml:brushProperty name="height" value="0.05762" units="cm"/>
      <inkml:brushProperty name="color" value="#00BFF3"/>
    </inkml:brush>
  </inkml:definitions>
  <inkml:trace contextRef="#ctx0" brushRef="#br0">80459 48320 381,'-8'-12'15,"2"10"29,1 8 30,0 10 29,1 4 4,1 2-20,-1 3-21,0 1-20,-1 2-15,0 1-8,-1 1-8,-1 1-8,-1-1-7,2-2-5,1-2-6,0-1-5,1-3-6,1-1-6,-2-3-5,2-1-6,-1-5-9,2-6-13,0-8-14,2-6-13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01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80945 48078 472,'21'-15'0,"-5"3"0,-4 1 0,-6 2 0,-2 2 4,2 1 8,0 0 7,2 2 7,-1 0 6,1 2 4,0 0 3,0 2 4,-3 3 1,-2 7-1,-6 8-1,-2 6-1,-5 3-5,-4 0-11,-3 1-10,-5-1-10,1-2-8,3-5-5,4-5-4,5-5-6,6-2-3,9-2-1,11-1-3,10 0-2,2-1 5,-4 0 10,-3-1 9,-5 1 11,-3 1 7,-2 2 2,-4 2 3,-2 2 3,-4 1 1,-3 1-1,-2 1 0,-3 1-1,-4 2-3,-2 1-2,-3 3-5,-3 2-3,-2 0-4,-1 0-4,-1 1-4,-1-1-4,0-1-5,1-3-6,1-3-7,1-2-6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01"/>
    </inkml:context>
    <inkml:brush xml:id="br0">
      <inkml:brushProperty name="width" value="0.06553" units="cm"/>
      <inkml:brushProperty name="height" value="0.06553" units="cm"/>
      <inkml:brushProperty name="color" value="#00BFF3"/>
    </inkml:brush>
  </inkml:definitions>
  <inkml:trace contextRef="#ctx0" brushRef="#br0">82226 48387 335,'-7'-6'13,"2"6"26,2 4 25,2 6 26,1 4 7,-2 7-12,0 5-12,-2 7-12,0 1-12,-1-2-12,-2-2-11,0-1-12,0-3-7,1 0-2,0-1-2,2-1-1,0 0-13,0-1-20,0 1-22,0-1-20,0-4-11,1-9 1,-1-8 0,0-10 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01"/>
    </inkml:context>
    <inkml:brush xml:id="br0">
      <inkml:brushProperty name="width" value="0.06264" units="cm"/>
      <inkml:brushProperty name="height" value="0.06264" units="cm"/>
      <inkml:brushProperty name="color" value="#00BFF3"/>
    </inkml:brush>
  </inkml:definitions>
  <inkml:trace contextRef="#ctx0" brushRef="#br0">82112 48197 351,'9'-8'4,"0"0"9,1 0 8,2 1 9,0 0 5,1 2-1,1 2 0,1 2 0,2 1-1,1 2-4,3 0-1,1 2-4,0 1 0,-1 1 1,-2 3 2,-3 2 0,0 0 1,0-1-2,-1 0-1,1-2-1,-2 1-1,-3 2-3,-3 1-2,-2 3-3,-3 2-1,-2 1-2,-2 3-3,-2 1-1,-4 4-4,-6 3-3,-5 4-6,-7 4-3,-4 3-7,-2 1-9,-4 0-10,-2 2-8,-1-4-7,3-6-3,4-7-2,2-7-4,3-4 0,3-1 0,3-1 2,3 0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18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88687 48366 557,'-9'-7'105,"-2"2"-23,-2 2-24,-1 2-23,-3 2-14,-2 4-6,-1 2-5,-2 3-5,-2 3-2,1 2 1,-1 1 2,1 3 1,0 1 1,1 1 1,1 1 1,1 1 1,2 1 1,3 1-2,2 1-1,4 0-1,3 1-2,2-1-1,4-1-2,3-1-3,3-2-2,5-3-6,5-3-4,5-3-5,5-3-6,5-2-7,4-4-6,6-2-6,-2-3 0,-6 0 6,-7-2 8,-7 0 8,-4-1-2,-3 0-7,-1 0-8,-2 0-9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19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90700 47655 612,'1'-13'67,"4"6"-6,2 6-8,3 6-6,2 3-6,0 1-5,-1 2-5,1 0-5,0 0-8,-1 1-10,1 0-12,0 0-10,-2 0-3,-1 1 5,-2 1 4,-2 1 4,-2-1-6,-2-1-17,-2-2-18,-2-2-17,-2-2-4,0 1 8,-1 0 7,-1 0 9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19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90020 48557 562,'-12'0'8,"10"-2"14,8 0 15,10-1 14,5-2 5,4 0-8,4-2-7,5 0-6,0-1-12,-2 1-16,-2-1-14,-1 0-16,-4 1-5,-5 0 6,-5 2 7,-5 1 5,-5 2 4,-6 5 1,-6 6 1,-6 4 0,-4 3 3,-3 1 1,-3 1 4,-2 1 2,-2 1 0,1 1-2,1 1-1,1 1-2,1 0-1,1-1 1,1-1 0,1-1 1,6-5-9,13-9-16,10-8-16,13-9-16,4-4-2,-2 1 14,-1 0 13,-2 2 14,-4 2 9,-1 2 7,-4 4 6,-3 3 6,-2 3 8,-2 4 8,-2 3 9,-2 5 8,-2 3 4,-2 3-3,-2 3-2,-2 3-3,-1 0-3,1-1-5,-1-3-5,0-1-5,1-3-6,2-1-6,2-3-5,2-1-7,3-3-6,6-2-5,4-4-6,5-2-6,4-5-6,1-6-6,3-6-7,1-5-5,1-6 0,1-3 6,-1-4 6,0-4 6,-2 1 3,-5 7-1,-5 7 0,-4 7-1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20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91650 47689 536,'8'-14'57,"2"3"-8,0 3-7,1 2-9,2 3-7,1 0-4,3 2-5,2 0-5,-1 1-2,-1 0 1,-3 0 0,-1 0 2,-1 0-5,0 0-11,-1 0-11,1 0-10,0-1-8,-1-4-5,1-2-6,0-3-6,-2-3 2,-1-2 5,-2-1 7,-2-3 7,-2 0 5,0 1 6,-2 1 6,0 1 5,-1 1 7,2 2 6,0 3 7,2 1 7,-3 4 10,-4 6 12,-6 6 12,-4 6 13,-3 3 2,-1 3-10,-1 1-8,-1 3-10,-1 0-7,1 1-9,-1-1-6,1 1-8,1-2-6,2-3-5,4-3-6,3-3-3,4-2-9,8-2-11,6-2-11,8-2-12,2-2 0,1-1 8,-1 0 9,1-2 8,-2 0 7,-3 0 6,-3 0 5,-3 0 5,-5 3 6,-8 4 5,-7 5 4,-9 5 6,-3 2 0,1-2-3,1-3-3,1-1-3,1-2-3,1-1-3,1 0-3,1-2-2,3-1-2,8-2 2,7-2-1,6-2 2,4-1 1,0 0 1,-1 0 1,1 0 3,0 0 3,-1 2 8,1 0 8,0 2 7,-2 0 0,-1 3-6,-2 2-5,-2 2-8,-1 1-3,0 1-2,0 1-1,0 2-3,-1 0 0,-1 1-1,0 1 0,-1 1 0,-1 1 0,0 1 1,0 1 1,0 1 1,-2-1-1,-1-1-2,-2-2-2,-1-3-2,-3-1-1,-2 0-3,-2-2-1,-1-1-3,-1-2 1,1-2 0,1-4 3,0-2 1,1-4 1,1 0 0,-1-3 2,0-2 0,2-2 3,3-4 2,2-2 2,4-3 3,3-1 1,6-1-2,4 0-2,5 1-2,4-1-3,5-1-3,3-1-3,4-1-5,3 0-5,1 1-9,0 1-9,2 1-9,-2 2-4,-6 2 2,-4 4 2,-5 3 1,-3 2 2,-3 0 4,-1 2 2,-2 1 4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21"/>
    </inkml:context>
    <inkml:brush xml:id="br0">
      <inkml:brushProperty name="width" value="0.04312" units="cm"/>
      <inkml:brushProperty name="height" value="0.04312" units="cm"/>
      <inkml:brushProperty name="color" value="#00BFF3"/>
    </inkml:brush>
  </inkml:definitions>
  <inkml:trace contextRef="#ctx0" brushRef="#br0">93323 47322 510,'1'-19'45,"2"7"1,2 8 2,2 8 0,1 5-5,0 3-13,0 4-12,-1 2-13,0 1-8,-2 1-7,-2-1-5,-2 1-5,-4 0-3,-6-1 1,-6 1 0,-5-1 0,-3-1 0,1-2-3,1-4-3,1-3-1,1-2 0,3-2 4,1-2 4,2-2 5,3-2 7,5 0 10,2-2 10,6 0 9,1 0 5,3 0-1,2 2-1,2 0-2,-1 3 1,-4 6 4,-5 4 2,-2 5 3,-7 2-1,-6-1-4,-7 0-5,-7-2-4,-2-1-5,3 1-5,3 0-3,3-1-5,3 0-2,3-4-2,3-3-1,3-2-1,6-4-3,11-3-1,11-2-4,11-3-1,5-2-1,-1 0 4,-2 0 4,0 0 3,-2 2 4,-5 1 2,-3 2 2,-5 2 4,-4 3 1,-8 4-1,-7 3 0,-6 5-1,-6 2-1,-5 1-1,-5 1-2,-5 2-2,-1-2-1,1-1-1,3-3-1,1-1-1,3-2 1,3-1 3,3 0 4,3-2 3,4 0 3,6 0 3,6 0 3,6 0 2,5-2 0,7-3-2,5-2-2,7-4-2,2-2-5,0-1-4,1-3-6,-1-2-6,-2-1-3,-6 1-3,-3-1-3,-6 0-2,-4 0-1,-3 1 0,-3-1 1,-2 0 1,-3 1 1,0 1 6,-2 0 4,0 2 5,-3 1 6,0 2 6,-3 2 7,-2 2 7,-1 1 2,0 0-1,1 0-3,-1 0-1,1 2 0,2 2 3,2 4 4,2 2 2,0 2 1,0 3-2,-2 2-3,0 1-2,0 3-3,0 0-4,2 0-3,0 3-5,1-1-3,-2 1-6,0-1-5,-1 1-4,-2-2-4,-2-2-1,-2-1-2,-2-2-1,-1-3-2,-1-3-5,-2-3-5,0-2-4,0-3 0,-1-2 6,0-2 5,1-2 6,0-2 4,2 0 4,3-1 4,1-2 4,2 0 3,4-1 4,2-2 4,4 0 3,4-1 2,5-1-2,7-1 0,6-1-1,2-2-1,2 0 0,1-1 0,1-1 0,-1 0-6,-1 1-12,-3 1-12,-1 1-12,-3 0-5,-3 2 4,-3 1 3,-3 1 3,-2 4 17,-2 8 30,-2 8 29,-2 7 29,-3 4 5,-3-1-22,-2 0-21,-3-2-22,-2-1-16,2-1-9,1-1-11,0 0-10,4-7-9,4-9-11,5-9-9,6-11-9,0-2-1,-1 3 12,-2 5 10,-2 3 11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7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25666 2078 399,'14'-34'0,"-1"9"0,-2 11 0,-2 9 0,0 5 9,3 0 17,3 0 19,3 0 16,2 1 5,0 2-10,-1 2-10,1 2-9,-3 3-14,-3 5-16,-4 5-16,-4 5-16,-4 6-7,-4 6 4,-4 8 4,-4 7 3,-3 2-2,-3 1-9,-3 0-9,-3 0-9,-1-5 1,4-10 10,3-10 8,3-9 11,2-7 5,2-3 5,3-3 2,1-2 5,0-2 1,-2 2 0,-2 0 0,-2 2 0,1-1 8,3 1 15,2 0 15,4 0 15,1 0 5,2 1-3,0 2-4,2 0-4,0 1-3,0 1-3,-1 2-2,1 0-4,0 3-2,-2 5-1,0 5 0,-2 5-2,0 1-2,0-2-3,0-1-3,0-3-4,0-2-4,0-1-5,0-3-5,0-1-6,2-10-15,4-18-23,4-18-25,4-17-25,0-4-5,-1 8 12,-2 9 13,-2 9 13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21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94808 47918 435,'6'-8'0,"-1"1"1,-2-1-1,-2 0 0,-1-1 0,2-2 0,0-2 0,2-1 0,-1-1 4,0 3 9,-2 1 9,0 2 9,-1 6 9,0 10 8,0 9 9,0 11 9,-2 6-1,0 2-11,-3 4-12,-2 3-10,-1 4-7,1 7-4,-1 7-4,0 8-3,0 3-5,2 2-6,1 3-5,1 1-6,-1-1-8,2-3-9,-1-5-10,0-3-9,-1-3-1,-2 1 5,-2-1 7,-1 1 5,-1-7 5,2-12 4,2-13 4,3-13 3,0-7-4,0 1-12,0 0-14,0 0-13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22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95150 47978 574,'7'-14'0,"-1"3"0,0 2 0,-2 4 0,1 2 10,0 2 18,1 2 20,2 2 18,0 1 0,1 2-20,2 0-20,0 2-20,1-2-15,1-1-8,1-2-8,2-2-9,2-2-5,7-4-2,5-2-1,6-3-3,2-2 2,-3 2 8,-4 1 6,-2 1 8,-4 1 6,-5 2 6,-5 2 7,-4 2 7,-5 2 6,-3 2 8,-2 2 7,-3 2 6,-5 1 7,-4 3 3,-5 2 4,-5 2 3,-3 0-1,-1 1-8,-1-1-9,-1 1-7,2-1-8,5-1-6,5-1-7,5 0-7,5-3-6,6-1-4,5-2-6,7-2-5,4-1 0,1 0 4,3 0 3,2 0 5,-1-1 3,-2 1 4,-1 0 3,-2 0 4,-4 1 2,-3 0 1,-4 1 1,-4 2 2,-4 0 2,-4 1 1,-4 2 3,-3 0 1,-4 0 1,0-1-2,-1-1-1,-1 0-1,0-1-2,-1 0-1,1-1-2,-1 1 0,2 0-1,5 0 1,3 0 2,4-1 1,5 0 0,4-2-2,5-2-1,6-2-1,2-1-1,1 2-1,1 0-1,1 2-1,0-1 1,-1 0 2,-1-2 2,-1 0 2,-1-1 1,0 0 0,-2 0-2,-1 0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90675 52050 333,'49'20'167,"16"14"-1,16 14 1,15 16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0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89993 51842 429,'-15'-6'0,"2"1"0,2 2 0,3 2 0,0 0 7,2 0 15,1-1 14,0-2 16,4 2 6,6 2 1,6 4 0,6 2 0,3 1-5,4-1-8,3-1-9,3 0-10,3-2-6,2 0-5,4-2-5,3 0-5,-1-1-6,-4 0-10,-4 0-9,-3 0-10,-5 0-7,-2 0-8,-3 0-7,-2 0-6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1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90677 52543 486,'-14'-8'6,"3"2"12,3 1 13,2 1 13,3 1 5,1 3 0,0 4-1,2 2-1,0 3-3,0 2-4,0 1-6,0 3-4,-1 1-5,0-1-6,-2 1-4,0 0-4,-1 1-8,0 7-7,0 3-9,1 6-8,-1 2-10,2 0-13,0 0-14,2 1-12,0-5-3,0-6 7,0-7 8,0-6 7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1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91578 52300 465,'-8'23'156,"2"-1"-34,1-1-34,0-1-34,1 0-20,1 1-7,-1 1-6,0 1-6,-1-1-5,0-1-4,-1-3-4,-1-1-5,0-2-10,2-1-18,2-1-17,2 0-19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1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91700 52793 546,'7'-15'6,"-2"1"-2,-3 1-1,0 1-2,0 1 11,5 2 20,5 2 22,6 3 22,0 0 1,-2 2-17,-1 0-18,-2 2-17,-2 0-9,1 2 0,0 0-1,0 2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1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92327 52098 472,'-2'-17'37,"0"11"17,-3 12 18,-2 11 19,0 8-1,-1 1-19,0 2-18,1 3-19,-1-1-15,2-2-12,1-2-13,1-1-11,0-2-8,2 1-4,0-1-4,2 1-4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2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92950 51743 552,'7'-28'51,"-2"6"1,-3 5 0,0 7 1,0 3-3,5 2-7,5 2-6,6 2-6,1 1-6,1 0-7,-1 0-6,1 0-7,-2 0-2,-1 2 1,-3 0 1,-1 2 2,-4 1-14,-4 5-26,-6 4-26,-4 3-27,-3 1-6,0-3 15,1-3 15,-1-2 15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2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92820 52100 444,'-29'0'19,"7"0"5,5 0 7,7 0 6,2 3 4,0 6 5,0 5 5,1 7 3,-1 3-2,2 3-8,1 1-8,0 2-9,1 3-5,1 1-2,-2 2-1,2 2-3,-1 1-4,2-2-7,0 0-9,2-1-6,-1-1-9,0 0-9,-2 0-8,0 1-9,-1-3-5,0-2-3,0-3-1,1-3-2,-1-4 1,0-3 5,0-4 4,0-4 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8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26600 2053 439,'15'-22'3,"-1"5"6,-1 3 7,0 4 5,0 2 8,5-1 9,3-2 9,5 0 10,2 0-1,1 1-8,1 0-9,1 2-8,-1 1-9,0 0-9,-1 2-7,-1 1-9,-2 0-8,-3 2-6,-3 0-7,-3 2-8,-5-1-7,-8 0-8,-8-2-8,-8 0-8,-6-3 1,-3-2 11,-5-3 11,-3-3 12,-1-3 7,1-2 5,3-1 4,2-3 5,1 0 4,4 1 3,3 1 2,3 1 3,2 2 2,2 5 3,2 3 1,3 4 4,2 5 11,4 6 20,3 6 21,5 6 22,1 3 1,0 3-16,-2 1-16,0 3-17,-3 1-10,-1 4-4,-2 3-4,-2 3-4,-2 2-6,-4 2-11,-2 2-8,-3 2-11,-2-1-5,0-4-4,0-4-3,1-3-3,-1-5-1,0-6 3,0-4 1,1-4 3,0-4 3,0-1 4,2 0 4,1-2 4,3-1 4,7-2 3,8-3 3,6 0 4,5-5 3,5-2 1,3-5 3,5-4 1,1-1 0,2-1 0,1 0-1,0 1-1,-1 0 0,-5 2 2,-5 2 2,-5 3 1,-5 3 1,-3 6 2,-4 6 0,-4 5 2,-6 6 0,-8 4 0,-8 3-1,-7 4 0,-6 3-2,-1 1-3,-2 1-3,-2 1-2,-1-1-3,1 0-3,1-1-2,2-1-4,0-3 0,5-2 1,2-3 2,3-3 1,3-2 1,2-2 1,4-3-1,3-1 1,6-3-3,10-4-4,9-4-6,11-4-5,3-3-3,-3 0 0,-4-1 1,-1-2-1,-1 0-1,3-2-4,2 0-4,5-1-3,-1 0-1,0 2 0,-1 3 0,-1 1 1,-2 0 0,-1 0-2,-3-1-1,-1-2-2,-3 0 1,-3 1 4,-3-1 4,-2 0 4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2"/>
    </inkml:context>
    <inkml:brush xml:id="br0">
      <inkml:brushProperty name="width" value="0.03402" units="cm"/>
      <inkml:brushProperty name="height" value="0.03402" units="cm"/>
      <inkml:brushProperty name="color" value="#00BFF3"/>
    </inkml:brush>
  </inkml:definitions>
  <inkml:trace contextRef="#ctx0" brushRef="#br0">92800 53112 646,'0'-15'7,"2"3"15,0 1 14,2 2 15,1 3 3,3 1-6,4 2-6,2 2-7,2 1-8,3 0-8,2 0-8,1 0-9,1 0-9,-1 2-9,-1 0-9,-1 2-8,-1-1-4,-3 1 2,-1 0 3,-2 0 1,-2 0 0,-1 0-5,-1 0-4,0 0-5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2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94048 52796 590,'-7'-14'0,"1"3"0,0 3 0,2 3 0,4 1 11,8 2 21,7 0 22,9 2 22,2 0 2,0 2-17,-1 0-17,-1 2-17,0-1-12,1-1-6,1 0-7,1-2-6,-2 0-3,-1 0-1,-4 0 0,-3 0-1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2"/>
    </inkml:context>
    <inkml:brush xml:id="br0">
      <inkml:brushProperty name="width" value="0.04696" units="cm"/>
      <inkml:brushProperty name="height" value="0.04696" units="cm"/>
      <inkml:brushProperty name="color" value="#00BFF3"/>
    </inkml:brush>
  </inkml:definitions>
  <inkml:trace contextRef="#ctx0" brushRef="#br0">94626 52058 468,'-15'-21'0,"4"3"0,3 4 0,3 5 0,1 1 11,0 2 20,0 1 23,0 0 20,1 4 4,1 6-11,0 6-14,2 6-11,0 4-9,0 4-6,0 4-4,0 5-5,-2 2-5,0 2-6,-3 2-6,-2 2-6,0 0-10,2 0-12,3-2-14,1 0-13,0-4-8,0-7-5,-2-8-3,0-5-5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3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96109 52057 439,'-2'-17'13,"0"14"25,-3 14 27,-2 13 25,-1 8 4,1 1-17,-1 0-18,0 2-18,0 0-11,1-2-7,-1 0-6,0-1-7,1-2-6,0-2-9,2-1-6,1-3-9,0-2-8,2-3-12,0-3-11,2-2-12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3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96141 51689 531,'15'-23'3,"-1"3"5,-1 1 6,-1 3 5,-1 1 8,0 4 11,-2 3 10,-1 3 10,-1 3 0,-2 5-9,-2 6-11,-2 4-9,-2 4-9,-4 1-4,-2 3-7,-3 1-5,-2 0-6,2-1-5,1-3-5,1-1-5,2-2-5,4-1-6,4 0-5,4-2-6,2 0 3,1-1 13,1 1 12,2 0 12,-2 0 8,-1 3 4,-2 2 4,-2 1 3,-2 2 3,-2 0 0,-2-1 1,-2 1 0,-3-1-1,-4 1-4,-3-1-2,-5 1-3,-2-1-3,-1 1-2,-1-1-1,-1 1-2,1-2-8,1-1-12,2-2-13,3-3-12,1-1-8,2-2-4,3-2-4,1-2-3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4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97022 52696 403,'-8'-8'9,"2"2"18,1 1 18,0 0 18,1 4 3,-2 6-9,0 6-10,-1 6-9,-1 2-7,0 1-4,0-1-2,1 1-4,-1-2-3,2 1-4,1-2-4,0-1-3,3-2-10,4-1-15,4-2-13,4-2-15,3-5-5,3-6 5,3-8 5,3-5 4,0-6 3,-1 0 5,-3-1 3,-1 0 3,-2-1 4,-2 4 7,-3 3 6,-1 3 7,-2 4 12,-4 6 22,-3 6 20,-2 6 21,-2 3 4,0 0-15,0-1-13,0 1-14,1 0-10,0 1-3,2 1-4,1 2-5,0-1-7,1 1-14,2 0-11,0-1-14,4-2-12,4-6-13,5-6-14,5-6-14,0-3 0,-3 2 11,-4 1 12,-4 1 11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4"/>
    </inkml:context>
    <inkml:brush xml:id="br0">
      <inkml:brushProperty name="width" value="0.05798" units="cm"/>
      <inkml:brushProperty name="height" value="0.05798" units="cm"/>
      <inkml:brushProperty name="color" value="#00BFF3"/>
    </inkml:brush>
  </inkml:definitions>
  <inkml:trace contextRef="#ctx0" brushRef="#br0">98459 52152 379,'-8'-18'38,"-1"9"12,-2 10 12,0 10 11,0 5-1,1 1-13,0 1-13,2 1-12,1 1-9,1-1-2,0 1-2,2-1-3,0 0-4,2-1-5,0-1-5,2 0-5,1-3-8,4-1-9,2-2-10,3-2-8,3-3-5,0-3 3,1-2 2,1-4 3,0-2 2,-1-5 3,-1-4 4,0-3 2,-2-4 4,-1 0 3,0-1 2,-2 0 2,-1-2 3,-2 1 1,-3-1 1,0 1 1,-3 0 1,-1 3 0,0 1-1,-1 3 0,-1 1 8,0 2 17,0 2 17,0 3 16,2 0 3,4 2-10,4 1-10,4 0-11,2 1-7,3 0-6,2 0-5,1 1-5,1 0-2,-1 3 1,-1 4 0,0 2 1,-3 2 2,-1 2 5,-2 0 5,-2 1 4,-3 2 2,-1 2 0,-2 1 0,-2 3-1,-1 1-1,-2 1-4,0 1-3,-2 1-4,-1 0-2,-1-1 1,-3-1 1,-2-1 0,0-1-6,1-1-13,0-1-13,2-1-12,4-5-8,8-8-3,8-9-4,7-9-3,4-4 3,-1 2 10,-1 3 10,-1 1 10,0 2 6,-1 0 1,1 2 1,0 1 0,-2 0 0,-1 2-3,-3 1-2,-1 0-3,-2 1 1,-1-2 2,0 0 2,-2-1 3,-1-1 2,0 2-1,-2 1 0,0 1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4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100126 51973 441,'0'-15'2,"0"-1"5,0 0 5,0 1 5,-1 2 11,0 8 17,-2 7 17,0 6 18,-2 8 1,0 7-13,-1 8-14,-1 9-14,-1 3-11,2 3-9,1 2-9,0 2-8,1 0-5,1-2 1,-1-2 2,0-2 0,0-2-7,0 0-19,0-2-17,0 0-17,0-4-11,1-5-2,-1-7-4,0-5-2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5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100811 51000 428,'15'9'9,"1"1"16,0 3 17,-1 2 17,1 2 4,-1 5-8,1 3-8,0 5-8,-2 2-6,-1 4-4,-3 3-3,-1 3-4,-1 0-3,-2 2 0,-1-1-2,0 0-1,-3-1-1,-4 0-3,-4-2-1,-4 0-2,-4-1-5,-5 2-7,-5 1-9,-5 0-7,-1-1-9,4-6-8,2-4-10,3-5-8,1-3-7,1-3-3,-1-1-3,1-2-3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5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89938 51013 438,'-15'-8'0,"4"2"0,3 0 0,3 2 0,0-1 5,-2 0 12,-2-1 11,-2-1 11,-1 0 4,-1 2-4,-1 2-3,-2 2-4,0 3-2,-3 4-1,-2 4-2,-1 3-1,-2 4-1,-3 3-2,-1 3-3,-2 3-1,-1 2-2,1-1 1,1 0-2,1 1 1,2 0-2,1 2-3,3 3-1,1 1-3,3 2-3,1 0-2,2 2-2,3 1-2,1-1-1,2 0-3,2-2-1,3 0-1,1 0-1,3 0-1,4 2-1,2 1-1,6 1-3,8 2-4,7 2-5,8 2-4,4-2-4,-2-4-3,0-6-3,-1-4-3,-3-4-5,-4-5-3,-3-3-6,-5-4-3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58"/>
    </inkml:context>
    <inkml:brush xml:id="br0">
      <inkml:brushProperty name="width" value="0.0728" units="cm"/>
      <inkml:brushProperty name="height" value="0.0728" units="cm"/>
      <inkml:brushProperty name="color" value="#F2395B"/>
    </inkml:brush>
  </inkml:definitions>
  <inkml:trace contextRef="#ctx0" brushRef="#br0">28683 4537 302,'-6'-6'13,"4"6"26,4 4 27,4 6 26,3 3 6,1 5-15,3 3-15,2 5-15,1 2-10,-1 1-8,1 0-6,0 2-8,-1 2-5,1 1-4,0 2-3,-1 2-4,0-1-1,-1-4-1,0-3 1,-2-5 0,-2-7-19,-4-12-41,-4-12-40,-4-12-40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8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93200 55174 503,'8'-22'11,"17"2"23,17 1 22,16 3 22,1 1 3,-13 4-15,-13 3-17,-15 3-16,-3 1-9,7 2-2,7 0-4,7 2-2,0 0-8,-6 0-12,-5 0-13,-7 0-13,-5 2-7,-6 6-3,-6 4-1,-6 5-3,-6 3-3,-7 1-1,-7 0-3,-7 2-3,0-1 4,7-5 9,7-3 8,7-4 10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39"/>
    </inkml:context>
    <inkml:brush xml:id="br0">
      <inkml:brushProperty name="width" value="0.06106" units="cm"/>
      <inkml:brushProperty name="height" value="0.06106" units="cm"/>
      <inkml:brushProperty name="color" value="#00BFF3"/>
    </inkml:brush>
  </inkml:definitions>
  <inkml:trace contextRef="#ctx0" brushRef="#br0">93125 55244 360,'-14'-13'8,"2"5"17,4 4 17,3 6 16,-1 4 3,-4 6-13,-4 3-12,-3 7-12,-1 0-9,2-3-6,4-3-6,3-3-5,3-2-3,6-2 1,5-3 0,4-1 0,6-1-2,7-2-6,7 0-4,7-2-6,2-1-2,0-2 0,-2-2 2,0-1 0,-3-1 3,-5 2 4,-5 2 4,-5 2 6,-8 3 4,-12 4 6,-12 4 5,-11 3 6,-5 2-1,5-2-6,4-3-7,3-1-6,5-1-4,4 0-5,6 0-3,4 0-3,-1 1 0,-10 5 4,-8 3 5,-8 5 4,-5 0 1,3-3-2,1-3-1,3-3-1,1-2-1,3-4 4,1-3 2,3-2 2,1-1 9,4 2 12,3 2 13,3 2 13,1 2 2,2 3-10,0 3-10,2 3-9,-2 3-6,-2 1-4,-4 3-3,-2 1-3,-1-1-1,1-5-1,0-5 0,2-4 0,5-8-3,10-9-8,9-8-7,11-8-6,6-5-2,5 1 4,3 1 5,4 1 4,0 2 5,-4 5 6,-4 3 7,-4 4 5,-4 3 3,-3 2 0,-5 3-1,-3 1-1,-3 2 3,-2 3 7,-3 4 7,-1 2 6,-3 2 1,-4 0-8,-4-1-7,-4 1-7,-3 1-7,-1 1-7,-3 3-7,-2 2-7,-1-1-5,-1-1-4,-1-3-3,-1-1-3,0-2 0,1-2 2,0-3 5,2-1 2,2-4 3,3-7 2,3-8 2,2-6 2,4-4 2,4-3 0,4-1 1,4-2 0,2 0 3,1 3 3,1 3 5,2 3 4,-1 3 2,-1 5 1,-1 3 1,-1 4 1,-2 5 6,-4 6 11,-4 6 12,-4 5 11,-2 3 1,0-1-10,0 0-11,0-2-11,1-1-8,1-1-7,0-1-6,2 0-8,2-3-3,3-1 2,5-2 2,4-2 2,3-4-5,3-4-12,3-5-12,3-6-10,1-2-2,-1-3 10,-1-2 11,-1-1 9,-3 1 7,-3 3 2,-5 4 3,-2 5 3,-4 3 10,1 6 17,0 4 16,0 5 17,-2 3 2,-1 0-14,-2 0-15,-2-1-15,-1 1-10,0 0-6,0-1-7,0 1-7,1-3-8,2-8-10,2-6-10,2-7-11,2-8-2,2-6 6,1-6 5,3-8 6,1-3 7,-1 0 8,1 0 7,0 0 9,0 1 5,1 2 2,1 2 4,1 2 2,0 1 6,-3 3 8,-1 2 9,-2 1 7,-2 4 8,-3 5 5,-1 5 5,-2 5 6,-1 6-1,0 8-8,0 8-9,0 7-8,-1 7-4,-1 3-2,0 4-2,-1 5 0,-2 4-4,-1 7-3,0 8-4,-1 6-3,-2 7-4,0 8-1,-1 8-2,-2 8-3,1 1-10,1-6-22,0-6-21,2-5-21,0-11-6,2-11 11,0-14 9,2-12 10,0-9 5,0-3-1,0-4 0,0-4-2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40"/>
    </inkml:context>
    <inkml:brush xml:id="br0">
      <inkml:brushProperty name="width" value="0.04465" units="cm"/>
      <inkml:brushProperty name="height" value="0.04465" units="cm"/>
      <inkml:brushProperty name="color" value="#00BFF3"/>
    </inkml:brush>
  </inkml:definitions>
  <inkml:trace contextRef="#ctx0" brushRef="#br0">96783 54674 492,'8'-14'0,"0"3"0,0 2 0,-1 4 0,4 1 9,6 0 15,5 0 18,7 1 16,-1 0 3,-6 3-10,-5 4-11,-6 2-9,-5 4-9,-4 4-5,-4 3-6,-4 5-6,-4 1-4,-4 1-4,-3-1-2,-5 1-4,-2-1-4,-1-1-3,-1-1-4,0-1-4,0-3-2,5-3 2,3-4 1,4-4 1,5-2 5,7 0 8,4-1 8,7 1 7,5 0 4,6-2-2,3 0-2,6-2-3,2 0-1,-3 0-1,-2 0-1,-1 0-1,-7 2 2,-9 2 5,-10 3 4,-9 4 4,-7 0 3,0-1-2,-1-1-1,-1 0-1,0-1-1,3 1 0,1 2-2,3 0 0,0 1-2,0 1-2,0 1-2,1 2-3,1-2-3,6-1-8,4-2-7,6-2-7,4-3-2,5-3 3,5-2 2,5-4 2,2-1 2,-1-2 0,-1 0 1,-1-1 1,-2-1 4,-3 2 8,-3 1 7,-3 1 7,-6 2 8,-12 5 9,-10 6 7,-11 4 9,-6 4-5,0 1-18,-2 3-19,-1 1-17,1 0-10,0-3-3,1-3-2,1-2-3,3-4 4,4-1 7,3-2 8,4-2 7,9-2 10,12 0 9,13-2 10,14 0 10,5-2 0,2 0-8,0-2-9,2 0-9,-2-1-7,-3 0-7,-5 0-7,-4 0-7,-3 0-5,-5 0-2,-3 0-2,-4 1-3,-5-2 1,-6 0 2,-6-2 3,-6 0 2,-4 0 7,-1 2 8,-3 2 8,-1 3 10,0 0 7,5 1 7,3 2 6,4 0 7,3 3 6,1 4 4,0 3 5,2 5 4,1 2 0,0 1-7,2 1-6,0 1-6,0 3-6,-4 3-5,-2 4-6,-3 5-4,-4 2-5,-2 2-6,-3 2-6,-3 2-6,-1-2-6,-1-4-6,1-6-7,-1-4-7,2-5-9,3-5-12,3-5-12,3-4-11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41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98500 55696 397,'0'-14'4,"0"1"8,0 2 8,0 3 7,0 2 7,-2 7 6,0 6 5,-2 6 5,0 3-1,1-1-9,-1 1-9,0 0-8,1-1-5,2-1-2,2-1-2,2-1-2,3-1-3,5-2-4,5-2-4,6-2-5,1-2-4,2-3-7,1 0-6,1-3-7,-1-2-1,-5 0 0,-3-2 1,-4 0 2,-4-3 1,-3-5 3,-2-5 2,-4-5 2,-1-1 4,-2 3 4,0 3 3,-2 3 4,0 2 5,-2 2 5,0 3 6,-1 1 6,-1 3 6,0 6 8,0 4 8,1 6 7,-1 5-1,2 7-8,0 6-10,2 8-8,1 4-5,0-1-4,2 0-2,0 0-3,1 0-4,0 0-4,0 0-4,0 0-5,-1-1-4,-2-2-6,-2-2-5,-1-1-5,-3-3-3,0-3 2,-2-4 0,0-1 0,-2-5 3,-5-5 2,-4-5 4,-3-4 3,-2-6 2,1-4 2,1-5 1,1-5 2,2-4 2,3 0 3,3-1 1,3 0 3,3-1 7,4 2 10,4 3 11,4 1 10,5 1 5,7-3-4,7-2-3,8-1-3,5-1-7,6-1-8,6 1-10,6-1-9,2 0-6,-1-3-2,0-1-2,-2-2-1,-1 0-1,0 1 3,-1 3 2,-2 1 3,-3 4 3,-8 3 5,-6 5 5,-7 3 4,-5 6 9,-3 8 11,-2 7 13,-4 9 11,-1 4 2,0 1-11,0 1-11,-1 1-9,2 1-9,0 0-4,1 2-5,2 1-4,-2 0-4,-1-2-2,-2 0-2,-2-1-2,-1-1-2,0-3 0,-1-1-1,2-3-1,-3 0 2,-3-1 3,-2 1 4,-3-1 4,-3 0 2,0-1 0,-2 0 1,1-2 1,-3-1-1,-2-1-3,-2-1-2,-1 0-2,-2-2-5,1-1-7,-1-1-7,1 0-6,-2-3-7,0-3-5,-1-2-6,-1-3-6,2-3 2,5-1 10,5 0 10,5-1 9,1-1 1,0 0-6,-2 1-7,0-1-6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41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99935 56303 459,'11'-18'96,"-8"14"-6,-10 12-6,-7 13-4,-7 7-11,-1-1-16,-3 0-15,-1 1-16,0-2-14,5-2-10,4-1-11,3-3-10,3-1-12,3-1-10,1-1-11,2 0-10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4:41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100000 56927 434,'11'-10'57,"-10"10"11,-10 12 11,-10 10 13,-5 7-3,-2 4-17,-3 4-18,-1 4-17,1-2-20,5-6-19,5-7-21,5-7-20,3-4-16,1-1-11,0-1-12,2 0-12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24:55.1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18031 16129 0,'0'0'0,"0"0"16,0 0-16,0 0 0,0 0 0,0 0 15</inkml:trace>
  <inkml:trace contextRef="#ctx0" brushRef="#br0" timeOffset="68213.546">23642 3841 0,'0'0'0,"0"0"0,0 0 0,0 0 0,0 0 0,28-9 15,-28 9-15,26-5 16,-11 1-16,3 0 0,3-1 16,2 0-16,2-2 0,8-2 15,0 1-15,1 1 0,1 1 0,16-4 16,4-1-16,-2-2 15,-2-1-15,15-3 16,3 1-16,-4 1 16,-4 3-16,11-3 0,-2 1 0,-12 3 15,-10 0-15,4 2 0,-4 3 16,-9-1-16,-7 0 0,-7 3 16,-5 3-16,-5 1 0,-6 1 0,-3-2 15,-3 0-15,-2-2 16,-1 1-16,-5-1 0,-6 1 15,-2 1-15,-2 0 16,-9 4-16,-11 3 0,1 0 0,1 1 16,-13 3-16,-2-1 0,-5 2 15,-2 3-15,-14 3 0,0 2 16,3-2-16,3 0 0,-8 2 0,3-1 16,5-4-16,6 1 0,5-1 0,5 1 0,3 1 0,7-2 15,10-5-15,2-3 16,8 0-16,5-1 0,5-2 0,4-1 15,5-1-15,3 2 0,4-3 16,3-2-16,0 0 0,2-1 16,7-3-16,4 0 0,4-1 15,3-2-15,5-2 16,5-3-16,0 1 0,1 1 16,5-2-16,5 0 0,12-4 15,2 0-15,2 1 0,4 1 16,6-2-16,-4 2 0,-2 5 15,-3 3-15,1-2 0,-8 1 16,12-2-16,-10-1 0,-18 2 16,-13 3-16,-8 1 0,-8 3 0,-4 1 0,-5 1 15,-9 1-15,2-1 0,-2 1 16,-1-3-16,-2 1 0,1 0 16,-4 2-16,-4 0 0,-11 3 15,-10 4-15,-9 3 0,-6 2 16,-11 3-16,-11 2 0,-4 2 15,-6 4-15,-13 10 16,-1 5-16,-5 7 0,8 0 16,-11 16-16,26-7 0,25-9 15,17-4-15,10-14 0,8-7 16,4-7-16</inkml:trace>
  <inkml:trace contextRef="#ctx0" brushRef="#br0" timeOffset="68664.2081">23864 5971 0,'0'0'0,"15"-3"15,5 1-15,-1 0 0,3-2 0,13-1 16,6-2-16,11 0 0,0 1 16,15-3-16,3 1 15,-2 3-15,-2 2 0,11-3 16,-1-1-16,-11 0 0,-8 1 16,9 1-16,-4 1 0,-9 0 15,-6 0-15,-1 3 0,-1-1 16,-7 5-16,-6 0 0,-9-1 0,-7 0 15,-4-1-15</inkml:trace>
  <inkml:trace contextRef="#ctx0" brushRef="#br0" timeOffset="75854.4358">27900 4172 0,'0'0'0,"0"0"0,-10-13 0,5 5 0,-1 0 15,-3-1-15,-3 0 0,-1-1 16,-3 0-16,-7-2 0,-2 0 15,-3 2-15,0 2 0,-5 0 16,-5 0-16,-7 0 0,1 1 0,-5 4 16,-2 2-1,-8 2-15,3 2 16,-4 2-16,-3 0 0,3 0 16,1 0-16,-11 8 0,-2 3 15,6 0-15,5 1 0,-12 7 16,-2 2-16,6-3 0,6-3 0,-28 13 15,6 0-15,13 1 16,9 0-16,2 3 0,0 3 0,7 0 16,3-1-16,1 7 0,-1 6 15,2-4-15,3-2 0,-1 8 16,-2 8-16,3-7 0,3-6 0,1 8 16,1 4-16,6-3 15,4-2-15,2 1 0,2 0 16,5-1-16,3-1 0,3 3 0,0 1 15,3-7-15,2-4 0,9 3 16,5 1-16,7-5 0,4-5 16,2 3-16,1 2 0,1-6 15,0-4-15,6 11 0,4 6 16,1-8-16,1-5 0,3-3 16,2-1-16,3-2 0,1 0 15,3-5-15,2-2 0,-1-7 0,0-4 16,7-1-16,4 1 0,-2-5 0,-1-5 15,7-6-15,7-3 0,-1-6 16,-1-2-16,6-3 0,6 0 16,-6-2-16,-5 0 0,9-7 15,8-5-15,-8-1 0,-5 0 0,7-7 16,5-6-16,-6 5 16,-4 2-16,4-7 0,3-6 0,-6 2 0,-4 2 15,2-6-15,2-3 0,-13 3 16,-6 3-16,-2-6 0,-2-4 15,-2 5-15,0 1 0,-2-5 16,0-3-16,-7 5 0,-5 3 0,-1-6 16,0-3-16,-6 4 15,-4 3-15,-2-3 16,-1-1-16,-4 4 0,-2 4 16,0-2-16,-1-1 0,-2 5 15,-3 4-15,-6-6 0,-4-2 16,0 2-16,-3 1 0,-5 0 15,-4-1-15,0 6 0,2 1 0,-2 0 16,1-2-16,-2 4 16,0 3-16,-10-2 0,-6-1 0,3 5 0,4 3 15,-6 5-15,-3 3 0,-4 1 16,-2 0-16,-8 4 0,-6 1 16,1 4-16,1 4 0,-17 7 15,-11 3-15,-2 6 0,0 4 0,-16 7 16,-12 4-16,5 6 0,3 6 15,-18 14 1,-13 10-16,7 5 0,6 5 16,-16 19-16,-9 13 0,11-1 15,7-1-15,40-30 0,27-22 16,19-13-16</inkml:trace>
  <inkml:trace contextRef="#ctx0" brushRef="#br0" timeOffset="101053.4826">24148 6485 0,'0'0'16,"32"0"-16,5-1 0,9 1 0,0 1 16,25 0-16,23 1 0,0 1 15,-10 1-15,45 4 0,-5 1 16,-23-3-16,-15-2 0,6-1 16,5 0-16,-18-2 0,-12 1 15,10-1-15,9 1 16,-13 3-16,-9-1 0,5 0 15,5-1-15,-6 3 0,-6-2 0,5-1 16,1-3-16,-10-3 0,-6-4 16,7 2-16,3 2 0,-5-2 15,-4 1-15,-4 3 0,-1 1 16,-8 1-16,-2-1 0,-7 3 16,-4 0-16,-7 0 0,-7-3 0,-3 1 15,-3-1-15,-5 1 0,-2-1 16,-8-1-16,-5-3 15,4 1-15,-1-3 0,5 3 0,1 1 16,0 1-16</inkml:trace>
  <inkml:trace contextRef="#ctx0" brushRef="#br1" timeOffset="106799.945">7190 12162 0,'0'0'16,"-14"-7"-16,-6-1 0,-9-2 0,0 1 16,-16-1-1,-11-3-15,1 1 0,2 0 16,-14 5-16,-5 6 0,7 2 15,6 2-15,-14 7 0,-1 6 16,-4 10-16,-3 6 16,-9 13-16,-8 9 0,-22 14 15,25-14-15,7 8 0,5 4 16,0 9-16,3 2 0,3 5 16,2 3-16,7-6 0,3-4 15,10 13-15,3 9 0,6-7 16,5-4-16,3 6 0,4 3 0,8-2 15,4-3-15,0 1 0,1 0 16,9 1-16,8 0 0,8 9 16,8 7-16,3-10 0,0-6 15,8 6-15,4 7 0,6-5 16,2-2-16,9 2 0,5 4 16,1-9-16,3-5 0,3-4 15,1-3-15,-4-8 0,-4-5 0,11-8 0,4-5 16,2-13-16,2-8 0,6-5 15,4-2-15,-2-6 0,-4-5 0,4-3 16,3-1-16,-5-7 0,-4-4 16,10-15-16,10-10 0,-7-7 15,1-7-15,11-18 16,11-15-16,4-24 16,4-14-16,-27 13 0,-18 8 15,7-23-15,5-15 0,-9 7 0,-4 6 16,3-25-16,4-15 0,-10 18 0,-5 12 15,5-15-15,4-10 0,-9 7 16,-7 6-16,0-6 0,1-4 16,-12 19-16,-10 13 0,-3-2 15,0 0-15,0 11 0,0 9 0,-9-5 16,-8-2-16,-4 11 0,-3 11 16,-8-3-1,-1 0-15,-4 10 0,-3 7 16,-9-2-16,-6 1 0,-4 10 0,-1 5 15,-4-1-15,-2-1 16,-5 9-16,-4 7 0,-11 2 0,-8 4 16,2 2-16,0 2 0,-6 2 15,-6 2-15,9 6 0,5 5 0,-9 3 16,-6 3-16,2 0 0,3 3 0,-12 6 16,-7 5-16,-1 8 15,-2 4-15,-21 12 0,-12 7 16,16-3-16,15-3 0,-7 11 0,-6 5 15,-1 5-15,-2 5 0,-6 8 16,-3 7-16,6 0 0,2 2 0,-2 9 31,-2 8-31,7 1 0,3 0 0,-4 15 16,-2 9-16,7 5 0,6 2 16,-2 22-16,0 14 0,7-1 15,5-2-15,1 35 0,2 22 16,13-8-16,10-7 0,19-63 15,13-43-15,11-29 16</inkml:trace>
  <inkml:trace contextRef="#ctx0" brushRef="#br1" timeOffset="120795.3893">13138 11314 0,'0'0'15,"-14"-3"-15,-1-1 0,1 1 0,-3 1 16,-9-3-16,-5-1 16,-7-1-16,-1 1 0,-3 0 15,-2 1-15,-7-1 0,4 2 0,-4 1 16,-3 0-16,3 2 0,3 2 0,-9-1 15,-1-1-15,3 2 16,3 1-16,-4-1 0,-3 0 0,3 2 16,5 2-16,-13 3 0,-1 0 15,5 2-15,5 1 0,-2-1 0,-2-2 16,3 2-16,3 1 16,-29 5-16,4 0 15,12 2-15,9 2 0,-6 3 16,-4 2-16,8-2 0,7-1 15,-5 3-15,-2 3 16,1-1-16,4 0 0,0 0 0,1 1 0,7-4 16,4-4-16,-9 5 0,-6 4 15,11-2-15,6-3 0,-5 7 16,-4 4-16,3 1 0,2-1 0,-2 2 16,-1 1-16,6-7 0,5-4 15,1 11-15,0 7 0,5-1 16,3 0-16,-4-2 0,-4-2 15,8 1-15,5 1 0,-6 6 16,-4 4-16,7-9 0,5-6 0,2 7 16,2 4-16,-1 0 0,1-1 0,1-1 15,2-2-15,1-1 0,1 0 0,1-2 16,1-1-16,1-1 0,2 0 16,2-4-16,4 0 15,5-4-15,3-3 0,-2-1 0,2 1 16,1 0-16,0 0 0,-4-9 15,2 6 1,-1-1-16,2-5 0,5 5 16,5 3-16,2 1 0,1 0 0,1 0 15,1-3-15,-4-1 0,-1 1 16,3 2-16,4 4 0,1-5 16,4-2-16,1 0 0,1 1 15,0 1-15,1-1 0,0-3 16,1-4-16,2-2 0,4-1 0,5 3 15,-1-2-15,-4-1 0,1 1 0,13 1 16,5-1 0,-10-4-16,-3-2 0,8 0 0,0-1 15,0 1-15,1-1 0,6 2 16,4 2-16,-7-1 16,-2-3-16,25 9 15,-5-2-15,-3-3 0,-1-4 16,-6-2-16,-3-2 0,-4-1 0,-1 0 15,4-2-15,7-1 0,-4-3 16,-1 0-16,4-2 0,4-1 16,-4-1-16,-1-3 0,5-1 15,3 0-15,-5 1 0,0 0 16,1-5-16,1-3 0,1 0 0,0-1 16,3-2-16,4 0 0,-1-7 15,-2-2-15,12-4 16,8-4-16,0-5 15,-1-2-15,-20 12 0,-14 10 0,3-11 0,3-5 16,-3 1-16,-2 4 0,0-12 16,0-6-16,-4 6 0,-1 4 0,1-7 0,4-1 15,-1-2-15,0-1 0,-6-1 16,-3 1-16,-5 3 0,-3 1 16,-1 1-16,-1 0 0,-2 2 15,-1 1-15,-5-5 16,-3-3-16,-5-1 0,-4-2 0,1 7 15,1 4 1,-3 2-16,-3 0 0,-6-3 16,-4-2-16,0 2 0,-1 2 15,-2-1-15,-1-3 0,-4 2 0,-1 1 16,-4 2-16,-4-1 16,-1 1-16,0 1 0,0-2 0,2 0 15,-3 2-15,-2 2 0,-4-1 16,-3 1-16,-2 1 0,1-1 0,-3 0 0,0-2 15,1 5-15,1 2 0,-5 0 16,-4-1-16,0 2 0,1 2 16,-3 0-16,-3-2 0,-2 0 15,-2 1-15,-1 4 0,-1 3 16,0 0-16,-1 0 0,-3-3 16,-4 0-16,4 2 15,2 3-15,-9 4 0,-5 3 16,3 1-16,2 2 0,-1-2 15,0-1-15,-2 4 0,-1 2 16,-7-2-16,-5-2 16,7 2-16,6 1 0,-2 6 0,-4 4 15,-3-5-15,-3-2 0,-4 1 16,0 3-16,2 4 0,4 5 0,-3 2 0,-4 0 16,6-1-16,3-2 0,-4-1 15,-4-2-15,2 6 16,1 2-16,-12 4 0,-5 1 15,14-3-15,9-1 0,-3 3 0,-1 3 16,1 2-16,1 2 0,2-8 16,3-4-1,-2 6-15,-1 5 0,-1 1 16,-1 2-16,7 0 0,4-3 16,-1 1-16,-1-3 0,2 4 15,2 3-15,3-2 0,-1-1 0,-4 1 16,-3 2-16,3-1 0,1 1 15,5 0-15,2 2 0,-8 2 16,-7 1-16,13 0 0,6 1 0,-3 2 16,-2 4-16,1-4 0,1-1 0,3-1 15,1-1-15,6-1 0,3 0 16,1-1-16,2-1 0,-1-1 16,0-1-16,-5 5 15,-5 4-15,2 7 16,2 4-16,10-9 0,10-7 0,2 0 0,1 0 15,-5 1-15,-3 2 0,2 3 16,1 4-16,9-18 0,1 2 0,-4 7 16,-2 2-16,7-5 15,0 0-15,2 2 0,-1 2 16,2-3-16,1-4 0,1 6 16,0 4-1,2-6-15,0-3 0,3-6 0,3-4 16,-3-2-16,0-3 0,-2-3 15</inkml:trace>
  <inkml:trace contextRef="#ctx0" brushRef="#br1" timeOffset="126969.9995">24291 11415 0,'0'0'0,"-9"-3"0,-2-1 16,-4 1-16,-1 1 0,-13 1 16,-4 0-16,-1 1 0,-1 2 0,-15 0 15,-5 3-15,-1 2 0,-2 2 16,-13 5-16,-2 3 15,-6 2 1,5 0-16,-9 5 0,-5 5 16,5 1-16,15-4 0,-27 14 0,12-1 15,4-3-15,1 0 0,3 6 16,1 5-16,11-2 0,7-2 0,-9 10 16,-7 8-16,4 5 15,1 5-15,17-6 0,10-3 0,6-10 16,5-4-16,4 2 0,3 0 15,9-3-15,5-5 0,5-4 16,1-3-16,4-3 0,0-3 16,2 2-16,2 3 0,5-4 15,2-1-15,9 3 16,6 2-16,0 1 0,2 1 16,-7-9-16,-4-5 0,13 3 0,9 3 0,-6-7 15,-4-5-15,7-1 0,6-1 16,-16-9-16,0-1 0,27 4 15,8-2-15,-28 0 0,1 1 0,34 0 16,0-4-16,-7-4 0,-7-3 16,8 4-16,6 3 15,-13 2-15,-7 0 16,8 0-16,6-1 0,-6 0 16,-2-2-16,4 3 0,5 0 15,-10-2-15,-5-1 0,11-2 16,6-2-16,-3-1 0,-4 1 0,10-7 15,5-3-15,-12-3 0,-10-1 16,9-4-16,9-2 0,-5 0 16,-3 3-16,4-8 0,4-6 0,-11 4 15,-4 1-15,3-7 0,5-8 16,-4 9-16,-4 5 0,3-10 16,2-6-16,-11 7 0,-7 5 0,4-8 15,4-7-15,-10 5 0,-6 3 16,2-4-16,2-5 0,-7 2 15,-6 3-15,2-6 16,-1-6-16,-1 5 0,-2 3 16,-3-2-16,-2-2 15,-7 7-15,-6 5 0,-1-5 0,-2-4 16,-3 8-16,-1 6 0,-4-5 16,-4-4-16,-2 8 0,-1 5 15,-12-10-15,-5-7 0,1 10 16,4 8-16,-6-3 0,-2 0 0,-1 2 0,-1 3 15,-3-1-15,-1 1 16,-1 3-16,2 2 0,-9-2 16,-7 1-16,4 4 0,4 3 0,-12 4 15,-11 3-15,13 4 0,9 2 16,-18 3-16,-12 3 0,3 7 16,4 6-16,-20-1 15,-12 2-15,12 3 0,8 2 16,-14 15-16,-7 11 15,6-9-15,6-6 0,-16 17 16,-10 11-16,20-1 0,12-2 0,-12 7 16,-8 6-16,8 4 0,6 4 15,-2 15-15,-4 10 0,31-32 16,20-22-16,14-15 0</inkml:trace>
  <inkml:trace contextRef="#ctx0" brushRef="#br1" timeOffset="136983.1327">12022 14096 0,'0'0'0,"-13"0"16,-1 1-16,1-1 0,-3 0 0,-8 0 15,-4 1-15,-4 1 0,-3-1 16,-7-1-16,1 1 0,3 2 16,1 1-16,-10 1 15,-3-2-15,4 3 16,3 1-16,-1 0 0,0 0 16,1-1-16,1-2 0,-7 4 0,2 2 15,3-2-15,3-1 0,-3 2 16,-2 2-16,3-2 0,2 0 15,1 2-15,3 2 0,-1 0 16,2 1-16,-7 1 0,-4 1 16,0 3-16,3 3 0,-7 0 15,2-2-15,10-3 0,3-1 0,-6 6 16,1 2-16,0-2 0,2-2 16,6-1-16,4 1 0,-1 0 15,-1 2-15,-1 1 0,0 1 16,5-2-16,3-3 0,-2 2 0,0-1 15,5-2-15,1 0 0,-2 5 16,1 0-16,5-6 0,2 0 0,1 0 16,0 0-16,1 5 0,1 4 15,-4 2-15,-1 1 16,2 0-16,2 3 0,3-4 16,3-2-16,3 5 15,3 2-15,-2-4 0,2-2 16,0 0-16,0 3 15,4-7-15,1-1 0,2 6 0,0-1 16,0-5-16,2-2 0,2 2 16,2 0-16,-1 0 0,-2 2 0,2 2 15,3 3-15,-1-4 16,0-3-16,6 6 0,6 7 16,-4-4-16,-1-4 0,6 5 0,2-1 15,-2-2-15,1 1 0,0-1 16,0-1-16,1-3 0,1-4 15,-1 1-15,1 1 0,-1-1 0,0-1 16,4 0-16,4 0 0,-3 0 16,-2 2-16,5 2 15,2 2-15,0-5 16,-1-3-16,4-2 0,4-3 16,-2 2-16,-1 2 0,9 2 0,0-1 15,-1-1-15,-1 1 0,0-3 16,2-2-16,-1-2 0,-1-1 15,11 7 1,10 6-16,-1 0 0,1 1 0,-16-5 0,-10-4 16,34 7-16,3 1 15,-8-4-15,-7-1 0,3 2 0,2 1 16,-14-4-16,-8-2 0,10 2 16,10 2-16,-6-9 0,-5-5 0,8 9 15,5 9-15,-14-9 0,-9-3 16,13-3-1,8-1-15,5 2 16,4-1-16,-5 1 0,0-1 16,-9-3-16,-4-1 0,3 0 0,1-1 15,2 5-15,2 3 0,2-2 16,4-2-16,-5-3 0,-3-3 0,4 0 16,1 0-16,2 1 15,0 0-15,1 0 0,0-2 0,-3 1 0,-2 0 16,5-2-16,1-1 0,-2-1 15,-3 0-15,-2-3 0,-1 1 16,-1-1-16,-3-1 0,2 1 16,0 0-16,0-2 0,-1-1 15,1 2-15,0 1 0,-5-2 16,-4 0-16,5-3 0,3-3 0,-1 2 0,0 2 16,2-3-16,1-2 0,-2-3 15,0-1-15,-5 1 0,-4-1 16,-1 3-16,0 0 0,6-1 15,4 0-15,-6-2 0,-7 0 16,4-2-16,0 0 0,-1-2 0,-1-1 16,-1-3-1,-2-1-15,-4-1 0,-1-2 16,4 3-16,3 1 16,-7 3-16,-5 0 0,4-2 0,4-2 15,-4 2-15,-2-2 0,-1-6 16,-1-3-16,-8 1 0,-6 0 15,6-1-15,4-1 0,-4 1 0,-2 1 16,-3-2-16,-1-1 0,-3-2 0,-1 0 16,4-4-16,0-1 0,-5 3 15,-4 3-15,-5-7 0,-2-5 16,1 3-16,2 1 0,-1 3 16,-2-2-16,0 0 0,1-2 0,-4 6 15,-3 2-15,-2-4 16,-2-6-16,-2 7 15,-1 3-15,-3 0 0,-3 2 16,-2-5-16,-1 0 0,0 3 16,0 1-16,-2 2 0,-3 1 15,2-2-15,0 1 0,-5-1 16,-4 0-16,6 18 0,-3-3 0,-4-2 16,-1-2-16,-2 0 0,0 1 15,-5-3-15,-2 0 0,-3 1 0,0 1 16,-2 0-16,-2-3 0,-1 3 15,-2 0-15,-2 4 0,-4 4 16,1-2-16,0-2 0,-22-10 16,6 2-16,4 5 0,5 4 0,-5 4 15,-3 1-15,3-1 0,3-1 16,2 3 0,1 4-16,-5 1 0,-3 0 15,-3 0-15,-2 0 0,-1 1 16,1 1-16,0-1 0,-2 1 15,6 2-15,4 1 0,-6 3 16,-3 2-16,-1-4 0,-2-5 0,-2 2 16,-1 1-16,1 1 0,3-1 15,-3 1-15,-2-1 0,1 2 0,1 1 0,0-2 16,0 0-16,-2-4 16,-1-3-16,-2 6 0,-2 2 15,6 4-15,2 2 0,-5-3 16,-5-1-16,5 4 0,2 4 0,-3-1 15,-3 0-15,0 1 0,0 0 16,1 6-16,2 4 0,0-4 0,-1-3 0,-3 0 16,-1 0-16,2 2 0,3 2 15,-4 0-15,-1-1 16,4 0-16,0-2 0,2 7 16,1 3-16,-1-1 0,-2 0 0,-4 0 15,-2-1-15,10 0 0,7-2 16,-2 4-1,1 0-15,-2 11 0,0 6 16,3-4-16,2-3 0,3-7 0,2-3 16,-3 7-16,-3 6 15,9-4-15,7-3 0,-3 11 16,-2 6-16,17-12 16,14-10-16,7-6 0</inkml:trace>
  <inkml:trace contextRef="#ctx0" brushRef="#br1" timeOffset="146153.0698">13962 15611 0,'0'0'0,"0"0"0,0 0 16,0 0-16,0 0 16,0 0-16,0 0 0,0 0 15,0 0-15,28-2 0,-28 2 16,26-1-16,-26 1 0,33 0 0,-12 3 15,1 1-15,1-1 0,4 1 16,5-1-16,8 1 0,-1-1 16,5 0-16,3 1 0,10 0 15,-1-2-15,1 4 0,2 0 0,9 0 16,-4-1-16,1-3 0,1 0 16,8 3-16,-3 3 0,2 1 0,0 2 15,5 0-15,-4-1 0,-1-1 16,-1 0-16,0 0 0,-2 1 15,32 1-15,-7-2 0,-9-2 16,-6-2-16,-2-1 16,-3-1-16,-7 0 15,-4 0-15,20 1 16,12 0-16,-18-1 0,-13 0 0,-7 0 16,-3-2-16,-1-4 0,-1-1 15,17-1-15,9-2 16,-2 0-16,-1 1 0,-18 1 15,-15 2-15,10 1 0,5 3 16,-13-3-16,-8-2 0,-2 0 0,0 1 16,-4-1-16,-3-2 0,-6 1 15,-4 0-15,-1 2 0,-2 1 0,0 1 16,-2 1-16,-11-1 0,-2 1 16,1-2-16,-2-1 0,-3 0 15,-4-1-15,-2 0 16,-2 0-16,0-1 15,0-1-15,-3-1 0,-1 0 16,-2 0-16,-3-1 0,-2 0 16,-2 1-16,-3-1 0,-1 1 0,-9-1 15,-1 0-15,-2 2 0,-5 2 16,1-2-16,-1 0 0,-3-1 16,0-1-16,-8-2 0,2-1 0,4 1 15,0 1-15,-4 1 16,-3 1-16,1 1 0,0 0 0,-12-2 15,0 0-15,4 1 0,3 1 0,-3 1 16,-2 0-16,-29-2 0,9 0 16,4 0-16,5 0 0,7 6 15,6 4-15,-2 0 0,-1-1 0,3-2 0,3-2 16,-2 1-16,-1 0 0,4 1 16,4 0-16,3 2 0,1 0 15,-3-2-15,-2-1 0,1-2 16,0-1-16,5 2 0,2 2 15,-3-2-15,-2-2 0,0 3 16,0 2-16,5 1 16,3-1-16,1-1 0,1 1 15,-2-1-15,2-1 0,-1 1 16,-1 1-16,8 1 0,2 2 16,-2-1-16,-2-1 0,6 0 15,3 1-15,0-1 0,0-1 16,10 0-16,-3 0 0,7 1 15,0 0-15,-3 0 0,-2-2 0,0 1 0,0 1 16,6 0-16,4 1 0,1-1 16,2 0-16,0-2 0,0-1 15,3 0-15,2 1 0,0-1 16,1 1-16,2-1 0,2 1 16,0 0-16,4 4 0,1-2 15,0 2-15,0 0 16,-1-1-16,-1 0 15</inkml:trace>
  <inkml:trace contextRef="#ctx0" brushRef="#br1" timeOffset="154366.4095">10783 15945 0,'0'0'0,"0"0"16,0 0-16,0 0 16,0 0-16,0 0 0,25 1 15,-25-1-15,0 0 0,36 1 16,-36-1-16,35-1 0,-17 2 0,2 0 16,0 2-16,4-2 0,1-1 15,11 2-15,3-1 16,1 0-16,-1 0 0,10 1 15,-2 0-15,0 0 0,-1 2 0,3-1 0,2-1 16,5 3-16,-3 2 0,5 0 16,2-1-1,0-1-15,-2-1 0,7 2 0,-3 0 0,-5-3 16,-2-1-16,8-4 0,0-5 16,-6 1-16,-4-1 0,0-2 15,1-2 1,-1 0-16,0 1 0,1-5 15,2-2-15,-3-4 0,-3-2 16,15-12-16,-11 3 0,-1 1 0,-1 0 16,-6-6-16,-3-4 15,-4 2-15,-3 1 0,-5-6 0,-5-3 16,2-1-16,1 0 0,0 0 16,1-1-16,-9 0 0,-7-2 0,1 0 15,-3-2-15,-3 5 0,-2 2 0,-1 2 16,-3 2-16,-4 0 0,-3 0 15,-5 1-15,-3 0 16,-3 8-16,-1 5 0,-7-2 0,-5-4 16,-4 2-16,-2-1 0,-1 4 15,-1 1 1,-1 2-16,-4-1 0,-4 2 16,-4 3-16,3 0 0,2 1 0,-3 0 15,-4-1-15,1 5 0,3 2 16,-7 1-16,-3 2 0,-2 9 15,0 5-15,-5-1 0,-4 0 16,9 5-16,5 3 0,-5 2 16,-1 2-16,-2 0 0,-1-1 0,0 5 15,1 1-15,5 2 0,6 1 0,-6 6 16,-1 5-16,-1 0 0,2 0 16,5 1-16,6 3 0,0-5 15,-2-4-15,-1 11 16,-2 6-16,1-1 15,1-2-15,13-14 0,11-10 0,2 8 0,1 6 16,-2 2-16,-2 3 0,8 4 16,3 4-16,6-7 0,5-4 15,3 2-15,2 0 0,1-1 0,1 0 16,5 2-16,3 0 16,-1-17-16,3 2 0,13 12 15,0-2-15,-10-12 16,-1 2-16,0 6 0,1 5 15,3 0-15,2-2 0,2 1 16,3 2-16,-3-4 0,-3-2 16,3 0-16,3 1 0,0-2 15,2 1-15,-2-5 0,0-2 16,-4-5-16,0-1 0,-4-3 0,-4-3 16,-4-2-16</inkml:trace>
  <inkml:trace contextRef="#ctx0" brushRef="#br1" timeOffset="155030.889">12310 15893 0,'0'0'0,"0"0"16,0 0-16,0 0 0,25 1 0,-25-1 16,25 3-16,-25-3 0,28-1 0,-10-2 15,2 0-15,2 0 0,1-1 16,11 0-16,4 2 16,-1-2-16,1 0 0,1-3 15,2-1-15,7-1 0,-3 2 0,3-1 16,3 0-16,4-2 15,-5 0-15,1 1 16,4 2-16,-5-3 0,-1 0 16,7 2-16,-1 2 0,-1 1 15,0 1-15,-1-2 0,0 1 16,-1 0-16,0 1 0,6 1 16,-1 3-16,-2-1 0,-2 0 0,4-2 15,1-2-15,-2 3 16,-1 1-16,4-1 0,1-1 0,-1-2 0,-2-3 15,29-1-15,-5 2 0,-5 4 16,-3 2-16,-6-2 0,-4-1 16,1 5-16,-1 4 0,5-4 15,1-2-15,-2-2 0,0 0 0,2 4 16,3 4-16,-6-4 0,-4-1 16,3-3-16,3-2 0,4 6 0,2 3 15,-1-2-15,1 0 0,-2-6 16,-2-3-16,5 3 0,3 1 15,-3 1-15,-3 0 0,2-1 16,0 1-16,-3 2 0,-3 3 0,4-4 16,2-3-16,-3 3 0,-1 4 15,3-2 1,6 1-16,-2-1 0,-1 0 16,2 1-16,2 0 0,-1 1 15,-1-1-15,6-1 0,3-1 16,-27 0-16,-18 0 0,-14 0 0</inkml:trace>
  <inkml:trace contextRef="#ctx0" brushRef="#br1" timeOffset="161908.643">21994 13761 0,'0'0'0,"0"0"16,-25 8-16,13-4 0,-1 1 0,-1 0 16,-2 0-1,-2 2-15,-2 1 0,-5 3 0,-1 0 16,2 3-16,0 1 0,-1-2 15,-2-1-15,-4 0 0,3 0 0,2 0 16,3-1-16,1 5 0,1 3 16,-3 2-16,-3 4 15,1 2-15,-2 3 0,5-3 0,3-2 16,-7 5-16,-3-1 16,5 0-16,4 0 0,-1 5 15,-2 3-15,5-2 0,2-4 0,-3 8 16,0-2-16,4-8 15,0-2-15,2 7 0,3 2 0,1-1 0,0-1 16,-2 7-16,-1 4 16,4 6-16,2 4 15,1-8-15,0-4 0,2 0 0,1 3 16,-1-7-16,2-2 0,1 12 16,1 2-16,-1-7 0,0-8 0,2 3 31,1 0-31,-1-3 0,0-5 0,3 5 15,1 2-15,2-4 0,0-2 16,3 3-16,1 2 0,-1-8 16,0-6-16,1 6 0,0 5 15,-1-5-15,1 0 0,1 7 16,-1 4-16,0-10 0,0-4 0,6 6 16,3 0-16,-5-7 0,1-2 0,2 9 15,2 3-15,-4-9 0,-3-3 16,2 0-16,2 2 0,-1-2 15,1-1-15,3 0 0,1 2 16,-4-3-16,0-2 0,-1 1 16,1 0-16,1 0 0,0-2 0,3 7 31,3 3-31,-4-4 0,-2-4 0,2 1 16,0 1-16,1-3 0,0 0 15,2-1-15,2-1 0,-5-2 16,-2-1-16,5 1 0,1-1 15,-2-4-15,0 0 0,2 3 16,2 1-16,-2-2 0,-1 1 0,3 2 16,1 2-16,-2-2 0,0-3 0,1 0 15,2-1-15,-2-2 0,0-1 16,2 1-16,3 2 0,-3-1 16,-2-1-16,4-3 0,3-1 15,-4 1-15,-3 1 0,5 1 16,3 1-16,-2 1 0,-3-1 0,6 3 15,0 1 1,-5-4-16,-1-2 0,5 1 16,1 2-16,-6-3 0,0-1 15,8 3-15,3 2 0,-6-2 16,-4 0-16,5 0 0,5 0 16,-7 1-16,-5 0 0,8 0 15,3 1-15,-3-2 0,-4 0 0,-8-3 16,-5-1-16,-6-1 0</inkml:trace>
  <inkml:trace contextRef="#ctx0" brushRef="#br1" timeOffset="162782.7278">27449 13475 0,'0'0'16,"0"0"-16,0 0 0,0 0 0,23 5 15,-23-5-15,0 0 0,26 3 16,-15-2-16,2 1 0,3 0 15,0 1-15,-1 2 0,2-2 16,-1 2-16,1-1 0,-1-1 16,8 2-16,0 0 0,-1-3 0,-1 1 0,2 0 31,2 1-31,-1 1 0,0-2 0,3 0 16,1-1-16,-2 0 0,1 0 15,7 9-15,1 8 16,-6-3-16,-6-3 0,-5-3 0</inkml:trace>
  <inkml:trace contextRef="#ctx0" brushRef="#br1" timeOffset="167803.4147">29492 13639 0,'0'0'16,"0"0"-16,0 0 0,0 0 15,31 1-15,-31-1 0,24 1 16,-11 0-16,2 0 0,0-1 16,2 1-16,0-1 0,1 1 0,6 2 15,0 1-15,0 1 16,-1-1-16,1 0 0,0-1 15,0 0-15,0 0 0,-2 0 0,0 1 16,1-1-16,1 2 0,1 0 16,1-1-16,-2 0 0,-1 1 15,7-1-15,2 0 0,-1 3 16,-1 0-16,-2-2 0,1-2 16,-3 3-16,1 1 0,0 0 15,2 1-15,-2-2 0,-3-1 0,1-1 16,0 0-16,3 1 0,1 0 15,-2 1-15,1 1 0,-3-4 16,-1-1-16,4 2 0,1 2 0,-2-1 0,-1 2 16,1-1-16,2 1 15,-1-1-15,0 0 0,-3 0 16,0 1-16,0-2 0,0 1 0,3 1 16,1 0-16,-3 1 0,-2 1 15,2-2-15,0-1 16,2 3-16,-1 1 0,4 1 0,-1-1 15,0 1-15,-2 0 0,2 0 0,0 0 16,-3 0-16,-1-1 0,0 2 16,2-2-16,-1 1 0,0 0 15,-1 0-15,1 0 0,-2-1 16,0 0-16,2-1 0,0 2 16,0 1-1,-2 0-15,1 1 0,-1-1 0,3 0 16,-1-1-16,1 1 0,-2-1 15,1 2-15,-1 1 0,2 0 16,-1 0-16,1 0 0,-3 0 16,0 0-16,1 2 0,-2-2 15,1-2-15,2 3 0,2 3 16,-3-1-16,-1-1 0,1 4 0,-1 2 0,0-2 16,1-2-16,-1 2 15,2 1-15,-3 2 0,-1-1 16,1 1-16,2 0 0,-3-1 0,-2 1 15,1 0-15,0 0 16,-1-1-16,-1-1 0,-1 0 16,1-2-16,0 4 0,0 1 0,0 4 15,0 1-15,0 0 0,0 1 16,0-2-16,-1-1 0,2 3 16,-2 0-16,-5-7 0,-2-3 0,3 8 15,0 0-15,-4-6 0,-1-1 16,1 1-16,0 2 15,0-1-15,-1 0 16,1 3-16,1 3 0,-1-2 16,-1-1-16,-1 3 0,0 1 15,-3-2-15,0-1 0,0 1 16,2-1-16,-1-2 0,-2-1 16,0 1-16,-1-1 0,2-2 15,0-1-15,0 0 0,-1 2 16,0-1-16,-2 1 0,-1 1 0,-1-1 0,0 2 15,0 1-15,-1 2 0,2 1 16,-2-3-16,0-3 0,0 3 16,0 1-16,-3 0 0,-1 2 15,0 1-15,0-1 0,1-1 16,1-3-16,-1 1 0,1 0 16,0 0-16,0 0 15,-1 2 1,-2 3-16,1-3 0,-1-1 0,0-1 15,-1-1-15,1 1 0,-1 1 0,-3-1 16,-2 2-16,3-2 0,0 1 16,-1 2-16,-2 2 0,0-1 15,0-1-15,0 2 0,1 1 16,1-2-16,0 1 0,0 1 0,-3 1 16,1-2-16,0-1 0,-5 5 15,-3 2 1,-1 1-16,0-1 0,4-6 0,2-6 15,-2 6-15,2 0 0,-4 1 0,-2 1 16,1-3-16,0 0 16,0-4-16,0-2 15,-1 3-15,2 1 0,-4-3 16,-3-3-16,0 2 0,0 1 16,2 1-16,2 2 0,-3-3 15,0 0-15,-2-1 0,-2 1 0,2 1 16,0 1-16,-1-3 0,-3-2 15,0 0-15,0 2 16,4-3-16,2 0 0,-7 1 0,-5 1 16,4-3-16,3-3 0,-1 0 0,0 0 15,-3 0-15,-1 0 0,-3 3 16,-2 3-16,3-4 0,1-3 0,2-1 16,1-2-16,-2 3 0,-1 2 15,0 1-15,-1 3 0,0-2 16,-1-2-16,-1-1 0,1-3 0,-1-2 15,1-1-15,-2 0 0,-1 0 0,1 2 16,-2 1-16,0-2 0,0 0 16,-1 1-16,-1 0 0,-4 0 15,2-2-15,-2-1 0,0-1 16,2 1-16,1 0 0,-1 3 16,-2 1-1,3 0-15,0-1 0,-2 0 16,-2 0-16,0-1 0,-2 2 15,2-3-15,0-2 0,0-1 0,-3 0 16,4-2-16,1-1 0,-1 2 16,-3 2-16,0-5 0,-2-2 15,2 1-15,3 3 0,-4-1 16,-3 1-16,2-1 0,3 1 0,-9-1 16,2 0-16,-20 1 0,2-1 0,9-4 15,5-2-15,2 5 0,2 4 16,-3-3-16,-3-3 0,1-1 15,2 0-15,2-3 0,3 1 16,-1 0-16,-1 1 0,-2 0 16,-3 0-1,4-2-15,0 0 0,2-1 0,0-1 16,-5 1-16,-3 1 0,-1 1 16,-1 2-16,1-3 0,2-1 15,5 0-15,2 2 0,-4 2 16,-3 2-16,1-2 0,-1-2 15,2 1-15,3-2 0,-1 5 16,0 3-16,-2-5 0,-3-1 0,2-3 0,3-1 16,0 3-16,3 0 0,-2-1 15,-3-1-15,0-1 0,-2 0 16,1 0-16,1 0 0,2-6 16,3-2-16,-3 3 0,-4 2 15,-1 2-15,-1-1 0,4 2 16,1 0-16,3-3 0,2 0 0,-2-1 0,-1-1 15,-2 0-15,0 0 0,1-3 16,3-1-16,-2-1 0,-3 0 16,-4 0-16,-2 0 0,3 2 15,5 1-15,5 0 0,3 1 0,-5-7 16,-3-3-16,0 2 16,1 0-16,3 1 15,2 1-15,-3 3 0,-2 1 16,0-1-16,0-3 0,4 1 15,4-2-15,-4-2 0,-2-1 16,0 0-16,-1-1 0,1 5 16,1 3-16,0-5 0,0-3 15,-2-1-15,-1 1 0,6 0 16,5 3-16,-12-7 0,-8-4 16,10 7-16,6 5 0,6-3 0,4 0 15,-8 1-15,-4 1 0,-8-6 16,-8-7-16,7-1 15,3 1-15,12 8 0,10 5 0,-5-4 16,-3-1-16,0 1 0,1 1 16,-3-3-1,0-1-15,5 0 0,5 0 16,-4-3-16,-2-2 0,4 7 16,1 3-16,0 1 0,-2-1 15,5-3-15,3-4 0,-4-3 16,-2-4-16,1 10 0,2 6 0,0-11 15,-1-9-15,5 6 16,3 3-16,-6-1 0,-4-1 0,7 3 0,6 4 16,-7-2-16,-3-1 0,4 1 15,4-2-15,0-1 0,0-2 16,-2 7-16,1 6 0,-2-10 16,-1-7-16,16 15 0,1-2 0,-14-15 15,0 2-15,12 17 0,0 1 16,-8-9-1,-4-4-15,9 8 0,1 3 0,-4-9 16,-3-5-16,3 7 16,3 3-16,-1-3 0,1-3 15,2 3-15,3 0 0,-2 2 16,-2 1-16,1 3 0,-2 1 0,0-6 16,1-6-16,2 7 0,2 2 15,1-2-15,1-2 0,1 0 0,2-1 16,-1 2-16,0 1 0,0 2 15,0-2-15,-1-2 0,0-2 16,0 2-16,0 2 0,4-2 16,0-1-16,2 5 0,-1 1 15,0-1-15,-1-1 0,2 0 0,2 1 16,-2-3-16,2-1 0,-1 0 0,-3 3 0,3-2 16,1-1-16,0 2 15,0 3-15,2-2 0,0-2 16,2 3-16,-1 2 0,1-4 0,1-2 15,-1 1-15,1 2 0,0-1 16,1 0-16,1 0 0,-1 1 16,3-2-1,0 0-15,0 1 0,-3 4 0,4-1 16,2 0-16,-2 0 16,-2-2-16,2-5 0,0 1 15,0 5-15,-1 2 0,4-4 16,1-1-16,-1 3 0,1 2 0,0-1 15,0-1-15,-1 5 0,1 1 16,0-4-16,1-3 0,-1 0 0,-1 0 0,3 1 16,0 1-16,3 0 15,0-2-15,2 0 0,0-2 16,-3 4-16,0 2 0,1-3 16,1-1-16,1 1 0,0 1 0,2-2 15,1-1-15,-2 2 0,0 2 16,-2 0-1,-1-1-15,2-1 0,1 0 0,2 0 16,1 0-16,-1 1 0,-1 2 16,0-1-16,0-3 15,0 0-15,-1 0 0,3 0 16,2 3-16,-3 1 0,-2 1 16,1 0-16,1-3 0,0 1 0,0 1 15,2 1-15,-1-1 0,-1 2 0,-1 0 0,1 0 16,2-2-16,1-1 15,1 1-15,-3-1 0,-1 1 16,0 2-16,1 2 0,2-1 16,3-1-16,-1 0 0,-3 2 0,-1 0 15,0 0-15,0 2 0,0 1 16,2 1 0,0-1-16,-3 2 0,-1 2 0,1 0 15,2 1-15,2 1 16,1 0-16,2-2 15,0 0-15,-3 0 0,3-1 0,4 1 16,-1 0-16,-1-1 0,-2 1 16,2-2-16,0-1 0,0 2 15,-1 1-15,2 0 0,1-2 16,0 4-16,-1 0 0,0 2 0,0-2 0,3 1 16,3-1-16,-1 1 15,-1-1-15,2 2 0,-1 1 0,5-2 16,-3-2-16,2 1 0,0 3 15,0-2-15,-1 2 0,0 0 16,-2 0-16,1 1 0,-1-1 0,3 0 0,1 0 16,-1 0-16,-3 2 0,3-2 15,2 0-15,0-1 0,1 0 16,-1 1-16,0 1 0,0 0 16,1 2-16,1-1 0,-1-1 15,0 0-15,1 1 0,-1 0 16,0 0-16,7 0 15,0 2-15,-3-3 0,-2-2 16,5 0-16,2-2 0,-2 4 16,-4 4-16,2-2 0,-1-1 15,1 0-15,-1-1 0,1 2 16,-1 0-16,2 0 0,1 2 0,1-2 16,4-1-1,2 0-15,3 1 0,-7-2 0,-6-2 0,28 0 16,-2 1-16,-12 5 0,-8 5 15,4-7-15,2-2 0,-6 1 16,-6 3-16,9 1 0,3 2 16,-7-2-16,-4 0 0,4-1 15,2 1-15,-6-1 0,-1-1 0,7 2 16,7 1 0,-11 1-16,-5 0 0,4 0 15,4 1-15,-4-1 0,-4-1 16,8 2-16,6 1 15,-8 1-15,-5 3 0,5-3 0,2-4 16,-8-2-16,-4 1 0,9 1 16,6 3-16,-6-2 0,-5 0 0,7 6 15,4 4-15,-5-7 0,-3-4 0,2-2 16,3 2-16,-5 2 0,-3 1 0,5 0 16,3 1-16,-9 0 15,-5-3-15,10 6 0,7 1 16,-12-7-16,-7-5 0,8 4 15,7 3-15,-7-2 0,-4 1 0,5-1 16,3 0-16,-4-3 0,-3 0 0,6-1 16,3 2-16,-4 0 0,0 0 0,3 2 15,3-1-15,-6-3 16,-5-1-16,9 5 0,5 2 16,-11-2-16,-7-1 0,7-4 15,7-2-15,-7 3 0,-4 2 0,5 3 16,0 4-1,-4-2-15,-3-2 0,5 1 16,4 1-16,-6-4 0,-3-2 16,2 2-16,2 2 0,-3-2 15,-3 1-15,10-2 0,5-1 16,-9 1-16,-6 2 0,5 0 16,5 1-16,-5-2 0,-1-3 0,1 1 15,1 0-15,-6 1 0,-1 0 0,8 2 16,8-3-16,-22 1 15,4 4-15,29-3 0,0-2 16,-24 2-16,4 3 16,-7-1-16,-4 0 0,20 4 15,-2 1-15,-9 0 0,-7-1 0,5 1 16,3 2 0,-21-7-16,0 2 0,20 8 15,0 1-15,-17-8 0,0 1 16,6 2-16,5 3 0,-6-3 0,-2 1 15,4 3-15,3 3 16,-3-2-16,-1-2 0,-1 4 0,1 2 16,-3-1-16,1-2 0,0 5 15,-2 2-15,4 0 0,2 1 16,-4 1-16,1 3 0,-6-3 0,-3-3 16,3 5-16,0 1 0,1 2 15,0 1-15,-1-2 0,0 0 16,-1-1-16,-4-1 0,2-1 15,1 0-15,-1 0 0,1 4 0,2 6 16,-2-1 0,-5-4-16,0 0 0,0 6 15,0-2-15,-1-1 0,2 2 16,1 7-16,-2 3 0,-1-3 16,-2-3-16,1 2 0,-2 2 15,0 0-15,-1 1 0,0-3 16,0-2-16,1-2 0,-1 0 0,-1 3 15,0 2-15,0 0 0,0-2 0,0 1 16,0 1-16,-2-1 0,-3-2 0,0 4 16,-1 3-16,0-4 0,-2-1 15,1 4-15,1 3 0,-3-3 16,-1-3-16,0 22 0,-1-6 16,0-18-16,-1 4 0,-1 22 15,0-1-15,-4-8 0,0-6 0,-2 2 16,0 3-16,-6-2 0,-4 1 0,-1 4 15,0 4-15,3-9 16,3-6-16,-3 0 0,-1-1 0,0-5 16,2-2-16,-4-3 15,-1 0-15,-3 2 0,-3 3 0,1 0 16,1 0 0,0-4-16,-1-3 0,-9 1 15,-5 2-15,5 3 0,4 2 16,-3 0-16,-2 1 0,-1-4 15,2-3-15,-1 4 0,-2 4 16,3-1-16,1 1 0,1 2 0,1 0 16,-1-5-16,-2-5 0,-6 2 15,-1 2-15,3-1 0,3-2 0,1-4 16,-1 0-16,-2-2 0,-3-1 0,2 2 16,-1 2-16,-1-3 15,0-1-15,-1-2 0,-1-1 0,0-1 16,0-1-16,12-9 0,11-6 15,-26 16-15</inkml:trace>
  <inkml:trace contextRef="#ctx0" brushRef="#br1" timeOffset="173993.7753">23461 13305 0,'0'0'0,"0"0"16,0 0-16,0 0 0,0 0 16,0 0-16,0 0 0,0 0 15,0 0-15,0 0 0,0 0 16,0 0-16,24 10 0,-24-10 15,0 0-15,23 11 0,-23-11 0,22 17 16,-22-17-16,26 21 0,-11-9 0,2 1 16,3 0-16,0 0 0,0-1 15,5 9-15,0 3 0,1 1 16,0 0 0,2 3-16,-1 5 0,4 3 0,-4-1 15,-2 3-15,0 3 16,2 3-16,-3-5 0,2 6 0,1 1 15,-4-5-15,-3-3 0,3 6 16,-1-1-16,-1 0 0,-1-2 16,1 3-16,1 4 0,-3-5 15,-3-3-15,1 11 0,-3 4 16,-1-4-16,-2-2 0,1 5 16,-1 4-16,-3-6 0,-1-3 0,2 27 15,-1-2-15,-5-14 0,-2-8 16,1 4-16,1 1 0,2-6 15,0-4-15,-4 0 0,-3 1 16,0-1-16,0 0 0,1 3 0,1 5 0,-4-7 16,-2-1-16,-1 3 0,1 3 15,1-3-15,3-2 0,-7 5 16,-4 3-16,0-3 0,-1-2 0,0 6 16,-1 4-16,-5-8 0,-2-4 15,-1 3-15,-2 2 0,7-12 16,3-6-16,-3 4 0,-4 4 15,-4-8-15,-1-6 0,2 0 16,1-4-16,2-1 0,1-1 0,-6-2 16,-5-3-1,4 0-15,5 0 0,-4 7 16,-1 5-16,9-17 0,-3-1 16,-2 2-16,-1 1 0,-1 1 15,0-1-15,-4 0 0,-3 0 16,4 0-16,3-1 0,-6-2 15,-5 0-15,4-2 0,2-1 0,-3-2 16,-3-1-16,4 0 0,-2 2 0,-1 1 16,-3 0-16,4 0 0,2-2 0,-9 4 15,-2 2-15,8-5 16,-1-3-16,-7-1 0,-1-2 16,9-1-16,0-4 0,2-1 15,0-1-15,-2 1 0,-3 0 0,0-3 16,2-3-1,1 1-15,-1 0 0,-1-2 16,-2-1-16,0 1 0,2 1 16,-1-1-16,2 0 0,-1-1 15,1 0-15,-2-2 0,0 0 16,2 0-16,1 2 0,-7-3 16,1-1-16,9 2 0,2 2 0,-10-3 15,-2 0-15,10 2 0,3-1 0,-10-6 16,-3-3-16,11 2 0,4 1 15,-9-1-15,-1 2 0,8 0 16,2-2-16,-2-8 0,0-3 16,3 9-16,0 1 0,-4-10 0,1-6 15,8 7-15,1 1 0,-5-7 16,-3-1-16,3 4 0,0 3 0,3 0 16,1-2-16,2-3 0,3-2 0,-5 0 15,-3 0-15,3 1 16,1 1-16,3-3 0,1-2 15,3-1-15,0-1 0,-1 0 16,-4-1-16,2 3 0,-1 1 0,3 0 16,0 0-1,3 1-15,1 2 0,0-3 16,0 0-16,1-1 0,2 0 0,2 3 16,-1 2-16,-1-4 15,1-1-15,0-1 0,0 0 16,3 2-16,2 0 0,0 1 0,-1 1 15,2-1-15,2-2 0,2 0 16,-1 1-16,1 1 0,2 0 0,0-1 16,1 0-16,0 2 0,1 1 0,-1-2 15,1 0-15,2 4 16,2 4-16,0-4 0,0-2 0,1 2 16,2 1-16,2-1 0,0-1 15,0 1-15,-2 1 0,-1-2 16,1-2-1,2 4-15,3 3 0,2-3 16,1-2-16,-2 5 0,-2 5 0,0-1 16,-1-1-16,-2 5 0,2 3 15,1-3-15,3 1 0,-1 0 16,1 2-16,-1-5 0,-1-1 16,1 0-16,-1 1 0,7 1 15,3 3-15,-3 1 0,-3-1 0,3-1 16,3 0-16,-1 0 0,-3 1 0,1-1 15,1 1-15,1 0 0,0 0 16,2-1-16,2-2 0,-2 1 16,-2 1-16,4 2 15,2 1-15,-4 0 0,-3 1 0,-1 1 16,1 1 0,0 2-16,2 1 0,0-3 15,0 1-15,-1 2 0,-2 2 0,5 1 16,3 0-16,-2-1 0,-2-1 15,4 1-15,4-1 16,-8 2-16,-1 0 0,5 0 16,-2 0-16,0 2 0,-1 0 0,-1 0 15,-2 1-15,-5 3 0,0 1 0,2-2 16,1 1-16,-2 0 0,-2 1 16,-2 1-16,-1 2 0,-1-3 15,0-1-15,2 3 0,2 1 16,-2-2-16,-2 0 0,-2 1 15,-1 3-15,2 0 0,-1 2 16,1 0-16,0 1 0,3 0 0,2 0 0,2 2 16,-1 2-16,2 1 0,0 1 15,-4-2-15,-3-2 16,-4-1-16</inkml:trace>
  <inkml:trace contextRef="#ctx0" brushRef="#br1" timeOffset="177606.1379">25234 13219 0,'0'0'16,"0"0"-16,0 0 0,-27 6 16,27-6-16,-27 5 0,12-1 15,-3 1-15,-1-1 0,-7 5 16,-3 1-16,2 1 0,0 2 0,0 0 16,-2 4-16,0-2 0,1 0 0,-9 6 15,1 2 1,4-1-16,3-1 0,-4 4 15,2 0-15,2 0 0,1-1 0,-1-1 16,1-1-16,2 3 0,2 0 16,1 4-16,1 2 0,0 0 15,0 0-15,-1 3 0,-2 4 16,3-3-16,1 0 0,-1 8 16,2 1-16,4-1 0,2-2 0,-3 1 15,-2 2 1,4-1-16,2-1 0,3 4 0,2 2 15,-3 2-15,1-7 0,1 4 0,0 2 0,3-2 16,0-2-16,3-1 0,1-1 16,-1-1-16,-1 1 0,3 4 15,2 4-15,1-2 0,2-1 16,-1-2-16,0 1 0,2-3 16,0 0-16,2 1 0,-1 1 15,4-1-15,3 0 0,-2 4 16,-2 1-16,-1-1 0,-1-2 0,4 21 15,0-6-15,0-5 0,0-1 0,-2 0 16,-2 3-16,6-5 0,2-3 16,-1-2-16,2-2 0,-2 5 15,0 3-15,4-4 0,2-4 16,-2-4-16,-3-3 0,4 3 0,1 3 16,-3-3-16,0-3 0,5 3 15,3 3 1,-4-6-16,-3-5 0,2 0 15,-1-1-15,1 2 0,0 0 16,3-9-16,2-8 0,-6 3 16,0 1-16,-6-9 0,4 4 15,-1-4-15,1-3 0,3-2 0,1-2 16,-1 2-16,-3-1 0,7 0 16,7 1-1,-3-1-15,-2 0 0,-5-1 0,-3-1 16,1-2-16,-1-1 0,0-2 0,2 1 15,0-4-15,0-2 0,-3 1 16,0-1-16,2-3 16,1-2-16,0 0 0,-1 0 0,1-1 15,1-2 1,-5-1-16,0-3 0,-1-2 16,1-1-16,-2-1 0,0 2 0,2-8 15,1-7-15,3-4 16,0 3-16,-2-4 0,-2 0 15,-1 0-15,-3 0 0,1-4 0,0-2 16,4-7-16,-1 1 0,0-1 16,-1-2-16,-2 0 0,-2-1 0,0-11 15,0-1-15,-2 6 0,-1 2 0,-2 4 16,-2 3-16,-1-1 0,1 0 16,-1-26-16,-1 4 15,-1 9-15,-1 8 0,0-6 0,0-4 16,-1-1-16,1-2 0,1 1 15,0 1-15,-1 2 0,-1 1 0,0-5 16,1-2-16,-1 7 0,0 5 0,-1-2 16,-2-1-16,-1-2 0,-1 0 15,0-3-15,-2-2 0,0 12 16,-1 6-16,-2-3 16,-1-1-16,1 1 0,0 2 0,-2 1 15,0 2 1,0 4-16,-1 4 0,2-7 15,0-2-15,-2 4 0,-3 4 0,-4 1 16,-3 2-16,3 5 0,2 3 16,2-5-16,0-3 0,-2 9 15,-2 5-15,-4-1 0,-4-2 16,3 0-16,1 0 0,-2 6 16,1 5-16,-1-2 0,1-2 0,7 7 0,-1-3 15,-1 3-15,-1-2 0,-8 2 16,-6 1-1,-1 0-15,-2-1 0,7 2 16,6 4-16,-4 0 0,-2 3 16,2 0-16,1 2 0,-3 1 15,-3-1 1,8 1-16,1 1 0,-2 2 0,-4 1 16,2 1-16,2 1 0,-3 1 15,-1-1-15,2 2 0,0 1 0,0 2 16,0 3-16,2-2 0,-1-1 15,-3 3-15,-2 3 16,4 2-16,4 1 0,-6 4 0,-5 4 16,4-2-16,3-2 0,-4 5 0,-3 4 15,2-2-15,2-1 0,-5 9 16,-1 2-16,4-1 0,2-5 0,-1 6 16,1 3-16,1-1 0,1-2 15,-4 14-15,-1 7 16,12-17-16,4-6 0,-18 28 0,-3 1 15,8-2 1,6-2-16,5 9 0,3 3 16,4-13-16,2-10 0,0 14 15,-1 9-15,-3-4 0,-4-3 0,6-21 16,5-13-16,4-11 0</inkml:trace>
  <inkml:trace contextRef="#ctx0" brushRef="#br1" timeOffset="180152.7707">28398 12707 0,'0'0'0,"0"0"0,0 0 16,-21-2-16,21 2 0,0 0 0,-22-2 15,12 2-15,-1-2 0,-2 1 16,-1 1-16,-2-2 16,1 2-16,-2 0 15,1 0-15,-6 2 0,0-2 16,0 1-16,0 1 0,1 0 15,1 2-15,-2 1 16,-2 0-16,-1 2 16,1-1-16,-1-1 0,-1 0 0,1 1 15,0 3-15,0-2 0,2 0 0,-5 1 16,-2 1-16,3 1 0,3 2 0,-2-1 16,-2-1-16,2-1 0,1-1 15,1 3-15,1 2 16,1 0-16,0 1 0,-2 1 15,-3-1-15,2 1 0,1 1 0,-1 3 16,2 1-16,2 1 0,1-1 0,-8 5 31,-5 1-31,6-5 0,4-2 0,-2 2 16,-3 2-16,3-2 0,0-1 16,0 4-16,-1 2 0,2 0 15,4 2-15,-10 6 0,-4 1 16,8-7-16,3 0 0,-4 8 15,-2 4-15,2-8 0,2-4 0,0 6 16,-2 4-16,5-3 0,5-2 0,-6 7 16,3 2-16,1-8 0,0-2 15,-4 7-15,0 3 16,3-3-16,3-5 0,3 5 0,1 2 16,0-5-16,0-4 0,1 7 15,1 6-15,-2-5 0,-1-2 0,0 3 16,3 4-16,3-5 0,1-4 0,-1 7 15,0 4-15,1-6 0,0-5 16,2 10-16,1 3 0,1-12 16,2-5-16,-1 14 0,0 6 15,2-14-15,1-4 0,-1 23 16,0-2-16,1-26 0,0-3 0,-1 13 31,0 7-31,1-10 0,0-2 0,-1 6 16,0 0-16,2-7 0,2-1 15,1 3-15,3 1 0,-3-4 16,0-4-16,4 2 16,3 2-16,-1-1 0,-1-1 0,1-4 15,1-3-15,0 0 0,0 1 16,-2-2-16,0 0 0,-1-1 0,-2-1 0,3-2 16,4-2-16,0 0 15,1-1-15,-1 0 0,1 2 16,-2 0-16,-1-1 0,-1-1 0,0-1 15,2 0-15,-1-2 0,1 3 16,0 3-16,2-2 0,0 1 16,-1-2-1,2 2-15,-2-2 0,0 1 0,2-2 16,-1 1-16,3-1 16,1 1-16,-1 0 0,1 2 15,-1-1-15,-2-2 0,1 0 0,-1-2 16,1 0-16,-1 1 0,6 6 15,6 7 1,-4 0-16,-1 1 0,-2-6 0,-1-3 0,6 6 16,1 3-16,-4-1 0,-3-2 15,0 0-15,0-2 0,0-1 16,0-2-16,0 2 0,1 1 16,-2-1-16,-2 2 0,1-4 15,2-1-15,-1 1 0,-1-1 0,-4-4 16,-3-3-1,-2-2-15</inkml:trace>
  <inkml:trace contextRef="#ctx0" brushRef="#br1" timeOffset="182675.6038">29316 15629 0,'0'0'0,"0"0"16,-16-1-16,6 0 15,-2 0-15,-2 1 0,-3 0 16,-5 0-16,-1 1 0,-2-1 16,-2-1-16,1 1 0,-1 0 0,-3 0 15,-1 2-15,-7 0 16,2 1-16,0 0 0,1 1 16,0 2-16,-2 2 0,1 0 0,0 2 15,-1-2-15,0 2 0,-5 4 16,3 3-16,0-2 0,-1-3 15,1 2-15,2-1 0,1 5 16,0 1-16,0 5 0,-3 1 16,-3 1-16,3-5 0,-2 8 15,-2 6-15,5-4 0,5-2 16,0 2-16,0 2 0,2 0 16,0 0-16,2-1 0,3-4 15,3 1-15,1-1 0,1 1 0,1 0 0,4-8 0,-1-3 16,4 4-16,2 3 0,1 3 15,1 0-15,2-2 0,-1-1 16,2 5-16,2 3 0,-1-2 0,0 0 16,2 1-1,0 2-15,0 2 0,0 2 16,2 0-16,2 2 0,-1-2 16,0-1-16,2-3 0,1-3 0,2 4 15,-1 3-15,2-4 0,0-1 16,4 0-16,1 0 0,0-3 15,0 0-15,3 1 0,1 3 16,-1-1-16,2 0 0,-1 0 0,1 2 16,0-1-16,2-2 0,2-3 15,2-4-15,2 1 0,0 0 0,0 1 16,1 1-16,-2-3 0,-1-2 16,4 0-16,4-1 0,0 0 15,0-1-15,1 1 0,0 0 16,-2-2-16,-2-1 15,1 2-15,2 0 16,2 1-16,1 2 0,0-1 16,0-1-16,0-4 0,0-3 0,0 0 15,2 0-15,-1 0 0,0-1 16,5 0-16,2 0 16,-4 1-16,-4 2 0,7-2 0,0-3 15,-5-1-15,-1-2 0,8 7 16,5 2-16,-2-2 0,-2 0 0,1-1 15,-3-2-15,-1 1 0,-2 1 16,3-4-16,1-3 0,0 0 16,1-2-16,0 1 0,0-1 0,2 0 15,4-2-15,-5 2 0,-3-1 16,2-2 0,2-1-16,-2 3 0,0 1 15,-2-1-15,-3-2 0,0 0 16,-1 1-16,4-2 0,2 0 0,-2 0 15,-3 1-15,3-2 16,2-3-16,1 1 0,1 1 0,-1-1 16,-1-2-16,0 2 0,0-1 15,0-1-15,2 1 0,0 0 0,1 1 16,-3 1-16,0-1 0,0 0 16,0 1-16,-1-2 0,-1-1 0,1 0 15,1 0-15,-1-1 16,-2-3-16,3-1 0,2 0 0,-2-3 15,0-2-15,2-1 0,1 2 16,-3-5-16,-3-3 0,4 1 0,2-1 16,-2 0-16,-3 1 0,2-3 15,2-2-15,-5 0 0,-3 1 0,4-3 16,3-2-16,-4-1 16,-3-1-16,1 1 0,-1-1 15,0-1-15,-2-1 0,0 0 16,0-1-16,1 0 15,-2 0-15,0-6 0,-3-1 16,-8 10-16,-2 4 0,2-5 16,0-4-16,-4 3 0,-3 2 0,-3-3 15,-1-3-15,-3 1 0,-3 1 16,2-4-16,-1-3 16,-1 2-16,1 1 0,-2-4 0,0-4 15,-4 2-15,-2 2 0,-2-2 0,-2-1 16,1 1-16,-1 0 0,1 0 15,-1-1-15,-1 2 0,-1 0 16,-2 2-16,-2 1 0,-2 1 0,-1 1 16,-5 1-16,-4-1 0,3 0 15,4 1-15,-1-1 16,1 0-16,-4 2 16,-3 2-16,-2-2 0,-1-1 15,4 1-15,3 3 0,-4-2 16,-3 1-16,1 4 0,0 4 0,-1-4 15,2-3-15,-3 4 0,-3 4 16,-2 2-16,-2 1 0,5 2 16,3 2-16,-5-4 0,-3-3 15,3 3-15,1 2 0,-2 1 0,-1 2 16,3 2-16,-1-1 0,-3-3 16,2 0-16,2 3 0,-2 1 0,-1-2 15,-1-1-15,-2 4 0,-3 2 16,2 2-16,-1 2 0,0-2 15,-2-1-15,0 2 0,0 3 16,-1-1-16,-1 1 0,0 1 0,0 0 16,1 1-16,0 0 0,1 0 15,-2 0-15,0 0 0,-1 1 0,-5 0 16,3 1-16,5 1 0,1 0 16,-8 2-16,0 2 0,1-2 15,-1 1-15,0-1 0,1 2 16,1 0-16,2 1 15,-2 0-15,0 0 16,2-1-16,2 1 0,-2-2 16,-2 0-16,2 2 0,2 1 0,-2 2 15,0-2-15,4 0 0,1-2 16,-2-1-16,-2-2 0,2 2 16,2 1-16,-1 0 0,-3 0 15,2 1-15,2-1 0,-2 1 0,-1 1 16,3 2-16,1 2 0,-1 1 0,-1-1 15,6 0-15,0-1 0,1 0 16,0 0-16,0 1 0,-1 1 16,-1 1-16,-2 0 0,0 0 15,0 0-15,0 2 0,2 2 16,0 0 0,0 0-16,0-1 0,-1 0 15,6 1-15,1 1 0,-2 0 16,-2 0-16,2 2 0,1 2 0,1 4 15,3 4-15,-4-4 0,0-3 16,-2 3-16,0 2 16,3 0-16,5-1 0,-3 0 0,-3-2 15,2 3-15,3 1 0,1 3 0,1-1 16,-1-2-16,0-1 0,1 0 0,1 0 16,0 1-16,0-1 0,3-2 15,2-2-15,1 0 0,3 0 16,-1 4-16,-1 4 0,-1-5 15,1-2-15,2 1 0,1 1 16,1-2-16,-1 3 16,1-1-16,0 0 15,1-1-15,1 0 0,2 2 0,-1 1 16,2-3-16,1-4 0,2 3 16,1-1-16,0 0 0,0 0 15,0-1-15,0 0 0,2-1 16,1 1-16,1 0 0,2 0 15,1-5-15,4-2 0,-2-3 0,-1-2 0,-2-1 16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7:43"/>
    </inkml:context>
    <inkml:brush xml:id="br0">
      <inkml:brushProperty name="width" value="0.06088" units="cm"/>
      <inkml:brushProperty name="height" value="0.06088" units="cm"/>
      <inkml:brushProperty name="color" value="#00BFF3"/>
    </inkml:brush>
  </inkml:definitions>
  <inkml:trace contextRef="#ctx0" brushRef="#br0">7384 4490 361,'-17'0'0,"0"-2"0,-1 0 0,-1-1 0,3-1 9,7 2 18,6 0 19,8 2 18,3 0 4,3 0-12,2 0-10,2 0-12,1 0-6,1 2-2,1 0-3,1 2-2,1-1-2,1 1-1,1 0-2,1 0 0,1-1-2,0 0-2,-1-2-1,1 0-1,-1-1-1,1 0-2,-1 0-1,1 0-1,-1 0-2,1 0 0,-1 0-1,1 0 0,-1 0-2,3 0-1,0 0-1,1 0-2,-1 0 0,0 0 0,-1 0 2,-1 0-1,0 0 1,1 0 2,1 0 0,1 0 1,0 0 2,-1 0 0,-1 0 1,-1 0 2,0 0-1,1 2 1,1 0-1,1 2 1,-1-1-2,-1 0 1,-2-2-1,-3 0-1,-1-1 0,-1 0-2,-1 0-1,0 0 0,-1 0-2,1 0-1,1 0-1,1 0-2,2-1 1,3 0 0,3-2 2,3 0 1,2-1 0,1 0 1,1 0 0,0 0-1,2 0 1,-1 0 1,0 0 0,1 1 2,-1-1-1,0 0 0,0 0-1,1 0-1,-1 0 0,2 0-1,1 0-1,1 0 1,0 1-1,0 1-1,0 0 1,0 2-1,0-1 1,1-1 1,-1 0 0,0-1 1,0-1-1,0 2 1,1 0 0,-1 2-1,-1 0 0,0 0 1,-1 0 1,-1 0 1,-1 0 0,0 2 0,0 0 0,1 2 1,0-1-1,0-1 1,2 0 0,1-1 0,0-1 0,0 0 0,0 0 1,1 0-1,-1-1 0,0-1 1,0 0-1,0-1-1,0-1 1,1 2-1,-1 0-1,0 2-1,0-1 0,0 0-2,1-2 0,-1 0-2,0-1 1,2 0 1,1 0 0,0 1 2,2-1 0,2 2 0,2 0 1,3 2 0,-1 0-1,1 0 0,0 0 0,0 0-1,0 0 0,-2 0-1,0 0 0,-2 0-1,0 0 0,-2 0-1,0 0-1,-1 0 0,-1 0-1,0 2 0,0 0 0,0 2 0,1-1-1,2-1 1,2 0 1,2-2-1,1 0 0,0-2-2,0 0-2,0-1-1,0-1-4,0 0-3,0 0-5,0 0-5,0 0 0,3 0 3,2 0 3,2 0 3,-3 1 3,-8 0 2,-8 2 4,-7 1 2,-6-2-4,-2 0-12,-1-3-12,-2-2-12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7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6024 17048 411,'-11'8'45,"10"-2"-2,10-1-1,10 0-1,4-1-3,1 0-7,-1-1-6,1 1-6,0 0-4,4 0 0,3 0-2,3 0-1,1 0-2,-1 0 0,-1 0-1,-2 0-1,2-1-1,1 1-1,2 0-1,3 0-1,0-1 0,2 0 0,1-2 0,0 0 0,2-2 1,0 0 0,2-2 0,0 0 0,2-1 1,0 0-1,2 0 1,0 1 0,1-1-1,0 2 0,0 0 0,0 2-1,-2 0 0,-2 2-1,-3 0 1,-3 2-2,-4-1 1,0 1 1,-3 0-1,-1 0 2,-2 1-2,2 0 0,1 1-1,1 2-1,1-1-1,0-1 1,2-1-1,1 0 0,0-1 0,0 0 0,0 0 0,1 0-1,-2-1 1,0-1 0,-2 0 1,1-1 0,-2-1 0,2 0 0,1 0 0,0 0 0,1 0 0,-1 0 0,-2 0 0,0 0 0,0 0 0,1 0 0,0 0 0,2 0-1,1 0 0,-1 0 0,0 0 0,0 0 0,0 0 1,1 0-1,-1 0 1,0 0-1,-1 0 1,0 0-1,-1 0 1,-1 0 0,-1 0-1,0 1 1,0 2-1,1 0 1,-2 1-1,0 0 0,-1 0 1,-1 0-1,0 0 0,3 0 0,1 0 0,2 0 0,1-1 0,-2 1 0,0 0-1,-1 0 0,-1-1 1,1 0-1,-1-2 0,0 0 1,1-1 0,1 0-1,0 0 0,2 0 0,-1 0 0,-1 0 1,-3 0 0,-2 0 1,0 0 0,1 2 0,1 0 0,1 2 0,1-1 0,2-1 1,2 0-1,2-1 1,1-1 0,-2 0 1,0 0 0,-1 0 1,-1 0-1,2 0 0,1 0-1,1 0-1,0 0 0,0 0-1,0 0 0,0 0 0,-1 0 0,0 0 0,-1 0-2,-1 0 1,-2 0-1,0 0 0,-1 0 0,-1 0 0,-1 0 1,0 1-1,0 2 0,1 0 1,-1 1-1,0 0 1,0 0 0,1 0 1,0-1 0,2 0 0,2-2 0,3 0 1,0-1 0,0 0 0,0 0 0,0 0 1,2 0 0,2 0 0,3 0 1,4 0 0,1-1 1,0 0 0,0-2-1,-1 0 1,1 0-1,-2 0 0,-1 2-2,0 0-1,-2 1 0,-2 0 0,-2 0-1,-2 0-1,0 0 1,2 0-1,2 0 0,2 0-1,1 0 1,0 0 0,0 0 1,0 0-1,-1 1 2,0 0-1,-2 2 0,0 0 1,-2 1-1,-2 0 1,-2 0 0,-1 0-1,-2-1 1,0 1 1,0 0 0,0 0 1,1 0 0,2 0 0,3 0 0,1 0 1,2-1-1,2 0 0,2-2-1,2 0 1,1-2-1,3 0 0,2-2 0,2 0 1,3-3-1,7-2 0,5-3 0,7-3-1,2-1 0,0 0 1,0 2 0,1 1-1,-3 1 1,-2 1 0,-3 0 0,-3 2 0,-3 1-1,-3 2 0,-3 2 0,-3 3 0,-2 0 0,-2 0 0,-3 0 0,-1 0 0,-1 0 0,-2 0 0,-1 0-1,0 0 0,-1 0 0,0 1 0,0 2 1,0 0-1,0 0 1,2 0 0,0-1 0,2-2 0,-1 0 1,-1 0-1,-1 0 0,0 0 1,-2 0-1,0 2 0,-2 1 0,0 0 0,-1 0 0,0 0 0,0-2 0,0 0 0,-1-1-1,-2 2-1,-2 0-2,-1 2-2,-3-1 0,0-1 0,-1 0 1,-1-2 0,-1 0 1,0 0 0,0 0 0,1 0 1,-3 1-1,-4 0-1,-3 2-1,-5 0 0,-2 0-2,-1 0-1,0-2 0,-2 0-1,-4-6-11,-8-8-20,-8-9-19,-8-8-20,-8-4-3,-7 3 13,-8 3 13,-8 4 13,-1 2 11,7 6 6,7 5 7,7 5 7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9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3100 20005 393,'16'0'52,"-1"3"-10,1 2-10,0 2-10,-1 0-6,1 0-1,0-2-2,-1 0-1,3-2-1,4 1 0,3 0 0,4 0 0,3 0-1,1 0-1,1 0-1,1 0 0,0-1-1,0-1 0,0 0 1,1-1 1,-1-1-1,0 1-2,1 2-1,-1 0-2,2 1-1,2-2-1,4 0 0,3-2 1,1 0-1,2 0 1,0 0 0,2 0 1,-1 0 1,-1 0-1,0 0 1,-2 0-1,1 0 1,0 0 0,2 0-1,0 0 1,1 0 0,-2 0 0,0 0 0,-2 0 0,2 0 0,2 0 0,4 0 0,2 0 1,1 0-1,-1-2-1,0 0 0,-2-2 0,0 1-1,0 0 1,0 2 1,0 1 0,0 0 0,0 0-1,0 0 0,-1 0 0,2 0-1,0 0-1,1 0 0,2 0 0,-2 0-1,-1 1 1,-2 2 0,-2 0 0,0 1 1,0 0-1,1 0 0,2 0 0,-1 0 1,-1 0 0,0 0 0,-2 0 1,2-1 0,2 1-1,3 0 0,4 0-1,1-1 0,1 0 0,1-2-1,1 0 1,1-2 0,0 0 0,-1-2 1,1 0 1,0 0-1,1 0 1,1 2-1,1 0 0,1 0 0,-1-2-1,1-2 1,0-1-1,0-2 1,2 2-1,3 1 1,1 0 0,2 1 0,1-2 1,1 0 2,1-1 0,-1 0 1,0 0-1,-1 2 0,-1 1 0,-3 0 0,-3 2 0,-5 0-1,-3 2-1,-3 0 0,-2 2-1,-3 0-1,0 2 0,-3 0-1,-1 1 0,-1 2-1,0 0 1,-1 1-2,0 0 0,0-1 0,0 1-1,0-1 0,0-2 0,0-2 2,0-2 0,-1-1 1,0 2-1,-2 0 1,0 2-1,-2-1 1,0 1-1,-2 0 1,0 0-1,-1-1 0,0 0 0,0-2 1,1 0-1,-2-1 0,0 2 1,-2 0-1,0 2 1,-1-1-1,-2 0 1,0-2-1,-1 0 1,-1-1 0,1 0 0,-1 0 0,0 0-1,1-1 1,1 0 0,0-2 0,2 0 0,0-1 0,1 0-1,-1 0 0,0 0 0,0 0-1,2 0 1,1 0-1,1 1 0,0-1 0,2 0 1,0 0-1,2 0 1,0 0-1,0 0 1,0 0 0,0 0 0,1 0 1,2 1 1,2-1 2,2 0 2,2 0-1,3 2 0,4 0 0,2 2-2,1-1 1,-1 0-1,-1-2 2,-1 0 0,1-1-1,3 0 1,4 0-1,2 1 0,3-1 1,2 2-1,4 0 1,3 2 0,1-1 0,-2 0 0,0-2-1,-1 0-1,2-2 0,5 0 0,4-1-1,6-1 0,1-1-1,-1 2 0,0 1 0,-2 0 0,0 1 0,0 0 0,0 0 0,0 1 1,-2-2 0,-3 2-2,-5-1 0,-4 0 0,-3 0-1,-1 2-1,-3 0 0,-1 2-1,-4 0 0,-3 0 1,-5 0 0,-3 0 0,-4-1 1,-4 0-1,-4-2 1,-4 0 0,-5 0 0,-4 0 0,-5 2-1,-5 0-1,-4 1 0,-1 0-1,-2 0-2,-3 0-1,0-1-5,-2-2-11,-1-2-11,-1-1-9,-6-3-7,-14 0-1,-12-1-3,-13-1-1,-5 0 2,0 2 6,1 2 6,2 3 7,0 0 5,3 0 5,1 0 6,3 0 5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7:00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63130 7833 999,'-22'-1'-6,"6"0"-12,5-2-12,5 0-12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0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6722 23931 461,'-19'0'31,"7"0"8,8 0 6,8 0 7,5 0 0,2 0-9,1 0-7,3 0-7,4 0-6,7 0-4,7 0-2,7 0-3,4 0-2,2 0 0,2 0-1,2 0 1,1-1-2,3 0 0,2-2-1,2 0-1,2 0 0,3 0-2,4 2-1,2 0 0,3 1-1,2 0 0,5 0 1,1 0-1,0 0 0,-5-2-1,-5 0-2,-5-1-1,4-1-1,11 2 2,12 0 0,12 2 1,-1 0 0,-12 0-1,-13 0-2,-13 0-1,-6 0-2,2 0-1,0 0-1,1 0-2,2 1-1,1 2 1,3 2 0,2 1 1,-3 1 0,-7 0 2,-7-2 0,-6-1 2,-5-1 0,0 0-1,-1-2-1,-2 0 0,-1-1-1,-1 2-3,-3 0-2,-1 2-1,-2-1-4,0-1-2,1 0-4,-1-2-3,1 1-2,2 0 1,3 2-1,1 0 1,-2 0-4,-6 0-7,-5-2-8,-6 0-7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8:58:12"/>
    </inkml:context>
    <inkml:brush xml:id="br0">
      <inkml:brushProperty name="width" value="0.05268" units="cm"/>
      <inkml:brushProperty name="height" value="0.05268" units="cm"/>
      <inkml:brushProperty name="color" value="#00BFF3"/>
    </inkml:brush>
  </inkml:definitions>
  <inkml:trace contextRef="#ctx0" brushRef="#br0">16550 26850 417,'22'8'78,"-3"1"-17,-3 2-17,-2 0-16,-2 1-10,1-1-2,1 1-1,1 0-2,1-1-3,2 1-2,0 0-4,1 0-2,0-2-2,1-1 1,0-2 0,-1-2 0,1-1-1,-1 0 0,1-1-3,0 2 0,1-3-2,5-3-1,3-2 0,4-3-2,2-3 1,-1-2 0,-1-2 0,-1-1 1,-1 0 1,0 2 1,1 4 1,-1 3 0,-1 1 2,-3 2 2,-4 0 0,-1 2 2,-3 0 2,1 2 2,-1 0 1,1 2 3,-1-1 1,-3-1-1,-1 0 1,-2-1-1,-1-1 0,3 2-1,2 0-1,2 1-1,0 1-1,1-2 1,-1 0 0,1-2 0,0 0-2,1 0-3,1 0-3,1 0-2,1-1-3,1-2 0,1-2-2,1-1 0,0-2 1,1 0 0,-1 0 2,1 0 1,-1 1-1,0 1-1,1 0-3,-1 2-1,1 0 0,-1 0 3,0 0 2,1 0 2,-1 0 3,1 1 3,-1-1 4,1 0 2,-1 1 2,1 2-2,-1 2 0,0 2-2,1 1 1,1 0 3,1-1 2,1 1 3,1 0 1,2 0-1,3 0 1,1 0-1,1-1-1,0 0-2,1-2-2,-1 0-3,0-2 0,0-2 1,0-2-1,0-2 2,-1-1-3,-3 1-3,-3-1-4,-3 0-4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09"/>
    </inkml:context>
    <inkml:brush xml:id="br0">
      <inkml:brushProperty name="width" value="0.0552" units="cm"/>
      <inkml:brushProperty name="height" value="0.0552" units="cm"/>
      <inkml:brushProperty name="color" value="#00BFF3"/>
    </inkml:brush>
  </inkml:definitions>
  <inkml:trace contextRef="#ctx0" brushRef="#br0">66790 3550 398,'-26'7'35,"9"-2"9,10-3 8,10 0 9,7-2-1,4 0-10,3 0-8,5 0-10,0 0-7,-1 0-4,-3 0-4,-1 0-6,-1 0-1,1 1-2,2 2 0,0 0 0,0 1-1,1 0-2,-1 0 0,1 0-2,0 0-1,-1 0-1,1 0-1,0 0-1,1-1 0,2-1 1,4 0 0,3-2 2,1 0 0,-3 0 0,-2 0 2,-1 0 0,-1 1 0,-1 0 1,1 2-1,-1 0 0,1 1 0,-1 0 0,1 0-1,-1 0 1,0-1-1,-1-1 0,-1 0 0,0-1 1,-1-1 0,1 0 0,1 0 0,1 0-1,0 0 1,1 0-2,-1 0-1,1 0 0,-1 0-1,-1 0 1,-1 0 0,-1 0 0,-1 0 1,-1 0-1,-1 0 1,0 0-1,-1 0 1,5 0-1,2 0 0,3 0 0,0 0 0,0 1-2,0 2 0,-2 0 0,-1 1-2,1 0 1,-1 0 0,1 0 0,0-1-1,3 0 1,1-2 0,2 0 1,1-1-1,-1 0 0,-1 0-1,-1 0 0,0 0-1,1 0 1,1 0-1,1 0 1,0 0 1,2 0 0,1 0 1,1 0 0,-1 0 1,0 0 0,-1 0 0,-1 0 1,-1 0 0,1 0-1,-1 0 0,1 0-1,-1 0-1,2 0 1,1 0 0,1 0-1,-1 0 1,0 0-1,-1 0 0,-1 0 0,-1 0 0,-1 0 1,-2 0 1,1 0 1,-2 0 0,0 2 0,1 0 0,-1 2-1,1-1 0,1-1 1,1 0 0,1-2 0,1 1 0,1 0 0,0 2 1,2 0 0,1 0 0,2 0-1,3-2 1,1 0 0,2-2-1,2 0 0,2-2 0,2 0 0,1-1-1,0 0-1,0 0 0,0 1-1,-2-2-1,-2 2 0,-4-1 0,-2 0 0,-3 1 0,-3 0 1,-4 1 0,-2 2 0,-1 0 0,1 2 2,1 1 0,1 0 2,1 1 0,1 0-1,0-1-1,2 2 0,1-2 0,1-1 1,0 0 1,2-2 1,-1 0-1,-2 0 0,-1 0-1,-3 0-1,-1 1 0,-1 0-1,-1 2 1,-1 0-1,0 1 1,1 0 0,0 0 1,2 0 1,2-1 0,1 2 0,2-2 0,2 1 0,2-1 0,-1 0 0,0-2-1,0 0-1,0-1 1,1 0-1,-1 0 1,0 0 0,0-1 0,0 0-2,1-2 0,-1 0-1,-1-1-1,-2 1 1,-2-2 0,-1 2 0,-3-1 1,-1 0 1,-3 0 1,-1 0 1,-2 1 1,1 0-1,-1 2 1,1 0-1,-1 1 0,1 0 1,-1 0 1,1 0 0,0 0-1,1 0 0,1 0-2,1 0 0,0 1-1,0 0 0,1 2 0,-1 0 1,2 0-1,1 0 1,2-2-2,3 0 1,0-1-1,0 0 0,0 0 0,1 0-1,-1 0 1,0 0 0,1 0 0,-1 0 0,0 0 1,0 0 0,1 0-1,-1 0 1,2 0 0,2 0 0,4 0 0,3 0 0,-1 0-1,0 0 0,-3 0-1,-2 0 0,-1 0-1,-2 0 0,0 0-1,-1 0 0,-1 0 0,-2 0 1,0 0 1,-1 0 1,-2 0 1,-3 2 0,-3 0-1,-3 2 1,-1-1 0,-1-1 0,1 0 1,0-1-1,-2-1 1,1 1 0,-2 2 1,-1 0 1,0 0 0,-1 0 0,1-2-1,0 0 0,0-1 0,1 2-1,1 0 1,1 2-1,1-1 0,0 0-1,-1-2 0,1 0 0,0-1 0,1 0-2,1 0 0,1 0-1,0 0-2,-1 0-4,-1 0-3,-1 0-4,-4-2-14,-8-2-25,-8-4-24,-8-2-26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16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78373 16000 468,'1'23'127,"0"1"-27,2-1-28,0 1-28,0 0-15,0 3-3,-2 1-3,0 2-2,-1 1-3,2-3-2,0-2-2,2-1-1,0-1-3,2-1-2,0 0-2,1 1-3,1-2-1,0-3-3,0-3-2,0-3-2,0 0-2,3 0-1,2 1-2,1 1-1,0 0 2,-4-1 7,-4-1 5,-4 0 7,-4-1 2,-2-1-3,-4 1-3,-2 0-3,-3-1-3,-1-1-3,-3 0-2,-1-2-2,-2 0-3,1 2 1,-1 0-1,1 1 0,0 0-3,0-2-4,2-3-4,1-1-4,2-2-7,1-4-10,2-2-10,2-3-10,2-3-1,1 0 8,0-2 8,2 1 7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16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78750 16446 539,'16'-8'105,"1"2"-18,1 1-20,1 1-18,0 0-12,1 0-6,-1 0-6,1 1-4,-1-1-5,-1 2-5,-1 0-3,-1 2-4,-1 0-7,-1 0-7,-1 0-9,0 0-7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18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80100 15750 500,'6'23'124,"-1"1"-29,-2-1-27,-2 1-27,0 0-16,0 1-2,2 1-1,0 1-2,0 2-3,0 4-1,-2 4-2,0 4-3,-1 1-2,0-2-2,0-1-2,0-3-2,0-2-6,2-2-8,0-1-7,2-3-9,-1-3-6,-1-3-6,0-5-5,-2-3-5,1-4-4,2-2-2,2-4-1,2-2-2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19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81150 15327 587,'8'-6'69,"0"2"-3,-1 4-5,1 3-4,-1 2-9,0 3-15,-2 3-16,0 4-14,-2 1-10,-1 1-4,0 1-3,-2 1-5,0 0 0,-2-3 0,0-1 3,-1-2 0,-1-2 3,2-1 3,0-1 3,2 0 4,1-1 4,3-1 3,4 1 5,2 0 3,2 0 2,2 0 0,0 0 0,1-1-1,-1 2 0,-3 0-1,-3 1-2,-2 2-1,-3 0-1,0 3 0,-2 1 0,0 3 0,-3 1-1,-2 1 0,-4 1 0,-2 1-1,-2 1-1,-1-1 1,-1 1 0,-1-1 0,0-2-1,2-3-5,3-4-2,1-4-5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19"/>
    </inkml:context>
    <inkml:brush xml:id="br0">
      <inkml:brushProperty name="width" value="0.05722" units="cm"/>
      <inkml:brushProperty name="height" value="0.05722" units="cm"/>
      <inkml:brushProperty name="color" value="#F2395B"/>
    </inkml:brush>
  </inkml:definitions>
  <inkml:trace contextRef="#ctx0" brushRef="#br0">82780 14689 384,'-13'-5'34,"3"6"15,5 6 13,3 6 15,2 4 1,0 3-12,0 3-11,0 3-12,0 2-8,0 0-5,0 2-5,0 1-6,0 2-3,0 2-5,0 4-2,0 3-4,0 2-4,0 2-2,0 2-5,0 2-3,0 0-4,0-1-7,0 0-5,0-2-6,0-2-4,0-4-1,0-4-2,0-3 0,0-5-3,0-3-1,0-5-3,0-3-3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19"/>
    </inkml:context>
    <inkml:brush xml:id="br0">
      <inkml:brushProperty name="width" value="0.05246" units="cm"/>
      <inkml:brushProperty name="height" value="0.05246" units="cm"/>
      <inkml:brushProperty name="color" value="#F2395B"/>
    </inkml:brush>
  </inkml:definitions>
  <inkml:trace contextRef="#ctx0" brushRef="#br0">83285 15340 419,'4'-5'10,"-6"8"20,-7 6 21,-7 7 20,-4 3 0,0-1-18,1-1-19,-1 0-19,1-2-10,1-1-2,1-1-3,1-1-2,1-1-1,2 0 2,2-2 1,3-1 2,1 1 2,2 2 5,2 2 3,2 1 4,2 1 1,2-2-1,2-3-1,2-1-2,2-1-2,3 2-1,3 0-1,4 1-2,1 0 0,2 0 1,3-2 0,2 0 1,-1-1 0,0 1 0,-1 1-2,-1 2 0,0-1-1,1-1 0,1-1 1,1 0-1,0-1 0,-3-1-2,-1 1-1,-3 0-3,-5-1-17,-10-2-34,-10-3-34,-10 0-35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82117 20100 604,'-14'16'51,"2"-1"-4,4 1-3,3-1-3,-1 2-5,-2 1-3,-3 3-6,-3 1-4,-2 1-3,0-1-3,1-1-2,-1-1-2,1 0-2,-1-1-3,0 1-3,1-1-1,-1-1-4,2-3-1,1-2-3,1-4-3,0-1 0,0 1 0,1 2-1,-1 0 1,6-3 1,12-6 2,11-8 3,13-6 1,5-3 1,0 1 0,0 1 0,1 1-1,-2 1 0,-2 2-2,-2 2-2,-1 2-2,-4 2-4,-1 0-4,-4 2-5,-3 1-5,-3 0-7,-1 0-9,-2 0-10,-2 0-9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7:03"/>
    </inkml:context>
    <inkml:brush xml:id="br0">
      <inkml:brushProperty name="width" value="0.05508" units="cm"/>
      <inkml:brushProperty name="height" value="0.05508" units="cm"/>
      <inkml:brushProperty name="color" value="#FED406"/>
    </inkml:brush>
  </inkml:definitions>
  <inkml:trace contextRef="#ctx0" brushRef="#br0">12241 1607 399,'-9'-15'110,"0"2"-27,-2 2-27,0 3-27,-1-1-14,1 0-6,-1-2-4,0 0-4,0 0-2,-1 1-1,-1 0-1,-2 2 0,1 1 0,1 1 0,1 0 0,1 2 0,-1 0 1,0 2-1,-1 0 1,-1 2-1,-1 0 0,2 0 0,1 0 0,1 0-1,-1 0 0,0 2 0,-1 0 1,-1 2 0,-1 1 2,1 1 2,-1 3 1,0 2 3,2 1 0,3 0 1,2-1-2,4 1 1,2 1-1,0 1 3,2 3 0,0 2 2,2-1-1,2-3 0,2-3-1,2-2-2,1-2 0,0 1-1,-1 2 0,1 0-1,0 1 0,0 1-1,0 1 0,0 2-2,-2-1 1,-1 1-2,-2 0 1,-2-1-2,0 0 1,0-1-1,2 0-1,0-2-1,1 0 1,0 0 0,0-1 1,0 1 1,-2 0 1,-4 0 1,-4-1 2,-4 1 0,-2-1 0,1-1-2,-1 0-2,0-2-1,0-1-2,-2-2 1,0-2 0,-1-2 1,-1-1 1,-1 0-1,-1 0 0,-1 0 1,-1 0-1,1 0 1,-1 0 0,0 0 0,2-1 1,1 0-1,2-2 1,3 0 0,0 0-1,0 0 1,0 2 0,1 0-1,-2 1 1,0 0-1,-1 0 0,-1 0 1,-1 1 0,2 2 1,1 2 2,1 2 2,0 1 1,0 0 2,0-1 1,1 1 1,0 0 1,2 2-2,2 0-1,3 1-1,-1 1 0,2 0-1,-1 0-1,0-1 0,0 2 0,2 2 3,0 1 0,2 3 2,0 0 1,0-1-1,0-1-2,0 0-1,1-1 0,2 1 0,2 1-1,2 1-1,1 0-1,1 1-3,2 0-3,0-1-3,0 0-2,-1-1 0,0 0-1,-2-2 1,0-2-1,2-1 2,0-2 1,1-2 1,1-3 1,0-1-1,-1-2 0,1-1 0,0-2 0,2 0 0,0 0 1,1 0 0,2-2 0,1-2 2,3-4 2,2-2 2,-2-1 0,-1 0-1,-4 2 0,-3 1-1,-1 0 1,0 2-1,-1 1-1,1 0 1,-1 3 0,-1 4 1,0 4-1,-2 4 2,-1 2 0,-2 1-1,-2 1 0,-2 2 1,-2-1-2,0-1 0,-2-1-1,0 0-1,-1-1-1,0 1 1,0 1 0,0 2 0,0-1 0,-2-1 0,0-1-1,-1-1 1,-1 0 0,0 0-1,0-1 0,1 1 0,-2 1 0,0 0 0,-2 1 0,0 1 0,0 0 1,1-1 0,0-1 1,2 0 0,0 0 2,1 1 0,-1 3 2,0 2 1,1-1 1,2 1 1,2-2 0,2-1 0,1-1 0,2-1-1,1-1-3,0 0-2,2-1 0,2-1 0,1 1-1,3 0 0,2 0 2,0-1 1,1 1 1,1 0 3,3-2 1,5-3-1,5-2 1,5-4-1,2-2 0,-2-2-2,0-2-1,-1-1-1,-2-2-2,-1 2 0,-3 1-1,-1 0 0,-2 2 0,-1 0 0,-1 2 0,-1 0 1,0 2-1,-1 2 1,1 2 0,0 2 0,-2 1 1,-1 0 3,-2 0 3,-3-1 3,1 1-1,2-2-4,1-1-3,3 0-5,0-2-2,-1-2 0,-1-2 0,0-2 0,-2 0 1,1 2 4,0 2 4,-1 2 4,-1-3-10,-4-8-25,-5-8-24,-2-7-24,-4-4-11,-1 3 3,0 1 4,-1 3 3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7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82759 20461 568,'-8'-13'28,"2"8"10,1 7 8,0 6 8,1 5 1,1 3-10,-1 3-9,0 3-10,0 2-5,0 1-1,0 1-2,0 1-2,0-1-3,1 0-4,-1-1-3,0-1-6,-1 1-5,0 2-10,-1 4-10,-1 3-9,0-2-6,2-6-5,2-5-5,2-6-3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7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83422 20374 450,'-8'-14'42,"0"1"-5,1 2-4,-1 2-5,-2 3 0,-2 2 1,-3 4 3,-3 3 1,0 2-1,3 3-5,2 3-5,4 4-5,2 0-4,1-1-1,0-1-2,2-1-2,0 1-1,2 0 0,0 1 0,2 1-1,2 0-1,4-3-2,4-1-4,3-2-2,2-3-6,-1-4-7,0-4-7,-2-4-8,0-3-3,1-2 3,1-1 2,2-3 3,-2 0 3,-3 3 7,-3 1 5,-2 2 5,-3 5 14,-2 6 19,-2 7 19,-2 8 21,-1 3 1,2 1-13,0 1-15,2 1-14,-1 1-10,0 1-5,-2 1-5,0 0-6,0 3-2,0 1-3,2 2-2,0 3-2,1 0-5,0 2-8,0 1-9,0 0-7,0-1-10,0-5-8,0-6-10,0-3-9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8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84171 19681 628,'14'-13'47,"-1"3"-1,-2 4-2,-2 4-1,-2 3-6,-1 2-6,-1 2-8,0 2-8,-2 2-5,0 5-4,-2 4-5,0 3-3,-3 3-2,-4 1 0,-4 1 2,-3 1 0,-2-2 1,2-5 1,3-5 1,1-5 0,3-2 1,6-2 1,4-1 0,6 0 0,2-2 0,1 0-1,1-2 0,1 0-1,0 0 0,-1 3 2,-1 4 0,0 2 2,-5 3 1,-6 1 0,-8 3 1,-6 2 0,-3 0 0,-1 1-1,0-1-1,1 1-1,-1-2-2,0-3-3,1-3-5,-1-2-4,2-5-11,3-2-18,2-6-18,4-2-19,2-3-3,2 0 15,2 0 15,2 1 13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8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85247 19366 427,'-8'-12'43,"2"8"5,1 8 5,0 8 5,1 4-1,1 1-6,-1 1-7,0 1-6,0 0-5,2 1-3,0 0-5,2-1-3,0 2-3,0 1-3,0 3-3,0 1-2,0 1-4,0 1-3,0-1-4,0 1-2,0-2-7,0 0-7,0-1-7,0-1-7,0-2-7,2-3-6,0-3-5,2-2-5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8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85779 19398 533,'6'-17'46,"-6"11"8,-4 12 7,-5 11 9,-4 7-3,0 1-16,-1 1-14,-1 1-15,-1-1-10,1-3-2,-1-3-4,1-3-2,2-2-2,6-1 2,6-1 2,6-1 1,5-2-1,5-2-4,5-4-5,5-2-3,2-2-6,1 0-4,-1 0-6,0 0-5,0 0-4,-3 0-2,-2 0-2,-1 0-2,-3 0-4,-3 2-5,-3 0-6,-2 2-5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9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85624 23906 449,'7'-22'91,"0"3"-20,-2 3-23,0 3-21,-3 3-5,-4 4 10,-4 4 11,-4 4 11,-1 4-1,1 4-12,0 3-11,2 5-12,-1 2-7,-4 1-5,-2 1-3,-3 1-3,-1 1-3,-1 1-1,1 1-1,-1 1 0,1 0-2,1 0 1,1 0-1,1 1 0,1-3 1,2-3 1,3-5 1,1-3 2,6-5 0,10-6 0,9-6-1,11-6-1,5-2 0,0 1-1,2 0 0,1 2-1,-1 0-3,0 0-5,-1 1-4,-2-1-5,-1 0-4,-3 2-4,-3 1-3,-3 0-3,-3 1-3,-3 1-1,-3-2-3,-2 2-1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29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86579 24005 491,'-14'-13'36,"5"6"6,3 6 8,4 6 7,2 5 0,0 3-8,0 5-8,0 3-8,-1 4-6,0 3-3,-2 3-5,0 3-3,0 0-2,1 0-1,0-1 0,2-1 0,-1-2-8,0 0-19,-2-1-16,0-1-18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30"/>
    </inkml:context>
    <inkml:brush xml:id="br0">
      <inkml:brushProperty name="width" value="0.05232" units="cm"/>
      <inkml:brushProperty name="height" value="0.05232" units="cm"/>
      <inkml:brushProperty name="color" value="#F2395B"/>
    </inkml:brush>
  </inkml:definitions>
  <inkml:trace contextRef="#ctx0" brushRef="#br0">87206 23845 420,'8'-7'62,"-2"-1"-8,-1 0-9,0 0-8,-3 0-8,-4 0-5,-4 1-6,-4-1-6,-3 2-2,-1 4 0,-3 4 1,-1 4 0,-1 3 0,2 3 1,3 3 0,1 4 0,2-1 1,2 1-1,3-2 1,1-1 0,1 0 0,2-1-3,0 1-2,2 0-1,3-3-3,6-5-6,5-5-4,7-4-5,1-4-6,-1-2-4,-3-1-7,-1-3-4,-2 0-1,-3 0 2,-1 2 4,-2 1 3,-2 2 13,-2 6 21,-3 4 21,0 6 23,-3 3 4,0 3-8,-2 3-11,0 3-10,-1 3-6,2 3-4,0 3-3,2 2-5,0 4-2,0 2-3,0 4-2,0 3-4,-1 1-2,0 0-6,-2 0-5,0 0-5,-1-1-4,0-1-4,0 0-3,1-1-4,-1-3-1,2-4-2,0-4-1,2-3-1,0-5-1,0-2-4,0-3-2,0-2-3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3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88097 24016 646,'8'-7'5,"-1"2"11,1 2 11,0 2 11,-1 2 4,0 2-1,-2 2-3,0 2-2,-2 2-5,-1 3-9,0 3-9,-2 3-9,-1 2-5,-2-1-1,-2 1-2,-1-1-2,1-1 2,6-4 3,6-5 4,5-3 4,4-2 1,0-2-1,-1 0 0,1-2 0,-2 1-2,-1 2-2,-2 2-3,-2 2-1,-3 3-1,-3 3 2,-2 5 1,-3 3 3,-4 4-1,-4 1 0,-4 2-2,-3 3-1,-3-1 0,1-2 0,-1-2 1,1-1 1,0-4-7,2-5-12,3-5-11,1-4-13,2-4-8,1 0-5,0-2-4,2 0-5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31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89650 23300 394,'0'44'159,"2"-6"-36,0-6-35,1-5-35,0-4-19,0 2-5,-2 1-5,0 1-5,-1 1-3,0 3-2,0 1-4,0 2-2,0 2-1,0 0 0,0 2 0,0 1 0,0-2-7,0-4-18,0-4-16,0-3-17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7:06"/>
    </inkml:context>
    <inkml:brush xml:id="br0">
      <inkml:brushProperty name="width" value="0.05533" units="cm"/>
      <inkml:brushProperty name="height" value="0.05533" units="cm"/>
      <inkml:brushProperty name="color" value="#FED406"/>
    </inkml:brush>
  </inkml:definitions>
  <inkml:trace contextRef="#ctx0" brushRef="#br0">14744 932 397,'-20'-6'5,"9"4"10,7 4 8,8 4 10,4 3 2,1 1-4,2 3-5,0 2-4,1-1-4,1-3-3,1-3-2,2-2-4,0-3-1,1 0 0,1-2 0,1 0 0,2-3-2,1-4-6,3-4-6,1-3-5,2-4-2,1 0 1,1-1 2,1-1 0,-1 1 2,-1 5 0,-3 3 0,-1 4 0,-3 3 2,-3 0 1,-3 2 2,-3 0 2,-2 3 3,0 2 6,-2 3 4,-1 4 6,1-1 1,0-3-1,1-2-3,2-4-1,0-3-3,3-4-4,2-4-2,1-3-4,2-2-2,0 0-1,-1 2-1,1 1-2,-1 1-1,-1 0 1,-1 2 0,-1 1-1,0 0 5,0 0 8,-1 0 7,1 1 7,-1-1 3,-1 2-3,-1 1-3,0 0-4,-1 2-2,-1 0-1,1 2-2,0 0 0,0 1-2,1 0-2,1 0 0,2 0-2,-1 2-1,1 2-1,0 3-1,0 4-1,-2 0 0,-3 1 1,-3 0 1,-2 0 2,-1-1-1,3-1-2,3-1-1,4 0-2,1-2-2,-1-1-2,1 0 0,0-2-2,-1 1-1,1 0 2,0 1 0,-1 2 1,0 0 0,-1 1 3,0 2 1,-2 0 2,-1 0 0,0-1 1,-2 0 0,-1-2 0,1-1-1,2 0 1,2-2-2,1 0 0,2-3-1,0-2 0,-1-4 1,1-2-1,0-3 1,0 0-2,-1-1 0,1-1-1,-1-1 0,-1 0 1,-1 0 1,0 1 1,-2-1 1,-1 2 1,-1 1 0,0 1 2,-1-1 1,1-2 2,2-2 3,0-1 1,1-2 1,0 0-3,-1 1-1,1-1-3,0 0-1,0 1-2,-1-1 0,1 0-1,0 3 0,0 3 3,-1 4 2,1 4 2,0 3 2,2 2 1,0 2 0,1 2 1,1 0 0,1-1 0,2-1-2,0 0 1,0-2-3,1 0 0,-1-2-3,1 0-2,0-1 0,1 0 0,1 0 0,1 0 0,1 0 1,-1 2 0,1 0 0,-1 2 1,1 0 0,-1 0 1,1-1 0,-1 1 1,1 0-1,-1-2 0,1 0 0,-1-2-1,1 0 0,1 0 1,1 0-1,1 0 1,1 0 0,1 0-1,1 0 0,1 0-1,0 1 0,-2 2-1,0 2 1,0 2 0,-2 1-1,2 0 0,1-1 0,1 1 0,0 0 0,-1 0 0,-2 0-1,1 0 0,0-1 1,2-1-2,4-1 1,3 0-1,1-2 0,2-2-3,1-2-1,1-2-1,-1-1-2,-2 0 1,-2 0 1,-2 0 0,-2 1 1,-3 0 0,-3 2 1,-3 1 0,-3 1 0,-1 3 1,-3 4 0,-1 2 0,-2 1 2,0-1 2,-2 0 2,-1-2 2,0 0 1,0 0 0,-1 0-1,1 0-1,0-1-1,2-1-4,0-1-4,1 0-3,2-2-1,1-2 1,3-2 0,2-2 1,0-2 0,2 0 0,1-1-1,1-1-1,1-1 2,-1 0 2,1 0 3,-1 0 3,-1 1 1,-3 2 0,-3 3-1,-3 1 1,-1 1 0,0 0 5,-1 0 2,1 0 3,1 0 1,1 0-1,3 0-2,2 0-1,-1 0-1,-2 1-2,-1 2-1,-2 0-1,-2 2-1,-1 2-2,-1 2-2,0 2-3,-4 1 1,-3 3 0,-4 2 1,-4 1 1,-2 2 0,1 0-1,-1-1 0,0 1 0,2-2-1,4-1 0,3-2 0,5-3 1,3-1 0,0 0 0,1-2 1,1 0 0,1-2 0,2-1 1,0-1 0,1 0 1,1-2 0,1 0 3,1-2 2,1 0 1,-1 0 1,-1 2-1,-2 2-1,-3 2-2,0 1-1,0 1 0,0 1 0,-1 2-1,0 0-1,-3 1 1,-1 1 1,-2 1-1,-2 1-1,0 0-2,-2-1-3,0 1-2,-2 1-1,-1 1 0,0 3 0,-1 1 1,-2 1 0,-1-1 0,0-1 1,-1 0 0,-2-3 1,0 1 1,-2-2 1,0-1 1,0 0 0,0 1 0,2 1-1,1 2 0,2-2 0,4-1 0,3-3 2,5-1 0,3-1 1,0 2 0,1 0 2,1 1 0,1 0 0,0-1 0,-1-1 0,1 0 0,0-2 0,-1 1 1,1 0 0,0 0 0,-1-1 1,-1 1-1,-1 0-1,0 0 0,-3 1-1,-1 3 2,-2 3 0,-2 3 0,-2 2 2,-2 1 0,-2 1 0,-2 1 2,-2 0-1,0-1-1,-1-1-1,-2-1-1,0-1-1,-1 1-2,-2-1-2,0 1-2,0-2 0,1-3-2,0-3-1,2-3-1,-1-2 0,-2 0-2,-2-2 0,-1-1-1,-2 0-1,-2 0-2,0 0-1,-1 0-2,-1 0 0,-1-1 1,-1 1 2,-1 0 1,-1 1 3,-1 2 2,-1 1 2,-1 3 4,1 0 1,1-1 2,3-1 0,1 0 2,2-2 2,1-3 2,1-1 3,1-2 2,0 0 0,0 0-4,1 1-3,-1 2-4,-3-1-2,-7-1 1,-7 0 0,-7-2 0,0-1 0,6 0-2,5-2-2,7 0-2,0-3-2,-3-2-1,-5-3-2,-3-3-2,-1-3 0,1-2 1,3-2 2,2-1 1,2-1 3,3 3 1,2 1 2,5 2 3,0 1 1,0-1 0,1-2 0,-1 0 0,0 0 0,0-1 1,1 0 2,-1 1 1,1 0 0,1 4-3,0 3-1,2 3-2,0 2-1,1 3 0,-1 4-1,0 2 0,0 3 0,1 0 1,-1 1 0,0 2 0,-1-1 0,-1-1 0,-3-1-1,-2 0 1,-2-3-2,-3-1 0,-3-2 0,-2-2-2,-2-1 1,3 0-1,1 0 1,3 0 0,-2-1-1,-5-2 0,-5-2 0,-4-1-1,-3-2 1,3 2 0,2 1 1,2 0 1,0 2 1,1 2 0,0 2 0,0 2 0,-2 2 0,-1 2 0,-2 2 0,-2 2 0,-2 1-1,-1 1 0,0 1-1,-1 1 0,-1 0 0,1-2 0,2-3 0,0-1 0,2-1 2,2-2 1,2-1 1,2 0 2,-1-2 0,-1 0 0,-2-2 0,-2 0-1,-1-1 1,1 0 0,2 0 2,0 0 0,1 1 2,2 2 0,0 2 0,1 1 2,1 2-1,0 0 1,-1 0 0,1 0 0,2 0-1,3-1 0,5 1-1,3 0 0,3-1-1,1 0 0,1-2 1,1 0 0,0-2-2,2-1-3,1 0-2,1-2-4,-2 0-1,-2 0-2,-3 0-1,-3 0-1,-1 0-1,-1 0 3,1 0 0,-1 0 2,0 1 1,-3 0 2,-1 2 2,-2 0 2,-1 2 2,3 0-1,1 1 1,3 2 0,-1 0 1,-1-1 1,-3 1 1,-1 0 1,-1-1 0,1-2-2,1-3-1,1 0-2,0-2 0,-2 0-1,-3 0 0,-1 0-1,-1-2 0,0 0 0,-1-3 1,1-2-1,0 0 2,-1 0 1,1 2 3,0 1 2,-1-1 0,1 2 0,0-1-1,0 0 0,0 0-1,1 2 1,1 0-1,1 2 1,1-2-1,0-2-1,-1-3 1,1-3-1,2-2-1,3 2-2,5 1-1,3 0-2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31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90074 23824 474,'-2'-11'11,"0"10"23,-3 10 22,-2 9 23,-2 6 2,-4-1-19,-2 1-17,-3-1-19,-1-1-10,-1-1-2,1-3-3,-1-1-2,1-2-2,3-3-4,1-1-3,3-2-4,6-2 3,13-2 7,14-2 8,11-2 7,6-1-1,-2 2-8,-1 0-9,-3 2-7,-2 0-4,-1 3 0,-3 2 2,-1 2 0,-3 0 0,-2 1 0,-1 0 0,-2 0-1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43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30283 5913 472,'0'-23'58,"0"1"-9,0 1-10,0 1-8,-1 0-7,0-1-4,-2-1-5,0-1-5,-2 0-1,-2 1-1,-1 1 2,-3 1-1,-2 2 1,-2 4 1,-1 4-1,-3 5 1,-1 1 0,-3 2-1,-1 0 0,-3 2-2,-1 3 1,-1 6 1,0 5 0,-2 7 2,0 6 0,-1 6-1,1 8-1,0 7-1,-1 3-1,-1 1 0,-1 1-1,-1 2 0,2-2-1,2-1-1,3-2 0,3-2 0,3-3 0,3-4 0,3-4 0,2-3 1,4-4-1,3-4-1,2-2-3,4-2-3,4-4 0,6-1 0,5-3 1,7-1-1,5-3-1,5-4-1,4-4-3,6-4-3,6-5-1,8-6-2,8-5-2,7-7-2,6-4-3,5-4-4,3-5-4,4-3-4,-5 2-7,-15 6-11,-15 7-10,-14 7-11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53"/>
    </inkml:context>
    <inkml:brush xml:id="br0">
      <inkml:brushProperty name="width" value="0.04789" units="cm"/>
      <inkml:brushProperty name="height" value="0.04789" units="cm"/>
      <inkml:brushProperty name="color" value="#FED406"/>
    </inkml:brush>
  </inkml:definitions>
  <inkml:trace contextRef="#ctx0" brushRef="#br0">60582 5250 459,'-43'-22'28,"9"4"2,9 5 2,9 3 1,5 4 3,1 6 6,0 4 4,2 6 7,1 4-4,0 5-9,2 5-11,1 5-10,-1 4-7,0 2-1,-2 4-2,0 3-2,0 0-2,0-2 0,2-2 0,1-2-2,0 0 1,0 1 0,0 0 0,0 2 0,1 0 1,0-2 0,2 0 0,0-1 0,1 1-1,0 2 0,0 4-2,0 3-2,0 2 0,0 3-2,0 4-1,0 2-1,1 1-2,0-1-1,2 0-2,0-2-2,0-2 0,0-2 0,-2-4 1,0-2 1,-1-4 0,0-2 1,0-3 0,0-3 2,0-4 0,0-2 1,0-3 0,0-2 1,0-4-1,0-1-2,0-3-3,0-1-1,-1-4-6,-2-4-12,-2-6-10,-2-4-11,0-7-3,1-9 5,0-9 6,2-9 4,0-3 6,2 2 5,0 2 4,2 2 6,1 2 3,2 5 2,2 3 1,2 5 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56"/>
    </inkml:context>
    <inkml:brush xml:id="br0">
      <inkml:brushProperty name="width" value="0.05462" units="cm"/>
      <inkml:brushProperty name="height" value="0.05462" units="cm"/>
      <inkml:brushProperty name="color" value="#FED406"/>
    </inkml:brush>
  </inkml:definitions>
  <inkml:trace contextRef="#ctx0" brushRef="#br0">60725 5304 402,'-8'-10'0,"2"0"0,1-3 0,0-1 0,2-1 2,0 2 5,2 2 4,0 3 4,3 0 2,2 0-2,4 0-2,2 0-1,3 1 0,3 2 1,3 3 2,3 1 1,3 1 1,1 0-1,3 0-1,1 0-2,3 0 1,1 0-2,2 0 1,2 0-1,4-1 0,4-1 0,6 0 0,4-1 0,4-1-1,0 0-1,1 0-2,1 0-1,1 1-2,0 0-1,-1 2-2,1 0-2,-1 1 0,-1-2 0,-1 0 0,0-2 1,-1 1 0,2 1 0,0 0 0,1 2-1,0 0 1,-1 2-1,-1 0 2,0 1-1,-1 1 1,0-2 0,-1 0 0,1-2 1,1 0 1,3-2-1,4 0 1,2-2 0,1 0 0,1 1-1,0-1 0,-1 0 0,-1 0 0,-1 2-1,-2 0-1,-2 2-1,-2 0 1,-1 0-1,-1 0-1,0 0 1,-2 0 0,-1 0 0,-1 0 0,0 0 1,-2 0 0,-1 0 0,0 0 0,-2 0 0,1 0 0,2 0 2,2 0 0,2 0 2,1 0 0,1 0 0,2 0-1,0 0 0,-1 0-1,-1 0-1,-2 0-2,-2 0 0,-1 0-1,0 0 0,0 0 1,0 0 0,-1 0 0,1 0 0,0 0 0,0 0-1,-1 0 1,0 0 0,-2 0 0,0 0 1,-2 0-1,-2 0 2,-2 0 1,-2 0 0,-1 0 0,0 0 0,0 0 0,0 0 0,0 0 0,0 0 0,0 0 0,1 0 0,0 0 0,2 0-2,2 0-2,2 0 0,0 0-2,0 0 1,-2 0 0,0 0 1,-3 0 0,-2 0 0,-4 0 1,-2 0 0,-1 0 1,-1 0 1,0 0-1,0 0 1,0 0 0,-3 0 0,-2 0-1,-1 0 1,-2 0-1,1 0 0,-1 0 0,1 0-1,-2 0 1,0 0-1,-1 0 1,0 0 0,-2 0-1,2 0 0,1 0 0,1 0 0,1 0-1,-1 0 1,1 0 0,-1 0 0,0 0 0,1 2 0,-1 0 0,1 2 0,0-1 0,1-1 0,0 0 0,2-1 0,1-1 0,-1 2-1,1 0 0,-1 1-1,-1 1 0,-1-2 1,-3 0-1,-1-2 1,-2 0 0,-2 0 0,0 0 0,0 0-1,-2 1 0,-1 0 0,-1 2 1,-1 0-1,0 0 0,2 0 0,0-2-1,1 0 0,0-1-1,-1 0 0,-1 0 1,0 0 1,-2 0-1,1 0 1,0 0 0,-1 0 1,0 0 0,-1 0 0,0 0 0,-2 0 0,0 0 0,0 0-1,-1 0 0,1 0 0,0 0 0,0 0 1,-1 0 1,1 0 1,-1 1 5,-2 4 6,-3 2 7,-1 3 6,-1 3 1,-2 0-5,0 1-5,-2 1-6,0 2-2,0 1-2,0 3-1,0 2-1,0 1-1,-2 4 0,0 3-1,-2 3-1,0 0 0,1 0-1,-1-1 1,0-1 0,0-2-1,2-1 1,0-3 0,2-1 0,0-2 0,0 1 0,0-1 0,0 1 0,0-1-1,0 1 1,0-1-2,0 1 0,0-1 0,2 3 0,0 0-1,2 0 1,-1 2-1,-1-1 0,0 1 0,-1-1 0,-1 0 0,0 1 0,0-1 0,0 1 1,0-1 0,0 1 1,0-1 1,0 0 0,0 1 1,0-1 0,0 0 0,0 1 0,0-1 0,0-1-1,0-1-1,0-1 0,0-1 0,2-1-1,0-1-1,1-1 0,1-1 0,0-1-2,0-1 0,0-1 0,-1 0-1,0 0 1,-2-1 1,0 1 0,-1 1 1,0 3 0,0 3 1,0 3 1,0 0 0,2-1 0,0-3 1,2-1 1,-1-1-1,-1 3 0,0 1 0,-1 3 0,-3-1-1,-2-3 0,-4-3-1,-2-3-1,-4-3 1,-3-4 2,-5-5 1,-3-3 2,-1-2 0,3 0-1,2 0-1,5 0-1,-2 0-1,-4 0 1,-3 0-1,-4 0-1,-4 0 1,-1-2-2,-3 0 0,-1-1-1,-2-1 0,-4 2-1,-3 0 0,-2 2-1,-3 0 0,-2 2 0,-2 0 0,-1 2-1,-2-1 1,0-1 0,0 0 0,1-2 1,-2 2 0,-2 2 0,-2 4 0,-1 2 0,-3 2 0,0-1 0,-1 1 0,-1 0 0,0 0 0,1 1 1,1 1 0,1 2 1,1-2 0,2-1 2,3-2 0,1-2 2,2-1 0,2 1 0,2 2 1,3 0-1,0 0 1,0-3-1,0-1 1,0-2-1,-1-1-1,0 0 1,-2 0-2,0 0 0,-1 0 0,1 0 0,-1-1 0,0 2 0,0-2 0,0-1 0,0 0 0,0-2 0,0 0 0,1 0 0,-1 0 2,0 0-1,-1 0 1,0 0 0,-1 0-1,-1 0 0,-1 1 0,4 0 1,1 2 0,2 0 0,0 0 0,0 0 0,-1-2-1,-2 0 0,1-1-1,1 0 1,0 0-1,2 0 0,-1 0 0,0 0-1,-2 0 1,0 0-2,-1 0 0,0 0 0,1 0 0,-1 0-1,0 0 1,0 0 0,0 0 0,0 0 0,0 0 1,-2 2-1,0 0 0,-1 2 0,0-1-1,2-1 1,2 0-1,2-1 1,1-2 0,0-1 0,0 0 0,1-1 0,-2-1 1,2 0 0,-1 0 2,0 0 0,0 0 1,0 0 0,0 0 0,0 1-1,1-2 1,0 2 1,1-1 0,2 0 2,0 0-1,0 2-1,0 0 0,0 2 0,0 0-1,0 0 0,0 0 1,0 0 0,-1-1 0,0 0-1,-2-2-1,0 0 0,-1 0-1,0 0 1,0 2 0,0 0-1,1 1 1,0-2 0,1 0 1,2-1-1,0-2 1,2 2-1,0-1 1,2 0-1,-1 0 0,-1 2 0,0 0 0,-2 2 0,2-1-1,4 0 0,4-2 0,4 0 1,2-1-1,1 0-1,1 0 1,1 1-1,1-1-1,1 0-1,1 0-1,1 0-2,2 0-1,1 0 0,2 0 0,3 0-1,1 0-6,0-2-11,2 0-11,1-1-11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8:58"/>
    </inkml:context>
    <inkml:brush xml:id="br0">
      <inkml:brushProperty name="width" value="0.05373" units="cm"/>
      <inkml:brushProperty name="height" value="0.05373" units="cm"/>
      <inkml:brushProperty name="color" value="#FED406"/>
    </inkml:brush>
  </inkml:definitions>
  <inkml:trace contextRef="#ctx0" brushRef="#br0">60411 5080 409,'-13'-27'66,"8"9"-9,7 8-10,6 10-9,5 4-7,1 0-4,3 0-4,2 0-4,1-1-3,1-1-1,1 0 0,1-2-2,1 0 0,1 0 0,1 0-2,1 0 1,2 0-2,2 0 0,4 0-2,3 0 0,1 0-1,1 0 0,-1 0 1,0 0 1,-1 1-1,0 0-2,-1 2-1,-1 0-1,0 0-1,0 0 0,2-2 1,1 0 1,-1-1-1,0 0 1,-1 0-1,-1 0 1,-1 1-1,2 2 1,1 2 0,1 2-1,-1 0 1,0-1-1,-2-1-1,1 0 0,-2 0-1,2 1 0,1 3-1,0 2 1,2 0-1,-1-1 1,0 0 0,0-2 1,1-1-1,2-2-1,3-3-2,1 0-1,2-2-1,2 0 1,2 0 0,1 0 0,2-1 1,0 0 0,0-2 0,0 0 1,-1-1 0,0 0 1,-2 0 0,0 0 1,-2 1-1,2 0 1,-2 2-1,1 1 0,1 0 1,0 0-1,1 0 0,2 0 0,0-2 0,2-1-1,0-2 0,1-1-1,2-2 0,0-2-1,1 0 0,1-1 1,1 0-1,0 0 0,-1 2 1,1 1 0,0 1-1,0 2 0,-1 2-2,1 2 0,-2 1-1,-3 0-1,-2 0 0,-4 0-1,-2 1-1,-4 0-1,-2 2-1,-3 0-1,-2 1-2,0 0-2,0 0-2,0 0-2,-3-1-3,-5-1-5,-7 0-3,-5-1-5,-7-3-6,-6 0-8,-8-3-9,-6-2-8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01"/>
    </inkml:context>
    <inkml:brush xml:id="br0">
      <inkml:brushProperty name="width" value="0.05835" units="cm"/>
      <inkml:brushProperty name="height" value="0.05835" units="cm"/>
      <inkml:brushProperty name="color" value="#FED406"/>
    </inkml:brush>
  </inkml:definitions>
  <inkml:trace contextRef="#ctx0" brushRef="#br0">60220 4813 377,'-16'-8'-2,"1"-2"-3,-1 0-4,0-1-3,2 0 3,3 2 10,2 2 11,4 3 9,0 0 7,0 0 1,-1 0 2,-1 0 1,-1 2 0,2 2-4,0 3-4,2 4-4,0 3-2,0 3 1,0 5 0,0 4 0,0 3-1,-2 6-1,0 5-1,-1 5-2,-1 2-1,0 3-1,0 2-1,0 3-2,1 0 0,-1 1-1,0 1 1,0 2-1,1 1 1,0 3-1,2 3 1,1 4 1,0 1-3,2 1-4,0 0-3,2 3-5,0-3-1,0-3-1,0-5 1,0-3 0,0-4 1,2-4 0,0-4 1,2-4 2,-1-1-1,-1 0 2,0 2-1,-2 1 1,0-1 1,-2 2 1,0-1 0,-1 0 2,-1-2-1,2-2 1,0-3-1,2-3 0,0-3-1,0-2 0,0-2 0,0-1 0,0-3 0,0-1-1,0-2 0,0-3 1,-1-1-1,0 0-1,-2-2 1,0-1 0,2-3 1,8-4 2,6-6 3,7-4 2,3-2 1,-1 0-1,-1 2 1,-1 1-2,1 0 0,3 2 1,3 0-1,3 2-1,3 0 0,3 2 0,2 0-2,4 2 0,1-1-1,0-1 0,0 0 1,1-2 0,0 0-1,6 0 0,2 0-2,5 0 0,4 0-1,2-2 1,3 0 0,3-1 0,1-2 1,-1 2-1,-1-1-1,-1 0 0,0-1 0,2 0-1,-1-1 2,3-2-1,0 1 1,3-1-1,1 0 0,3 0 0,-1 0 0,0 0-1,-1 1 0,-1-1 0,-1 1-1,-1 2 1,-1 2 1,-1 2-1,-1 1 1,-1 2 0,-1 1 0,0 0-1,-3 1 1,-3 2 1,-3 0 0,-2 1 1,-3 1-1,-1 0 1,-1 0 0,0 0-1,0-2 0,0-1-1,1-2 1,2-2-1,0-1-1,1 0 0,2 0 0,0 0-1,2 0 0,2 0 0,1 0 1,3 0 0,1 0-1,1 0 2,1 0-1,1 0 1,0 0 0,-1-2 0,-1 0-1,0-1 1,-2-1 0,1 2 0,-1 0 2,1 2 1,-2 0 0,-3 0 0,-2 0 0,-4 0 0,-1 0 0,0 0-1,0 0 1,0 0-1,1 0-1,3 0 0,3 0-1,4 0 0,-1 0-1,-1 0 1,-2 0-1,-3 0 0,1 0 0,0 0 0,1 0 1,1 0 1,-1 0 0,-4 0-1,-4 0 1,-4 0-1,-6 0 0,-8 0 0,-7 0 0,-9 0 0,2-1 0,11 0 0,11-2-1,10 0 0,4-1 0,-2 0 1,-4 0-1,-2 0 0,-2 0 1,2 0 0,0 0 0,2 1 1,-2-1 0,-2 2-1,-4 0 1,-2 2 0,-2 0-1,-2 0 1,0 0 0,-1 0 0,-2 0 0,0 2 1,-1 0-1,-1 2 0,-1-1 1,-1-1-1,-1 0 2,-1-2 0,-1 0 0,1 0-1,-1 0-1,1 0 0,-1 1-1,0 0-1,1 2-1,-1 0-1,0 0 0,-1 0 1,-1-2 0,-1 0 1,-1-2 0,-1 0-1,-1-2 0,-1 0 0,-1-1 1,-1-2 1,0 0 2,-2-1 2,-2-3 0,-3-2 0,-2-3 0,-4-3 0,-2-2-2,0-1 0,-2-1-3,0-1-1,-1-2-2,2-3 0,0-3 0,2-3-1,-1-1-1,-1 0 1,0 0-1,-1-1-1,-1 1 0,2 0 0,0 0-1,1 0-1,1-1 0,-2 1 1,0 0 0,-2 0 0,0 1 0,0 3 2,0 3 0,0 3 2,0 0 0,0-1 0,0-2 0,0-2 1,0-2-1,0-1 0,0-1 1,0-1-1,0 1 1,0 0-1,0 1 1,0 1 0,0 1 0,0 2 0,0 0 1,0 1 1,1-1 1,0-1 1,2-2 1,0-2 2,1-3 0,0-1 1,0-2 0,0-2 0,-1-3 0,-1-2-1,0-3 1,-1-4-2,-1 0 0,0 1 0,0 0 0,0 2-1,-1 2-1,-1 4 0,0 4 0,-1 4-1,-1 3 0,2 5 0,0 3 1,2 5-1,-1 2 1,0 1 0,-2 1 0,0 1 0,-2 1-3,-2 2-7,-2 2-6,-1 3-7,-2 1 0,0 2 5,0 2 6,1 2 5,-3 1 3,-2 2 1,-3 0 0,-3 2 1,-2 0 0,-1 0 0,-1-1 0,-1 1-1,-2 0 0,-4 0-1,-5 0-2,-3 0-1,-4 1-1,-4 0-1,-4 1 1,-4 2-2,-3 0 1,-5 1 0,-4 2 0,-3 0 0,-4 0 2,-3-1 0,-3-1 2,-2 0 1,-4-1 1,-1 0 1,-2-1 0,-2 1 2,-1-1 0,2-2 0,0-2 1,2-2 0,-2-1 0,-1 0 1,-2 0 0,-2 0 0,-1 0 0,0 0 0,0 0-1,1 0 0,-2 1 0,2 2 1,-2 2 0,2 2 2,-2 1 0,-1 1-1,0 1-1,-1 2-1,-1-1-1,2-1 0,1-1 1,0 0 0,0-2-1,0-1-1,-1 0-2,-2-2 0,1-1-1,0 0 1,2-1 1,1-2 0,0 0 2,2 0 0,0 0 0,2 0 2,0 0 0,3 0 0,2 0 1,2 0 0,0 0 0,-3 0 0,-1 0-1,-2 0 0,1 0-1,2 0 1,3 0 0,4 0 0,1 0-1,1-2-1,1-1-2,1 0-1,0 0-1,-1 0 0,-1 2 1,0 1 0,0 0 1,5 0-1,3 0 1,5 0 0,1 0 1,1 0 0,-1 0 1,1 0 1,-1 0 0,2 0 0,1 0 0,1 0-1,2 0 0,6 0 0,5 0-1,4 0 0,5 0-3,4 0-3,3 0-5,5 0-4,4-1-4,3-1-3,4 0-3,5-1-3,3 0-5,4 3-6,4 4-7,4 3-7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2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37978 30711 999,'-8'-8'-28,"2"2"5,1 1 3,0 0 5,1 1 2,1-2 0,-1 0 0,0-1-1,0-1 0,0 2 0,0 1-1,0 1 0,0 0 2,-2 0 2,0 0 4,-1 0 2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30"/>
    </inkml:context>
    <inkml:brush xml:id="br0">
      <inkml:brushProperty name="width" value="0.06207" units="cm"/>
      <inkml:brushProperty name="height" value="0.06207" units="cm"/>
      <inkml:brushProperty name="color" value="#FED406"/>
    </inkml:brush>
  </inkml:definitions>
  <inkml:trace contextRef="#ctx0" brushRef="#br0">37361 30309 354,'-7'8'0,"0"0"0,2 0 0,1-1 0,-1 1 0,0 0 0,-2 0 0,0 0 0,-1-1 2,0-1 4,1-1 4,-1 0 5,2-2 7,4 0 13,4-2 12,4 0 13,2-1 1,1 0-11,2 0-11,0 0-10,2 0-7,1 0-1,3 0-3,2 0-2,1 0-2,3 0 0,1 0-1,3 0-1,0 0-1,0 0-1,1 0 0,-1 0-1,2 0-1,1 0-1,2 0 0,3 0 0,0 0-1,0 0-1,0 0-1,1 0-1,-1 0-1,0 0 0,0 0 0,1 0-1,-1 0 1,0 0-1,0 0 1,1 0 0,-1-2-1,0 0 1,0-3-2,1-2 0,-1-1 1,0 1-1,0-1 0,1 0 1,-3 1 0,-2 2 1,-3 2 0,-3 2 0,-1 1 1,-1 0 0,1 0 0,-1 0 0,0 0 0,-1 0 1,-1 0-1,-1 0 0,0 1-2,-1 0-3,1 2-4,0 0-3,-5-1-9,-9-4-12,-9-4-13,-8-3-12,-9-5-3,-11-2 5,-9-3 6,-10-3 5,-4 1 5,-1 5 6,0 5 5,0 5 5,0 2 5,-2 2 1,0 0 2,-1 2 3,1 1 2,2 2 1,4 2 3,2 2 1,2 0 3,0 1 3,0 0 3,0 0 3,2 0 2,4-1-2,4 1 0,4 0-1,2 0 1,3 0 4,2-1 3,1 1 3,3-1 0,3-2 0,3-3-1,3 0-1,5-1-1,10 1 3,8 3 1,9 2 2,5 0-1,1-2-5,1-2-3,1-2-4,2-1-3,2 0-1,4 0-2,3 0-1,1 0-1,0 0 0,1 0-1,-1 0-1,0 0 0,0 0 0,0 0 0,0 0 0,-1 0 0,-1 0-2,-3 0 0,-2 0-1,-1 0-1,-1 0 2,-1 0 1,-1 0 1,-2 0 1,-1 0 2,-3 0 1,-1 0 2,-2 0 0,1 0 0,0 0 0,-1 0 0,0 0-1,-1 2 0,-1 0 0,0 2 0,-2-1 0,1 2 0,0-2-1,-1 1 0,1-1-1,2 0 0,0-2-1,1 0 0,1-1 0,1 0 0,1 0 2,1 0 0,1-1 1,3-2-1,1-2 0,3-1-1,-2-2 0,-2 0-1,-3 0-1,-2 0-1,-4 1-1,1 2 0,-2 3-1,-1 1 0,0 1-3,-1 2-4,1 0-4,0 2-4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31"/>
    </inkml:context>
    <inkml:brush xml:id="br0">
      <inkml:brushProperty name="width" value="0.0734" units="cm"/>
      <inkml:brushProperty name="height" value="0.0734" units="cm"/>
      <inkml:brushProperty name="color" value="#FED406"/>
    </inkml:brush>
  </inkml:definitions>
  <inkml:trace contextRef="#ctx0" brushRef="#br0">25050 30256 299,'24'21'50,"-1"-3"-5,1-5-3,-1-3-4,0-2-3,-1-2-3,-1-1-4,-1 0-4,0-2-2,-1 0-2,1-2-1,0 0-3,2-1-1,5 0-1,4 0 1,6 0-1,2-1 0,1 0-1,-1-2 0,0 0-1,0-1-1,0 2-2,1 0 0,-1 2-2,0 0-1,0 0-1,0 0 0,0 0-1,1 0 0,1 0 1,0 0 0,2 0 1,-1 0-1,-2 0 0,-2 0 0,-1 0-1,1 0-1,8 0 1,6 0-1,8 0 1,1 0-1,-3 0 1,-3 0 0,-2 0 1,-1-1-1,2 0 1,2-2 1,2 0 0,0-1 0,-1 0-1,-1 0 0,0 1-2,0-2 0,1 0 0,3-2-1,2 0 1,2-2-1,3-1 1,3-3 0,3-2 0,3 0 1,1-1-1,2 1 1,3-1 0,-2 1 0,-2 3-1,-3 1 0,-3 2 0,-1 2-1,1 0-1,1 2 0,1 1-1,0 0 0,-3 2-1,-1 0-2,-2 2-1,-4 0 0,-1 0 1,-4 0 0,-2 0 1,-3 0 0,-1 2 0,-1 0 1,0 2 0,-2 0 1,-2 1-1,-2 2 1,-2 0 0,-1 1-1,-2 0-1,0 0 0,-1-1-1,-2 1 0,0 0 0,-1 0 0,-1 0 0,-1-1 0,0 1-1,0 0 0,1 0 0,-1-2-1,0-1 0,1-2 1,-1-2 0,0-1 0,1 0 1,-1 0 1,0 0 1,2 0 0,2 0 0,4 0 2,3 0-1,-1-1 1,-2-2 0,-4-2 0,-2-1 0,-2-1 0,-1 2 0,-2 2-1,0 2-1,-2 1 0,-3 0 1,-3 0-1,-3 0 1,-1 0-1,0 0 0,-1 0 0,1 0 0,1 0-1,3 0 1,3 0 0,3 0 0,0 1 0,-2 0 0,-1 2 0,-3 0-1,0 1-2,-1 0-5,1 0-6,-1 0-6,-4-1-13,-10 1-24,-10 0-23,-10 0-22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33"/>
    </inkml:context>
    <inkml:brush xml:id="br0">
      <inkml:brushProperty name="width" value="0.0652" units="cm"/>
      <inkml:brushProperty name="height" value="0.0652" units="cm"/>
      <inkml:brushProperty name="color" value="#FED406"/>
    </inkml:brush>
  </inkml:definitions>
  <inkml:trace contextRef="#ctx0" brushRef="#br0">3678 33700 337,'-36'0'-1,"7"0"2,7 0 2,7 0 3,4 0 2,1 0 2,0 0 3,2 0 3,2 0 2,6 2 2,4 0 2,6 2 2,3 0 0,5 1-1,3 2-3,5 0-1,3 1-1,3 0-2,2-1-2,4 1 0,4-1-1,5 0 1,4-2 0,5 0 1,4-3 0,2-3-2,1-2-2,3-3 0,2-2-2,1 2 0,3 1 0,1 0-1,1 1-1,-3 1-2,-1-1 0,-2 0-2,-3 0-1,-1 2-1,-2 0-1,-3 2-1,0 0 0,0 2 0,0 0-1,0 2 0,-1 0 1,-1 0-1,-1-1 1,0 1 0,-1 1 0,2 0 3,0 1 0,1 2 2,0-1 2,0-1 2,-2-1 1,0 0 2,-1-1 1,3 2 0,2 0-2,2 1 0,0 0-1,1-2-1,0-2-2,0-2 0,-1-1-2,1 0 1,0 0-1,-1 0 0,1-1-1,0 0-1,-1-2-2,1 0-1,-1 0-1,-2 0 1,-3 2 1,-1 0-1,-1 1 1,0 0 1,0 0 0,0 0 0,-2 0 1,-1 0-1,-2 0 1,-1 0-1,-2 1 1,2 0 0,0 2 0,2 0 1,-1 0 0,1 0 0,0-2 0,0 0 0,0-1 0,-2 2 0,0 0 1,-2 2 1,0-1-1,0-1 0,0 0-1,0-1 0,0-1-2,-2 1 1,0 2-1,-1 0-1,0 0 0,2 0 0,2-1-1,2-2 1,1 0-1,0 2 2,0 0 0,0 2 0,-1-1 1,-1 0-1,0-2 1,-1 0-1,0-1 0,1 0 1,4 0-1,0 0 1,3-1-1,0 0 0,1-2 0,2 0 0,0-2 0,3 0-1,2-1 0,2-1 0,0-2 0,1 0 1,-1-1 1,1-1 1,-2 0 0,-3 2-2,-2 2-1,-4 3-1,-3 0-1,-2 2 0,-4 0 1,-2 2 1,-1 1-1,0 2 0,2 1 1,0 3-1,1 1 1,-2-2-1,0-1 1,-1 0 0,-1-2-1,0 1 2,0 0-1,0 0 1,1 0 0,2 0 0,2 0 0,2 0 0,0 0 0,0 0 0,-2-1-1,0 1 0,-1 0 0,2 0 0,1 0 0,0 0 0,3-1 0,4 0 0,3-2-1,5 0 0,4-2-1,3 0 2,5-2 0,3 0 1,2-2-1,1-2 0,-1-2-1,0-1 0,0-1 0,-1 0 0,-1 2 0,-1 1 0,-2 1 0,-2 2-1,-1 2-1,-2 2 0,-3 1-1,-3 0 1,-3 0 0,-3 0 0,-2 1 1,0 2-1,-2 2 1,0 2-1,-2 0 2,1-1 0,0 0 2,0-2 1,-1 0 0,-2 0 0,-2 0-1,-2 0 0,-2 0 0,-2 0-1,-2-1-1,-2 1 1,-1 0-1,1 0 0,-1 0 1,0 0-1,1-1 0,0 0-1,2-2-2,1 0-2,1-2-1,2 0-1,2-2-1,2 0-1,0-2-1,-1 0 1,0-1-1,-1-1 1,-4-1-2,-4 2-1,-5 1-2,-5 0-2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7:0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70178 6247 999,'-34'-15'-6,"9"2"-12,11 3-12,9 1-12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2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13742 37850 411,'-14'-26'94,"4"10"-17,4 12-16,5 11-17,1 6-8,0 3 1,0 3 1,0 3 0,0 3-2,0 2-6,0 4-4,0 3-6,-1 2-4,-1 0-3,0 2-3,-1 1-2,-1-1-4,0 0-4,0-2-3,0 0-4,1-3-2,0-2 2,2-3 1,0-3 1,0-7-13,-3-12-27,-4-12-28,-2-12-27,0-4-3,2 1 20,4 3 21,3 1 21,0 1 12,0-1 4,-2-1 6,0-1 4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3"/>
    </inkml:context>
    <inkml:brush xml:id="br0">
      <inkml:brushProperty name="width" value="0.06004" units="cm"/>
      <inkml:brushProperty name="height" value="0.06004" units="cm"/>
      <inkml:brushProperty name="color" value="#F2395B"/>
    </inkml:brush>
  </inkml:definitions>
  <inkml:trace contextRef="#ctx0" brushRef="#br0">14000 37075 366,'-16'-8'5,"2"1"12,1-1 11,1 0 12,2 0 4,6 2 2,4 1-1,6 0 1,3 1-2,3-2-4,4 0-3,2-1-3,3-1-3,5 0-4,3 0-3,4 1-4,1 0-3,-1 2-2,-3 2-2,-2 2-3,-2 1-1,-3 2 0,-3 0 0,-3 2-1,-2 1-1,-2 3-2,-3 4-2,-1 2-3,-1 2-1,-2 1-1,-1 1-3,0 1 0,-3 1-2,-4 1 1,-4 1 0,-4 2 0,-3-1-1,-1 0-2,-3 1-1,-1-1-2,-3 1-1,-2-1 1,-1 1 1,-2-1 0,-2-1 1,1-3 2,-1-3 1,1-2 2,1-3 0,3-1 0,3 0 1,3-2-1,7-2 3,10-2 5,11-4 4,12-2 5,5-3 2,2 0-2,2-1-2,3-2-2,-2 1 0,-2 2 1,-3 3 1,-3 1 2,-3 2-1,-1 3-2,-3 4-2,-1 2-1,-3 4-2,-4 3-2,-5 5 0,-2 3-2,-4 2 0,-1-3 1,0-1 1,-1-3 0,-3 0 1,-4 1 0,-4 1 0,-3 1 0,-4 0-1,-1-1-2,-3-1-2,-1 0-1,-2-3-1,-1 1 1,-1-2 0,0-1 1,-1-2-4,3-1-8,2-2-9,1-2-7,5-4-14,7-6-19,6-6-20,8-6-18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3"/>
    </inkml:context>
    <inkml:brush xml:id="br0">
      <inkml:brushProperty name="width" value="0.05647" units="cm"/>
      <inkml:brushProperty name="height" value="0.05647" units="cm"/>
      <inkml:brushProperty name="color" value="#F2395B"/>
    </inkml:brush>
  </inkml:definitions>
  <inkml:trace contextRef="#ctx0" brushRef="#br0">16245 36922 389,'-6'-19'43,"5"7"6,2 8 6,5 8 6,2 5 0,-2 1-6,-1 3-7,0 2-5,-2 2-6,-1 3-3,0 3-4,-1 3-3,-1 2-4,0 2-6,0 3-4,0 1-5,-2 3-3,-2 2-3,-4 4-3,-2 2-3,-2 1-2,1-4-3,-1-2-3,0-3-4,1-4-1,3-2-1,1-3 0,2-3 0,5-4 4,10-3 11,8-5 9,9-3 10,3-3 4,0-2-2,-1-2-4,-1-2-1,-2-1-3,-1 0 1,-3 0-1,-1 0-1,-1 0-10,3 2-20,1 0-21,3 2-21,-2-1-7,-2-1 4,-3 0 7,-2-1 4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4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18111 37812 468,'-13'-1'48,"8"0"0,7-2 0,6 0-1,5-1-1,5 0-4,3 0-5,5 1-3,2-1-3,2 0-3,3 0-2,1 0-3,0 0-3,-2 0-2,-1 0-3,-3 1-2,-2-1-5,-3 2-9,-3 0-6,-3 2-9,-3 1-13,-1 2-20,-2 2-20,-2 1-20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4"/>
    </inkml:context>
    <inkml:brush xml:id="br0">
      <inkml:brushProperty name="width" value="0.05177" units="cm"/>
      <inkml:brushProperty name="height" value="0.05177" units="cm"/>
      <inkml:brushProperty name="color" value="#F2395B"/>
    </inkml:brush>
  </inkml:definitions>
  <inkml:trace contextRef="#ctx0" brushRef="#br0">18809 37098 424,'-15'-9'7,"2"0"13,3-2 13,1 1 13,2 2 8,2 10 1,3 8 3,1 9 1,1 6-3,0 5-8,0 3-7,0 4-8,-2 4-7,0 6-7,-3 4-5,-2 6-8,0 2-7,2 1-10,2 1-10,3 1-11,-1-1-8,-1-1-9,0-2-9,-1-2-8,-1-7-3,2-10 6,0-12 4,2-9 5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5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20621 36828 410,'-5'-14'8,"6"1"17,6 2 16,5 2 16,4 2 3,0 1-11,-1 0-11,1 2-10,2 0-7,3 2 1,5 0-1,3 2 0,0 0-1,-3 2-3,-5 0-4,-3 2-2,-4 1-4,-3 3-2,-3 4-4,-2 2-3,-5 3-2,-4 3-2,-5 3-1,-5 3-2,-5 2-1,-4 3-1,-3 1-1,-4 2-1,-3 0-1,1-1-2,0-3-1,-1-2-1,1-2 1,0-3 4,-1-3 5,1-3 4,1-2 4,1 0 4,3-2 4,1-1 3,8-2 7,11-2 10,12-4 9,11-2 9,9-4 0,5 0-10,5-3-8,5-2-10,1-1-7,-2 0-3,-2 1-3,-2-1-4,-2 1-5,-1 2-8,-3 2-7,-2 2-8,-2 1-8,-3 0-7,-3 0-7,-2 0-7,-3 0-3,-1 0 3,-1 0 1,-1 0 2,-1-1 5,-2-2 7,-2-2 7,-2-2 7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5"/>
    </inkml:context>
    <inkml:brush xml:id="br0">
      <inkml:brushProperty name="width" value="0.05717" units="cm"/>
      <inkml:brushProperty name="height" value="0.05717" units="cm"/>
      <inkml:brushProperty name="color" value="#F2395B"/>
    </inkml:brush>
  </inkml:definitions>
  <inkml:trace contextRef="#ctx0" brushRef="#br0">22882 36787 384,'0'-15'4,"0"2"8,0 2 8,0 3 8,0 3 10,0 7 12,0 8 12,0 6 12,0 5 1,0 5-13,0 3-10,0 4-12,0 2-9,0 1-6,0-1-6,0 0-7,0 1-4,0 2-5,0 2-2,0 2-5,-1 0-3,0-4-2,-1-2-2,-1-3-3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5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22950 37509 556,'0'-15'6,"2"4"12,0 3 11,2 3 12,0 1 2,1 0-5,2 0-6,0 0-5,3 0-2,4-2 5,3 0 4,5-1 4,0 0-2,0 0-11,-1 2-9,-1 1-11,-1 0-18,-3 2-30,-1 0-29,-2 2-30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5"/>
    </inkml:context>
    <inkml:brush xml:id="br0">
      <inkml:brushProperty name="width" value="0.06668" units="cm"/>
      <inkml:brushProperty name="height" value="0.06668" units="cm"/>
      <inkml:brushProperty name="color" value="#F2395B"/>
    </inkml:brush>
  </inkml:definitions>
  <inkml:trace contextRef="#ctx0" brushRef="#br0">23794 35915 329,'-1'-22'4,"0"3"8,-2 3 8,0 3 8,-1 3 8,2 6 6,0 4 7,2 6 6,0 4 1,0 3-6,0 5-7,0 4-6,0 2-5,0 4-1,0 3-1,0 3-3,-1 2-2,0 2-2,-2 2-4,0 3-2,-1 1-4,-2 6-3,0 2-3,-1 5-2,-1 5-6,0 7-4,0 7-6,1 7-4,0-1-8,2-7-9,2-9-9,2-7-9,1-3-5,0 1-1,0 3 0,0 2-1,0-7 1,2-13 3,0-13 2,2-14 3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6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24500 37413 476,'9'-15'9,"3"2"17,4 2 18,2 3 17,1 1 5,1 2-9,-1 2-8,1 2-10,-2 1-6,-1 0-5,-2 0-6,-3 0-5,-1 1-3,-2 4 0,-2 2-1,-2 3-1,-4 5-1,-4 4-5,-6 4-3,-4 6-5,-3 3-3,-1-1-5,-1 0-5,-1 1-4,1-3-2,2-4 0,4-3 2,3-5 0,4-3 6,6-2 11,6-4 11,6-2 11,3-4 3,1-3-3,1-2-5,1-3-4,1-2-8,-1 0-11,1 0-11,-1 0-11,0 1-13,-1-1-14,-1 0-15,0 0-14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3"/>
    </inkml:context>
    <inkml:brush xml:id="br0">
      <inkml:brushProperty name="width" value="0.04389" units="cm"/>
      <inkml:brushProperty name="height" value="0.04389" units="cm"/>
      <inkml:brushProperty name="color" value="#00BFF3"/>
    </inkml:brush>
  </inkml:definitions>
  <inkml:trace contextRef="#ctx0" brushRef="#br0">34310 1866 501,'-15'15'101,"2"1"-23,2 0-23,3-1-22,0 2-12,2 1-1,1 3 1,0 2-1,0 0-1,0 2-1,-1 1-1,-1 1-1,0 1-2,2-1 0,2 0 0,2 1-1,1-2-2,0-3-4,0-3-2,0-3-3,2-3-5,4-1-4,4-2-4,3-2-4,4-5-2,3-8 0,4-8 1,2-7 1,1-6 0,0-1 1,1-3 1,-1-1 0,-1 0 0,-5 1 2,-3 3 1,-4 1 1,-4 2 2,-1 1 2,-2 1 1,-2 1 2,-2 2 1,-1 1 1,0 2 0,-1 3 0,-3 0 1,-2 0 1,-4 0 2,-2 1 1,-2 0 2,-2 0-2,0 2 1,-1 1-1,0 1-1,-1 2-3,0 2-3,1 2-3,-2 1-2,0 0-3,-1 0-3,-1 0-2,0 1-4,1 4-5,1 2-4,1 3-5,1 1-3,4 0 1,3-2-1,3 0 1,1-2 2,3-1 5,2-1 6,3 0 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4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55080 95 500,'-8'-13'10,"2"4"20,1 6 20,0 5 21,0 6 3,0 9-13,-1 9-12,-1 9-13,-4 8-8,-4 10-3,-5 8-5,-5 9-3,-4 3-5,-4 0-3,-5-1-3,-3-1-5,0 0-5,2-1-8,3 1-8,3-1-9,3-2-5,1-5-4,3-4-4,2-6-4,3-7 1,6-12 9,6-10 8,7-10 8,0-6 0,0 1-8,-3 1-7,-2 2-8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14"/>
    </inkml:context>
    <inkml:brush xml:id="br0">
      <inkml:brushProperty name="width" value="0.0311" units="cm"/>
      <inkml:brushProperty name="height" value="0.0311" units="cm"/>
    </inkml:brush>
  </inkml:definitions>
  <inkml:trace contextRef="#ctx0" brushRef="#br0">66445 11695 707,'5'-13'12,"-8"4"26,-6 6 24,-7 5 26,-2 2-15,5 3-54,3 2-52,4 2-55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7"/>
    </inkml:context>
    <inkml:brush xml:id="br0">
      <inkml:brushProperty name="width" value="0.05375" units="cm"/>
      <inkml:brushProperty name="height" value="0.05375" units="cm"/>
      <inkml:brushProperty name="color" value="#F2395B"/>
    </inkml:brush>
  </inkml:definitions>
  <inkml:trace contextRef="#ctx0" brushRef="#br0">28064 37293 409,'-14'-1'6,"2"0"14,4-2 13,3 0 13,6-1 5,10 0-1,9 0-3,11 1-1,5-2-3,2 0-3,2-2-4,2 0-4,3 0-4,2 1-4,3 1-4,4 0-4,-1 1-3,-2 0 0,-4 0-1,-2 1-1,-4-1-8,-2 2-13,-3 0-15,-3 2-13,-5 1-10,-4 2-5,-5 2-5,-4 1-5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7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30316 36283 451,'-12'-6'12,"8"4"23,8 4 23,8 4 24,4 3 4,4 1-17,4 3-17,2 2-15,1-1-10,2 0-4,1 0-3,1-2-4,-2 0-3,-2-1-4,-3 1-2,-3 0-4,-2-1-9,-3-1-13,-1-1-13,-2 0-14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7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28027 37931 455,'-36'-1'5,"9"0"12,7-2 10,9 0 11,5 0 5,4 0-2,4 2-1,4 0-2,4 1-2,7 0-2,6 0-3,5 0-2,6 0-2,5 0-2,4 0-2,6 0-1,2 0-3,2-2-2,0 0-4,1-1-2,0-1-4,-2 2-6,-2 0-4,-2 2-4,-2 0-8,-4 0-9,-2 0-9,-3 0-9,-5 0-4,-6 2 0,-5 0 2,-6 2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8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28161 38408 506,'-15'-1'0,"1"-2"0,1-2 0,0-1 0,2-2 5,3 2 12,1 1 10,2 0 11,5 3 10,8 2 6,7 4 8,9 2 7,5 3-4,2 2-16,4 1-15,3 3-15,0 1-13,-2 1-10,-2 1-10,-1 1-11,-4 1-8,-3-1-5,-5 0-5,-3 1-5,-4-2-4,-1-3-3,-2-3-3,-2-2-2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8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33775 36695 426,'-7'-21'-2,"2"3"-4,2 5-5,2 3-4,1 4 12,0 4 30,0 4 30,0 4 29,0 4 8,0 3-14,0 5-15,0 3-14,-1 5-10,-2 5-6,-2 5-6,-1 5-6,-2 2-7,0 3-9,0 2-9,0 2-9,1 0-4,-1-2-2,0-2 0,0-2-1,1-3-6,0-6-9,2-4-9,1-5-11,0-8-5,2-10-3,0-12-1,2-10-3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8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34000 36682 546,'9'-10'0,"3"-6"0,4-4 0,2-4 0,1-3 1,1 1 2,-1 1 3,1 1 3,0 2 5,1 5 9,1 3 10,1 4 9,-1 3 4,-3 0 0,-3 2-1,-3 1-1,-2 3-4,-2 7-6,-2 7-7,-2 8-6,-5 4-8,-8 6-7,-8 5-7,-7 5-7,-3-1-7,5-6-7,3-5-6,5-7-7,2-3-2,2-3 0,2-1 1,2-2 1,5-3 2,6-3 1,7-2 3,7-4 0,4-1 9,-1-2 14,1 0 14,-1-2 14,-1 1 8,-5 0 2,-3 2 1,-4 1 1,-5 2-1,-2 5-4,-6 5-6,-2 6-3,-6 3-4,-6 5-2,-5 3-2,-6 4-2,-3 2-4,1-1-8,1-2-7,1 0-9,3-2-8,3-5-10,5-4-11,3-3-10,3-5-1,2-6 5,2-6 7,3-6 5,1-3 8,2-2 6,2 0 9,2-1 7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9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35843 36672 374,'7'-7'4,"-2"-1"5,-3 0 7,0 0 6,-4 4 9,0 8 10,-3 8 10,-2 7 11,0 5 2,1 1-9,0 1-8,2 1-9,0 1-5,0 0-5,0 2-4,0 1-4,1 0-2,0 1-2,2-1-1,1 0 0,-1 0-4,-1 1-6,0-1-5,-1 0-6,-1-1-8,0-1-8,0-3-9,0-1-8,0-3-2,-2-2 4,0-1 5,-1-2 4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49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35531 36634 393,'8'-16'0,"0"0"0,0 1 0,0-1 0,0 0 5,3 1 8,2-1 10,2 1 8,2 0 3,5 4-3,3 3-3,4 3-4,3 2 0,-1 3 4,0 4 4,1 2 4,-2 3 1,-2 4-2,-2 2-2,-1 3-3,-3 2-2,-1 1-3,-3 1-3,-1 1-4,-2 1-2,-2 1-2,-3 1-3,-1 1-2,-2-1-2,0-2-1,-2-1-2,0-3-2,-4 1-1,-6 1-4,-6 3-2,-6 1-3,-5 2-1,-5 3 1,-4 1 2,-6 2 1,-5 2-9,-4 2-20,-5 2-18,-5 3-20,1-4-4,10-6 9,8-7 11,9-7 9,6-4 6,1-1 3,3-1 3,1 0 2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53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44100 38794 456,'4'-16'6,"8"1"15,7-1 13,9 0 13,1 3 3,-4 3-9,-3 4-9,-5 4-9,-2 3-5,-1 2-4,0 2-2,-2 2-2,0 1-2,0 3-1,-1 2 0,1 2 0,-1 1-1,-1 1-2,0 1 0,-2 1-2,-1 0-2,-2 1 1,-3-1-2,0 1-1,-4 0-1,0-1-2,-3 1-2,-2-1-2,-2 0-1,-2-1-2,-1 0 0,-3-2-2,-1-1 0,-1-1-2,-1-1-1,-1 0-1,0-3 0,1-3 1,0-3 0,2-2 0,1-4 1,1-2 1,1-3 0,1-3 2,1-3-1,2 0 3,2-1 0,2-1 2,2-1 0,1 1-1,0-1 1,2 0-1,0 1 3,2 1 8,0 1 7,1 0 8,2 5 11,0 6 15,1 8 15,2 6 15,-2 4 0,-1 0-12,-2-1-15,-1 1-12,-2 3-9,0 9-4,0 7-2,0 8-4,-1 1-2,-1-8-2,0-6-1,-1-7-1,-2 0-9,0 7-13,-2 6-15,0 8-14,0 1-7,2-4 0,3-4 0,1-4-1,1-4 0,2-7 0,0-5-1,1-6-1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54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45779 38550 415,'0'-22'2,"0"4"2,0 5 2,0 3 4,0 4 7,2 6 12,0 4 13,2 6 12,-1 3 2,1 3-5,0 3-8,0 3-5,-1 3-5,0 3-2,-2 3-1,0 3-1,-1 2-4,0 2-3,0 2-5,0 2-4,0 3-3,0 2-2,0 3-3,0 4-1,0 2-2,0 3 0,0 3-1,0 3-1,0 1-3,0-1-7,0 0-7,0-2-7,0-3-4,0-3 1,0-4 1,0-4 0,-1-4 0,0-2 3,-2-4 2,0-2 2,-1-4-3,0-7-7,0-6-6,1-5-7,-2-5-1,0-2 5,-1-4 5,-1-2 5,-1-4 4,2 0 5,1-3 5,0-2 4,1-1 1,1-2-2,-1 0-2,0-1-2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15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12925 14217 456,'-7'-28'6,"2"5"12,2 7 13,2 5 11,1 6 9,0 6 2,0 6 4,0 6 3,-1 4-4,0 3-11,-2 3-10,0 3-10,-1 2-7,1 2-3,-2 3-3,2 1-4,-2 2-2,0 2-2,-1 2-3,-2 3-1,1 0-1,-1 3 1,0 2-1,0 2 2,1 1-4,0-2-4,2 0-6,1-2-5,0-1-6,2-4-5,0-2-5,2-3-6,0-5-3,0-4 0,0-5-1,0-5 0,1-4 0,2-4 0,2-5 0,2-2-1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54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45466 38298 570,'-8'-29'5,"2"4"8,1 3 10,0 5 8,2 4 8,0 6 4,2 6 5,0 6 5,-1 5-3,-3 5-9,-5 5-9,-4 5-10,-2 2-7,-1 1-5,-1-1-5,-1 0-6,0 0-5,1-1-5,0-1-5,3-1-6,0-2-6,2-1-4,2-3-5,3-1-5,1-3-4,2-1-4,2-2-2,2-2-3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19:54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46000 38547 586,'2'-21'9,"6"7"18,4 5 18,5 6 18,2 4 4,-1 4-10,-1 2-9,-1 3-10,0 3-10,0 3-8,-1 3-10,1 4-8,-1 0-12,-1 0-12,-1 1-13,-1-1-12,-2-2-2,-2-3 10,-4-4 10,-2-4 9,-2-3 0,2 1-10,0 0-10,2 0-10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2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50012 38560 556,'-13'-15'8,"8"2"18,6 2 17,8 3 17,4 0 3,3 0-11,3 0-11,3 0-11,3 1-6,1 1-2,2 0-2,3 2-2,-2 0-3,-4 2-4,-3 0-4,-4 2-5,-6 2-8,-7 6-15,-6 4-14,-8 5-14,-3 2-2,-1-3 11,-1-1 11,-1-2 10,-1-2 8,2 1 5,1 0 6,1 0 5,-1 0 4,-2 3 2,-1 1 3,-3 3 2,1 1 1,1 1 0,2 1-2,3 1-1,0 0-1,2-1-2,1-1-1,1-1-3,3-1-4,7-3-10,8-1-10,6-2-9,5-4-5,3-6 1,3-6 0,3-6 1,0-3 1,0 0 4,-1 1 3,-1-1 4,-2 1 3,-3 2 7,-3 2 6,-3 3 5,-6 2 7,-8 4 10,-10 3 10,-8 5 8,-6 3 1,-3 2-7,-3 1-9,-2 3-8,-3 1-6,-1 1-5,-1 1-5,0 1-4,-2-1-3,1-1 2,0-3 1,0-1 2,0-2 0,3-1-1,2-1 0,2 0-1,9-5 5,18-6 10,18-8 10,17-6 11,9-3 2,0 3-6,0 1-6,0 2-6,0 2-5,0 0-3,0 2-4,0 1-3,-2 0-4,-2 2-1,-3 0-2,-3 2-1,-4 0-6,-3 0-6,-5 0-7,-3 0-6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3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50959 39218 481,'-9'-17'1,"-2"0"3,-2-1 2,-1-1 2,0 1 5,3 3 6,3 3 6,2 2 6,3 7 4,0 8 5,2 9 2,1 10 5,0 4-1,1 4-4,2 3-5,0 3-4,0 2-5,0 3-5,-2 4-5,0 3-4,-2 3-7,-2 7-9,-2 5-7,-1 7-8,-1 0-7,2-5-8,2-5-8,2-5-8,1-5-2,0-6 1,0-6 1,0-6 1,0-5 2,0-7 3,0-5 3,0-6 2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52133 38272 618,'1'-29'6,"2"5"10,2 5 11,2 5 10,1 4 6,2 4-2,0 4 0,1 4 0,-1 5-5,-4 7-8,-4 7-7,-4 8-8,-4 2-4,-4 2-1,-4 1-1,-3 1-1,-1-2-4,2-4-9,4-3-7,3-5-8,3-3-6,4-2-7,4-4-6,4-3-6,2-2 2,0-2 10,0-2 12,-1-2 9,0 1 8,-2 4 1,-2 3 2,-2 5 3,-3 3 2,-6 3 2,-4 3 3,-5 3 3,-3 1 0,1-3 0,-1-2-1,1-1-1,4-4 0,10-5-1,10-4 0,10-6-2,3-2 0,-1-2 2,-3 0 2,-1-2 1,-2 2 1,-2 4-2,-2 4 0,-2 4-1,-3 3 1,-3 1 2,-2 3 4,-3 2 3,-2 0 1,0-1-4,0-1-1,0-1-3,2-5-9,2-8-15,4-10-14,3-8-16,2-7-7,5-5 0,4-4 1,4-6 0,-1 1 4,-3 5 9,-4 7 8,-4 5 8,-2 4 5,1-1 3,1 0 2,2 1 2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52889 37760 595,'16'-25'0,"1"-3"0,1-3 0,1-2 0,0 0 6,-1 7 12,-1 5 11,-1 7 12,-2 5 7,-2 6-1,-4 6 0,-3 6 1,-3 5-5,-4 5-11,-4 5-8,-3 5-11,-3 1-7,0-2-4,1-1-3,-1-3-5,1-2-4,2-3-3,2-3-4,3-2-2,5-6-5,9-6-4,11-8-4,9-6-4,3-3 1,-3 2 7,-5 3 8,-4 1 6,-6 4 8,-10 6 6,-10 6 7,-10 6 7,-6 4 3,-2 3-1,-4 3 0,-3 3-1,0 0-1,1-2-3,3-1-2,2-2-3,2-4-3,7-1 0,3-4-2,6-3-2,4-1 0,2-2-2,3-1 0,4 0-1,3-3-1,7-2-1,6-4-2,5-2-2,3-2 0,-2 2-1,0 1 1,-1 1-1,-3 0 0,-3 2 1,-5 0 0,-3 2 0,-5 2 0,-4 4 0,-6 3 0,-4 5-1,-6 3 2,-6 1 4,-5 3 6,-6 1 4,-3 1 2,-1-1 0,1-1-1,0-1 0,1-1 0,3-3-2,3-1 0,3-2-1,3-3-1,1-1 2,2-2-1,3-2 1,4-2 4,6-2 6,7-2 6,8-2 6,4-2 2,5-2-3,3-2-3,4-1-3,2-1-3,-1 2-3,-2 2-4,1 3-3,-3-1-1,-2 2 0,-1-1 0,-3 0 0,-5-1-12,-9-2-27,-8-2-25,-9-1-26,-3-2-4,2 2 19,4 1 18,3 0 19,1 5 25,0 6 30,0 8 32,0 6 30,-1 4 8,-3 1-18,-4 1-16,-2 1-18,-1 0-15,-1-1-15,1-1-15,-1-1-15,0-1-6,1-1 1,-1-1 1,0-1 2,4-2-5,5-4-13,6-5-13,6-2-12,4-4 3,1-1 20,3 0 19,2-1 20,1-1 13,1 2 5,1 0 5,1 2 6,-1 0 3,-1 0 1,-2 0 1,-3 0 0,-1 0 0,0 2-5,-2 0-4,-1 2-4,1-2-9,0-2-12,1-4-13,1-2-12,0-2-9,-2-2-5,-2 0-5,-2-1-3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5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53573 37960 465,'10'-10'4,"5"-4"8,5-4 9,6-3 9,-1 0 2,-3 7 0,-5 5-2,-3 6-1,-3 4-2,-3 4-3,-1 2-3,-2 3-3,-4 5-6,-4 4-7,-5 4-9,-5 7-7,-4 1-5,-2 0-4,-1 1-4,-3-1-2,0-1-2,-1-3 1,1-4 0,-1-1 1,2-4 1,1-3 3,3-3 2,1-2 2,3-3 5,2-1 5,4-1 7,3 0 5,5-3 6,10-2 8,8-4 7,9-2 8,4-2 0,2-2-7,1 0-7,1-1-6,-2 0-3,-3 2-1,-5 2-1,-3 3 0,-6 2-9,-3 4-18,-6 3-19,-4 5-18,-6 1-3,-2 0 13,-5-2 14,-4 0 12,0-3 8,1-1 3,2-2 3,2-2 2,1-1 4,-2 0 5,0 0 5,-1 0 5,0 0 8,2 2 11,3 1 12,1 0 10,1 2 3,2 3-9,0 4-7,2 2-8,0 3-5,0 1-4,0 3-3,0 1-4,-1 3-1,0 3 0,-2 3 0,0 3-1,0 2 0,0 0-2,2 2-2,0 1-1,1-2-3,0-2-1,0-3-1,0-3-1,0-3-2,0-1-1,0-3-3,0-1-1,0-3-2,-2-1-3,0-2-4,-1-3-2,-4-1-1,-4 0-1,-5-2 0,-5 0 0,-6-1-2,-5 1-4,-6 1-5,-6 2-4,-2-2-1,3-1 2,4-2 2,2-2 1,5-1-4,7 0-10,7 0-9,7 0-9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5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55747 39031 551,'-2'-8'2,"13"2"7,13 1 4,13 1 6,4 0 7,-4 2 10,-4 0 10,-3 2 9,-1 0 1,5 0-6,2 0-6,6 0-7,-1 0-8,-4 2-10,-4 0-12,-3 2-9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5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55874 38080 454,'-7'-15'4,"2"2"9,2 3 9,2 1 8,1 3 7,0 4 8,0 4 6,0 4 7,-1 4-1,-2 7-8,-2 6-8,-2 5-9,-4 6-5,-7 4-5,-7 6-4,-7 4-4,-4 4-3,-2 0-4,-2 1-2,-2 2-3,-1-2-4,3-1-8,2-2-7,2-2-7,3-3-6,7-6-7,5-4-5,7-5-7,5-6 1,6-7 5,6-7 8,6-6 5,2-6 1,1 0-5,0-3-5,0-2-6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6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56144 39943 481,'8'-8'4,"0"2"5,-1 1 8,1 1 5,-1 1 7,-4 3 3,-3 4 6,-2 2 3,-4 4 2,-2 6-5,-3 4-4,-3 5-5,-1 2-2,2 0-4,3 1-3,1-1-4,2-1-4,0-3-6,2-3-7,1-3-5,3-4-6,7-5-6,7-4-6,8-6-6,3-3-4,2-5-2,3-4-3,1-3-2,-1-1 3,-3 4 8,-5 4 8,-3 5 8,-4 1 7,-1 2 8,-2 0 6,-2 2 8,-3 2 7,-2 6 11,-4 4 9,-2 5 11,-3 3 2,0 1-7,-2 1-5,0 1-6,0-1-7,1-3-7,0-3-9,2-3-7,2-3-7,4-2-3,3-4-3,5-2-5,5-6-9,4-8-14,4-8-15,6-7-14,0-2-6,-7 3 2,-5 5 2,-6 3 3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16"/>
    </inkml:context>
    <inkml:brush xml:id="br0">
      <inkml:brushProperty name="width" value="0.05219" units="cm"/>
      <inkml:brushProperty name="height" value="0.05219" units="cm"/>
    </inkml:brush>
  </inkml:definitions>
  <inkml:trace contextRef="#ctx0" brushRef="#br0">13955 14199 421,'15'1'4,"-4"2"7,-3 2 9,-2 2 7,-3 1 2,-1 2-3,0 0-4,-2 1-4,-1 2-3,-2 3-1,-2 3-3,-1 4-1,-3-1-2,0 0-3,-1-1-3,-1 0-3,-2 0-2,0 3-3,-1 2-1,-1 5-3,0-2-1,2-4 1,3-3 0,1-4 1,1-6 0,2-5-1,1-6-1,0-6-1,4-6-1,6-5-1,6-7-2,6-5-1,3-3 1,1 1 2,1 1 3,1 1 3,0 3 2,-1 5 6,-1 5 4,-1 5 5,-2 2 3,-1 2 0,-2 1 2,-2 0 1,-3 3 1,-1 4 4,-2 4 4,-2 4 3,-2 3-1,0 1-4,-2 3-3,0 2-4,-2 0-4,-2 1-2,-2-1-2,-2 1-4,1-4-6,4-7-10,4-6-12,4-7-10,3-6-3,4 0 4,2-3 4,3-1 5,1-1 5,-3 2 6,-1 2 8,-2 3 6,-2 1 7,-1 2 8,-1 2 8,0 2 9,-2 2 1,-2 2-5,-3 2-3,0 2-4,0-2-12,7-3-17,6-4-17,6-3-18,1-4-5,-3 0 6,-3-2 7,-3 0 6,-2 0 7,-2 3 5,-3 1 6,-1 2 7,-1 3 13,0 2 21,0 3 22,0 4 22,-1 1 3,0 1-16,-2 2-15,0 0-15,-1 1-10,0 0-4,0-1-4,0 1-5,2-1-3,4-1-2,4 0-3,3-2-2,2-2-4,0-2-6,-2-4-4,-1-2-5,0-4-3,0-2-1,-1-3 1,1-3-1,-2-2 3,-2 1 5,-4-1 4,-2 0 6,-2 2 3,0 1 2,0 2 3,0 2 3,-2 1 2,-4 1 3,-4-1 2,-4 0 3,-1 1 1,-1 2-1,0 2-1,1 2-1,-1 2-2,2 2-3,1 2-1,1 2-3,3 0-10,6-2-16,6-3-17,6 0-16,3-4-4,3 0 12,2-3 12,2-2 10,1-3 8,2-4 2,3-3 3,2-5 2,-1-1 2,-2-1 2,-1 1 3,-2-1 1,-3-1 1,1-3 1,-2-3 0,-1-2 0,-1-2 1,-3 1-1,-1 1 1,-2 2 0,-2 1 1,0 3 0,-2 3 2,0 3 0,-2 2 4,-1 1 7,0 0 6,-1 2 6,-1 7 12,0 12 16,0 13 16,0 14 17,0 5 0,0 0-16,0 0-17,0 1-16,0-1-10,0 0-4,0 0-4,0 0-3,0 2-6,0 1-5,0 2-6,0 2-5,0 2-8,0 0-10,0 2-10,0 0-8,0 1-10,3 0-8,2 0-8,2 0-7,0-4 1,0-10 12,-2-8 12,0-8 12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6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58366 37686 480,'22'-28'91,"-1"7"-13,-3 7-11,-1 7-13,-1 4-8,-1 2-4,1 2-3,0 2-5,-2 3-6,-3 4-7,-3 3-7,-2 5-9,-3 2-6,-2 3-6,-2 1-7,-2 3-6,-5 2-5,-6 2-2,-7 4-2,-7 3-3,-3-1-4,-2-2-8,-1-3-7,-1-3-7,1-4 0,2-1 8,1-4 7,3-3 8,1-3 9,1-3 10,1-3 10,1-2 10,2-3 8,3-1 4,3 0 5,3-1 3,3-1 5,6 0 4,4 0 4,6 0 4,4-1 1,5-1-3,5 0-2,5-1-4,4-3-4,3-2-7,3-3-7,3-3-7,-1-2-4,0 2-3,-3 1-1,-2 1-2,-3 1-5,-5 0-7,-5 2-7,-4 1-7,-5-1-7,-1 0-6,-2-1-7,-2-1-6,-2 0 1,-2 0 6,-2 2 8,-2 1 8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6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59006 38366 428,'-29'-7'19,"5"2"4,5 2 3,5 2 5,3 3 0,2 4-2,3 4-3,1 3-2,1 5 1,0 3 5,0 5 6,0 3 4,1 3 0,0 2-6,2 3-5,1 1-5,0 2-3,0 4-1,0 2-2,0 4 0,-1 1-3,-1 0-6,0-1-5,-1 1-7,-1-3-10,2-6-17,0-6-16,2-5-16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7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58494 38767 438,'0'-15'3,"0"0"7,0 2 5,0 1 7,-1 3 5,-4 6 4,-2 6 4,-3 6 4,-4 5-2,-4 5-5,-3 5-7,-5 5-6,-2 2-5,-2-1-3,-3-2-4,-1 1-4,0-3-1,3 0-1,3-1 1,4-1 0,2-2-2,4-4-2,5-5-2,3-3-2,4-4-3,6-4-4,4-4-3,6-4-3,5-5-1,9-7 2,7-7 0,8-7 3,5-5-4,1-4-7,0-4-9,2-4-7,-2-2 0,0 2 7,-3 0 6,-2 2 8,-3 2 5,-3 6 4,-5 4 4,-4 5 4,-3 5 7,-4 3 9,-5 4 10,-3 5 8,-3 4 12,-1 6 10,0 6 12,-1 6 11,-2 3-1,1 1-15,0 1-13,0 2-15,1-1-10,0 1-7,1 0-6,2-1-6,0 0-3,1-1 1,2 0 1,0-2 1,-1 0-3,-3 2-7,-2 0-8,-4 1-7,-3 1-3,-6 1 0,-4 1 1,-5 1 1,-3 1 2,-3 0 2,-1-1 3,-3 1 2,1-2 3,3-3 0,3-3 1,3-2 1,4-4 1,8-3 0,7-2 0,6-4 0,5-1 2,3-2 3,3 0 2,4-1 4,-1 0 1,-1 2-1,-3 2 1,-1 2-1,-3 1 2,-1 0 4,-2 0 5,-2 0 3,-3 1 1,-2 2-1,-4 2-2,-2 2-2,-3 1-3,-2 1-3,-2 2-5,-1 0-3,-4 1-2,-2 0-2,-3-1-2,-3 1-1,-1 0 0,1 0 0,1-1 1,1 1 1,1-1 1,2-1 3,3 0 3,1-2 3,6-1 2,10-2 0,10-2 2,10-2 0,4-3-1,2-2-2,1-4-2,1-2-3,-1-1-2,-1 1 0,-3 0-1,-1 2 0,-3 1 2,-3 2 5,-3 2 5,-3 3 4,-4 1 7,-4 5 7,-6 4 8,-4 4 7,-5 4 0,-3 5-4,-5 5-7,-4 5-5,-2 4-5,-3 6-4,-1 4-4,-2 6-4,-4 3-5,-5 3-8,-5 3-5,-4 3-8,-4 0-2,0-2 1,-1-4 1,-1-3 2,1-3-4,4-2-8,4-4-8,4-2-7,5-7-7,7-8-5,7-9-5,7-8-6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7"/>
    </inkml:context>
    <inkml:brush xml:id="br0">
      <inkml:brushProperty name="width" value="0.03003" units="cm"/>
      <inkml:brushProperty name="height" value="0.03003" units="cm"/>
      <inkml:brushProperty name="color" value="#F2395B"/>
    </inkml:brush>
  </inkml:definitions>
  <inkml:trace contextRef="#ctx0" brushRef="#br0">59550 40400 732,'22'17'35,"-1"1"-1,-3 3 1,-1 1 0,-1 3-1,-1 5-4,1 3-3,-1 4-3,0 0-11,-2-4-17,-3-4-17,-1-3-19,-2-4-9,0-2-2,-2-1-2,0-2-3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09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64199 39337 490,'-21'1'4,"3"0"7,5 2 8,3 0 7,4-1 4,6-4-2,4-4-2,6-4-1,3-2-3,5-3-2,3-2-3,5-1-2,0-2-3,-1 1 0,-3-1-2,-1 1-2,-3 0 0,-1 2-1,-3 3-1,-1 1 0,-2 2-2,0 0 0,-2 2-1,-1 1-1,0 2 1,0 6 1,0 4 1,0 6 2,0 4 1,1 7 1,1 5 1,2 7 1,-2 2 2,-1 0 2,-2 0 2,-2 0 2,-1 1 0,0-1-4,0 0-3,0 0-3,-1 0-3,-1 1-3,0-1-4,-2 0-2,0 0-2,0-2-2,0 0-1,0-1-2,0-3-2,0-3-1,0-5-2,0-3 0,1-8-10,0-12-17,2-12-16,0-11-18,2-5-1,0 5 11,1 3 13,2 5 13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0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64974 38849 428,'8'-22'0,"-2"3"0,-1 3 0,0 3 0,-2 2 7,-1 0 14,0 2 13,-1 1 14,-2 3 5,-1 8-1,0 6-2,-1 7-2,-4 5-4,-6 1-7,-5 2-6,-7 3-8,-3 1-3,-1 1 0,0 0-2,-2 2 1,-1 2-3,-1 1-4,-1 2-4,0 2-4,-2 4-2,-1 4 0,0 6-1,-2 4 1,1 2-7,2 1-12,2 0-12,1 0-12,5-5-7,7-7-4,7-8-3,7-7-3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0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66674 40416 434,'-15'-7'4,"2"2"5,3 2 7,1 2 7,3 2 9,1 4 13,2 2 12,2 3 12,0 3 1,0 2-12,-2 1-13,0 3-11,-1 0-8,0 1-4,0-1-2,1 1-4,-1 0-4,0 1-6,0 1-5,0 1-4,0-1-7,0-1-5,0-3-7,1-1-5,-1-2-10,2-1-11,0-1-13,2 0-11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0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67005 39961 563,'8'-9'3,"1"-2"7,2-2 8,0-1 6,0 0 7,-1 2 8,0 4 8,-2 3 7,-2 5 0,-4 8-7,-4 7-8,-4 9-8,-3 3-8,-4 1-10,-2-1-10,-3 0-9,0-1-8,1-3-5,2-3-7,3-3-5,4-3-2,8-3 3,8-2 4,8-4 3,4-2 4,2 0 7,3-2 6,1 0 7,-1 0 4,-3 2 2,-5 2 3,-3 2 1,-4 1 1,-4 3 1,-4 2-1,-4 1 1,-5 3 0,-6 1 0,-5 3 0,-7 2 0,-2-1-2,0 0-1,-1-1-2,1-1-2,1-1-1,1-3-1,3-1 0,1-2-1,5-5-11,5-8-22,6-8-21,6-8-21,4-2-6,2 3 12,2 3 11,1 3 12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0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67946 40571 389,'6'-8'6,"-2"0"14,-4 0 13,-2 1 13,-1 2 9,2 8 2,2 6 4,2 7 3,0 4-3,0 1-11,-2 1-11,0 1-11,-2 1-6,0 3-2,-2 1-4,0 2-2,-2 2-3,0-1-5,-1 0-4,-1 0-5,-1-1-5,0-3-7,1-4-5,-1-1-6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1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67828 40459 430,'22'-29'17,"-3"6"6,-3 4 6,-2 4 6,-2 5 2,3 3 0,1 2 0,3 4-1,1 1-1,-1 0-5,1 0-3,0 0-4,0 2-2,2 4 2,3 4 1,1 3 2,-1 5-1,-5 5-2,-4 5-3,-6 5-2,-7 2-4,-10 0-6,-10 0-6,-9 1-7,-9 1-8,-6 6-11,-8 4-12,-6 5-12,1-2 0,10-10 9,10-10 9,9-9 9,6-6-2,1-1-16,1-1-14,1 0-15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28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19613 13547 438,'0'-16'4,"2"0"7,0 1 8,2-1 8,-1 1 3,-1 2-2,0 3-2,-2 1-2,0 1-2,0-2-2,0 0-2,0-1-2,-1 0-2,-2 0-1,-2 2-1,-1 1-1,-2 0-2,0 0-1,0 0-2,0 0-1,-1 2-2,-3 2 0,-4 4-2,-1 3 0,-3 2-2,2 3-1,1 3-2,1 4-2,0 2-1,-1 3 0,-2 3 2,1 3-1,-2 3 1,2 2 1,1 4 1,1 3 1,1 1 0,1-2 1,0 0 2,2-1 0,0-2 1,1 0 1,-1-1 1,0-1 0,1-2 0,2-1 1,2-3 0,3-1 0,0-3-1,0 0 0,0-1 0,0 0-2,1-2 0,2-1 0,2-1 0,2-1-1,2-1 0,2-3-1,1-1 0,3-2-2,3-2-1,4-2-3,3-2-3,5-2-1,2-2-3,2-2 0,3-2 0,1-2-1,2-2 1,2-3 0,3-4 2,1-2 0,-1-2 1,-2-3-1,-3-1-2,-3-3 0,-4 1-1,-5 3 2,-5 3 1,-5 3 1,-3 2 1,-2 1 2,-3 1 2,-1 0 2,-3 2 3,-4 1 5,-4 0 5,-3 2 5,-4 2 3,0 2 0,-1 4 0,-1 2 1,-1 3 0,1 2-1,-1 2 0,0 2-1,0 1-1,-1 3 0,-2 2-3,1 1 0,-1 2-2,2 1 0,2 1-2,3 2-1,1-2-1,0-2 0,2-1-1,1-2 0,1-1-2,2-1 0,2 1-1,2 0-2,3-2-4,6-3-8,4-3-9,5-2-8,4-5-4,1-6 1,3-6 0,1-6 1,1-4 1,-1-3 2,-1-3 2,-1-2 2,-2-1 3,-3 5 3,-3 3 4,-2 5 3,-4 4 14,-3 8 24,-2 6 23,-4 8 24,-1 2 4,0 1-16,0 0-14,0 0-16,0-1-11,0 1-3,0 0-6,0 0-4,1 0-4,2 1-2,2 1-1,2 2-3,2-2-4,3-1-4,4-3-7,2 0-4,2-7-7,3-6-10,1-9-8,3-8-9,1-6 0,2-7 8,3-5 8,1-6 9,2-3 2,1 0-1,0 0-3,2 0-3,-2 1 4,-3 0 6,-5 2 9,-3 0 7,-5 3 6,-1 6 5,-4 4 4,-3 5 5,-3 4 1,-2 3-1,-4 3-2,-2 2-2,-2 3 9,0 1 19,0 0 20,0 2 20,-3 3 4,-2 6-10,-5 6-11,-4 6-9,-1 4-10,1 1-8,1 3-8,0 1-8,2 2-5,1-1-4,0 1-3,2-1-3,1 1-3,2-1-1,2 1-1,3-1-2,0 0 0,1-1-1,2-1-1,0-1-1,2-1 0,2-2 0,2-3 0,2-1-1,0-1 1,1 0 0,0-1 2,0 1 0,0-1 2,1-1 0,1 0 2,2-2 0,-1 0 2,1 2 2,0 0 2,-1 1 3,-1 1 2,-2 0 4,-4 0 3,-3-1 4,-2 1 0,-4 0-2,-2-1-4,-3 1-2,-6 2-5,-8 2-6,-7 3-7,-8 3-5,-7 3-10,-3 5-11,-4 3-11,-3 4-12,1 0-7,9-5-3,9-6-3,10-3-4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3"/>
    </inkml:context>
    <inkml:brush xml:id="br0">
      <inkml:brushProperty name="width" value="0.05138" units="cm"/>
      <inkml:brushProperty name="height" value="0.05138" units="cm"/>
      <inkml:brushProperty name="color" value="#F2395B"/>
    </inkml:brush>
  </inkml:definitions>
  <inkml:trace contextRef="#ctx0" brushRef="#br0">70417 39611 428,'1'-13'9,"0"8"19,2 7 19,0 6 19,2 5 5,0 5-10,1 4-9,2 3-9,-1 3-7,-1 1-4,-1 1-5,0 1-4,-2 2-4,0 6-3,-2 5-3,0 4-3,-2 4-2,0 2-2,-2 1-3,0 3-1,-2 1-4,-2 0-1,-2-1-3,-1 1-3,-3-1-1,0-2 2,-1-3 1,-1-1 1,1-2-3,1-2-6,2-2-7,2-2-6,2-4-3,1-7 2,0-7 1,2-7 1,1-9-4,2-11-9,2-10-9,2-11-8,1-4-1,0 1 9,0 3 9,0 1 9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4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70197 39372 449,'7'-34'0,"-1"8"0,0 9 0,-2 9 0,1 1 4,0-4 8,1-5 7,2-5 9,-2 2 5,-3 9 3,-2 8 3,-3 9 3,-4 6-1,-2 2-6,-3 1-6,-4 3-6,-1 1-3,-3 1 1,-1 1 0,-3 1 0,0 0 0,-1 1-2,1-1-3,0 1-1,-1-2-2,3 0 0,0-1 0,1-1-1,2-1-7,2-1-17,4-1-14,3 0-16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14"/>
    </inkml:context>
    <inkml:brush xml:id="br0">
      <inkml:brushProperty name="width" value="0.04776" units="cm"/>
      <inkml:brushProperty name="height" value="0.04776" units="cm"/>
      <inkml:brushProperty name="color" value="#F2395B"/>
    </inkml:brush>
  </inkml:definitions>
  <inkml:trace contextRef="#ctx0" brushRef="#br0">70750 39559 460,'8'-15'25,"0"4"4,0 3 4,-1 3 3,3 2 2,4 3 2,3 4 0,5 2 2,1 3 0,-1 4-2,-1 2 0,-1 3-2,-1 1-3,-1 1-8,-1-1-8,0 1-6,-3-1-10,-1 1-13,-2 0-13,-2-1-11,-3 0-15,-3-3-14,-2-1-15,-4-2-15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13353 44843 438,'-1'-29'8,"0"9"14,-2 5 16,0 8 15,-1 6 4,0 6-8,0 6-9,1 6-7,-2 3-5,2 2-4,-1 3-3,0 1-3,-1 4-2,0 3-1,-1 4 0,-1 4-1,-1 3 0,0 2-2,0 2 0,0 2-1,0 1-2,1 0-5,-1-1-2,0 1-5,1-1-2,0-2-1,2-2-2,1-2-1,0-3 0,0-3 0,0-5 0,0-4 0,0-3-1,0-3-3,0-3-1,0-3-3,0-5-2,1-6 1,-1-8 0,0-6 0,0-5 1,2-2 2,0-1 4,2-3 1,1 0 3,2 1 2,2 1 1,2 1 2,0 0 1,1-2 0,0 0 0,0 0 1,0-3 0,1 0 2,2-1 1,0-1 1,1-1 3,1-1 0,1-1 2,2 0 2,-1-1 1,3 1-1,0 1-1,1 1 0,-1 2 1,1 3 0,-2 3 2,-1 3 1,0 4 1,-1 6 3,1 6 2,-1 6 2,-1 4 0,-4 5-3,-4 3-3,-4 5-2,-4 2-4,0 1-1,-3 0-2,-2 2-2,-2 0-3,-2-1-2,-1-2-1,-3 1-4,-2-3-1,-1-2-1,-3-1-1,-1-2-1,-1-3-3,1-1-4,1-3-4,1-1-3,1-2-4,1-2-3,1-3-2,1-1-3,2 0-5,2 0-10,4 1-9,3 2-10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16683 47137 497,'-6'-6'14,"4"6"26,4 4 26,4 6 28,1 1 3,1 1-19,0-1-19,0 1-19,-1 0-26,-1-1-29,-1 1-31,0 0-30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3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18685 45513 401,'-8'-15'3,"2"4"8,1 3 7,0 2 7,1 2 3,-2 1-3,0-1-3,-1 0-2,-2 0-1,-2 2 0,-2 0 2,-1 2-1,-2 0 1,-2 2-1,0 0 0,0 2-1,-3 1 0,0 1-1,-1 3-1,0 2 0,-2 2-1,1 1 1,-1 3 1,1 2 0,0 2-1,3 2 0,1 4-2,3 3-2,1 2 0,2-1-1,2 0-1,3 0 0,1 1-1,2-1-2,2 0-1,2 1-1,1-2-2,2-2-1,0-2-3,2-1 0,2-4-2,7-5 1,6-5 0,5-4 0,5-4-5,3 0-8,2-2-10,4 0-9,3-4-5,2-4 0,4-6-1,2-3 1,-3-2 2,-8 4 8,-9 4 6,-9 5 7,-5 1-3,-1 0-15,-1 0-13,0 0-14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22997 44741 462,'-11'-4'6,"-7"8"12,-7 8 12,-7 7 12,0 2 1,7-5-9,7-4-9,7-6-9,1 1-5,-5 6-2,-5 5-1,-5 7-2,-1 0 0,1-2 0,3-2-1,1-4 0,3-3-1,1-1-2,2-2-2,3-2-3,3-4-3,6-3-7,6-4-5,6-3-6,4-3-1,3 0 6,3 0 4,3 0 6,0 1 5,-3 2 5,-3 3 5,-3 1 6,-2 3 5,0 4 3,-2 3 5,0 5 4,-2 3 3,-1 1 0,-1 3 0,0 1 1,-3 3-1,-2 3-4,-4 3-5,-2 3-3,-2 1-4,-2 0-3,0 0-3,-1 0-3,-2 0-2,-1-1-2,-3-2-2,-1 0-1,-1-3-3,2-3 0,3-5-1,1-3-2,2-7-6,2-8-12,3-10-12,1-8-13,5-8-3,10-6 3,8-8 5,9-7 3,3-1 6,0 2 4,-1 4 6,-1 2 5,-2 4 4,-2 5 2,-1 5 3,-3 5 1,-1 4 4,-3 3 4,-1 3 5,-2 2 4,-2 3 5,-1 2 7,0 2 7,-2 2 6,-2 4 5,-2 6 2,-4 5 2,-2 7 3,-3 1-5,0-1-9,-1-3-11,-2-1-9,0-3-7,-1-1-5,-2-2-5,0-3-5,-1-1-4,1-2-7,-1-2-5,0-2-6,2-3 2,3-4 8,2-4 8,4-4 9,3-2 2,6-2-1,4 0-3,5-1-1,2 0-4,1-1-5,0 0-3,-1 1-5,0-1-2,-3 0 0,-1 1 0,-2-1-1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24083 44863 499,'2'-22'20,"5"6"2,6 5 0,4 5 1,3 2-1,1 2 1,1 0-1,1 2 0,-1 0-3,-1 0-5,-3 0-5,-1 0-5,-3 1-4,-3 2-6,-3 2-3,-2 2-5,-4 1-4,-2 1-2,-4 2-4,-2 0-2,-3 0-1,-3 1-1,-4 0 1,-2 0 0,-1-1 3,1-1 4,1-1 4,1 0 4,0-2 3,-1-1 1,-1 0 2,-1-2 0,1-1 8,2 0 11,4-1 11,3-2 12,1 1 7,0 2 0,1 2 0,-1 2 2,1 2-2,2 1-2,2 3-3,2 2-3,1 1-2,0 1-2,0 1-2,0 1-3,0 3-3,0 3-3,0 4-4,0 5-5,0 1-3,-2 0-5,0 0-6,-2 1-4,0-3-4,-2-4-3,0-3-2,-1-5-3,2-8-10,6-12-16,6-14-17,6-11-15,2-9-1,1-3 16,-1-3 16,1-2 15,0 1 12,1 6 6,1 5 7,1 7 6,0 4 5,-1 2 4,0 4 2,-2 3 4,-1 2 4,1 0 3,0 2 4,-1 1 3,1 0 0,0 4-7,-1 0-6,1 4-5,-1 0-6,-1 1-4,-1 2-4,-1 0-3,-1 1-9,-2 0-11,-2 0-12,-2-1-11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8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24828 46000 479,'-21'8'33,"5"0"7,5-1 5,4 1 6,4 2-1,0 4-5,2 3-6,1 5-6,0 3-5,0 3-2,0 3-3,0 2-4,-1 5-2,-1 5-3,0 4-3,-1 5-2,-1 4-2,2 2 1,0 2 2,2 1 0,0 1-8,0-1-18,0-1-18,0 0-20,0-5-7,0-6 1,0-8 2,0-6 2,0-5 2,0-3 6,0-4 3,0-1 6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8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26039 44782 499,'0'-19'9,"0"9"19,0 8 17,0 10 19,0 6 6,0 7-6,0 5-7,0 6-6,-2 3-9,-2 1-10,-4-1-11,-2 0-10,-2 0-6,-1 0-4,-1 0-2,-1 1-2,-1-2-2,2 0 0,1-1 0,1-1 1,1-4-10,3-4-19,1-5-20,2-4-18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29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13497 19687 487,'-7'-6'90,"2"6"-14,2 4-13,2 6-14,1 4-8,0 5-6,0 5-3,0 5-6,0 4-3,0 6-2,0 5-3,0 4-2,0 6-4,0 4-5,0 5-3,0 5-6,-1 4-5,-2 2-8,-2 4-7,-1 3-8,-1-4-3,2-11 5,2-11 4,2-10 4,1-9-6,2-8-16,0-6-16,2-6-17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8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25639 45895 421,'16'-29'36,"0"7"0,-1 5-1,1 6-2,0 3-2,-1-2-3,1 0-4,-1-1-4,1 0-3,0 1-3,-1 0-4,1 2-2,-2 0-3,-1-2-2,-2 0-3,-2-1-2,-2 2 5,-2 6 11,-3 6 12,0 6 11,-2 3 4,0 3-5,0 2-6,0 2-4,-2 1-6,-2 4-3,-4 3-4,-2 3-4,-3 3-3,-3 3-4,-3 2-2,-3 4-3,-2 0-1,-1 0 1,-1-1 0,-1-2 1,0-2-5,3-5-8,2-5-10,1-5-10,2-4-6,1-1-3,1-2-4,1-3-3,0-1-3,2-2-1,1-2-2,1-2-1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9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25500 46531 480,'1'-13'29,"2"3"-1,2 4-2,2 4-1,2 4 4,3 6 9,3 4 10,4 5 9,1 4 0,2 3-9,3 3-9,2 3-9,1 1-8,2 0-3,2 1-6,3-1-4,1-1-6,2-2-9,2-1-9,3-3-7,-2-1-10,0-3-11,-3-1-10,-2-2-12,-3-4 1,-3-3 10,-5-4 12,-3-4 10,-4-2 5,-3 2-1,-3 0-1,-2 2-2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9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27389 45099 468,'-8'-23'4,"2"1"10,1 1 8,1 1 10,1 4 6,2 7 7,2 6 4,2 8 6,1 4-2,1 3-6,1 3-9,2 3-7,-2 3-6,-1 3-3,-2 3-4,-2 3-3,-1 2-4,0 2-3,0 3-4,0 1-3,-1 1-9,0 2-13,-2 0-13,0 2-13,-1-1-6,1 0 0,-1-2 2,0 0 0,0-4 1,0-8 2,1-6 1,-1-6 1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29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27700 46062 562,'15'-27'32,"-1"7"9,-1 9 10,0 7 10,-1 5 1,1 2-8,1 2-9,1 1-7,0 3-10,-1 2-10,-1 1-10,0 3-11,-3 0-3,-1 1 1,-2-1 4,-2 1 1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0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28987 44862 501,'-6'-8'11,"6"2"23,4 1 23,6 1 22,5 0 4,7 2-13,6 0-15,8 2-13,4-1-11,2-2-10,2-2-9,2-2-9,-1 1-8,-4 1-8,-4 2-9,-3 2-8,-6 1-4,-4 2 3,-5 0 2,-4 2 3,-5 0-5,-1 1-9,-2 1-11,-2 2-10,-2-1 0,-2-1 11,-2-1 11,-2 0 11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1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29958 45250 442,'-22'0'9,"5"0"3,3 0 5,4 0 4,3 1 5,1 4 4,0 2 4,2 3 4,0 3 3,0 2-2,0 1 1,0 3-1,0 3-1,0 5-3,0 5-3,1 5-2,-1 5-3,2 10-7,0 6-4,2 9-6,0 4-7,0 2-6,0 3-7,0 1-7,0-1-4,0-3 1,0-5 0,0-3 0,0-2-5,0 1-11,0 1-12,0 1-11,-1-5-4,0-12 3,-2-12 4,0-11 3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31497 45377 511,'-1'-9'11,"14"0"21,13-1 21,14-1 22,4 1 4,-6 1-16,-6 2-14,-5 3-14,-2 0-10,3 2-3,3 0-2,2 2-3,0 0-10,-3 0-13,-5 0-15,-3 0-15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1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32475 44577 403,'-8'-9'0,"0"0"0,0-1 0,1-1 0,-1-1 0,0 2 0,0 1 0,0 0 0,1 2 6,1 1 12,0 0 13,2 2 11,1 4 9,0 10 4,1 8 5,2 9 4,0 5-3,0 2-9,0 3-9,0 1-10,0 3-6,0 4-6,0 4-5,0 4-5,0 2-5,0-1-7,0 1-7,0 0-6,0-2-3,0-4-2,0-4-1,0-4-1,0-4-4,0-6-4,0-4-4,0-5-5,-1-7-5,-2-8-9,-2-10-7,-1-8-8,-1-4 3,2-1 12,2 0 12,2 1 12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2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32001 45901 536,'3'-31'49,"-10"17"9,-10 16 8,-9 18 10,-4 7-4,2 2-14,1 1-14,3 0-15,2 0-17,3-3-21,3-4-21,3-1-20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2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32650 45916 519,'21'-7'10,"-3"2"10,-4 2 9,-4 2 10,-3 1 5,1 2 2,0 0 0,0 2 3,1 0-4,1 3-5,3 2-6,2 2-7,0 1-5,-1-1-6,-1 1-7,0 0-5,-2-1-7,-1 1-11,-1 0-10,0 0-10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0"/>
    </inkml:context>
    <inkml:brush xml:id="br0">
      <inkml:brushProperty name="width" value="0.05433" units="cm"/>
      <inkml:brushProperty name="height" value="0.05433" units="cm"/>
    </inkml:brush>
  </inkml:definitions>
  <inkml:trace contextRef="#ctx0" brushRef="#br0">14480 19986 404,'6'16'91,"-4"3"-23,-4 1-21,-4 3-22,-2 1-12,-2 1-3,0 1-2,-1 1-2,-2-1-2,0 0 0,-1-1 0,-1-1 1,0-2-4,2-4-6,3-5-5,1-3-7,4-5-4,6-6-7,6-6-4,6-6-6,3-4 0,3-3 7,1-3 5,3-3 7,-1 1 4,-1 3 4,-3 4 4,-1 5 3,-2 2 5,-2 2 4,-3 2 6,-1 3 5,-2 2 5,-2 6 7,-2 4 5,-2 5 7,-1 2 0,0-1-5,0-1-6,0 0-5,2-3-11,6-4-16,4-5-17,5-2-16,3-5-6,-1-4 6,1-4 4,0-3 5,-2-1 5,-1 4 5,-3 4 6,-1 5 5,-2 2 7,-2 3 8,-2 4 10,-2 2 8,-2 2 5,-1 0 2,0 0 2,-2 0 1,2-2-5,4-2-12,4-4-12,4-2-12,1-2-9,-1 0-4,-1 0-5,0 0-3,-3 2 1,-1 4 11,-2 4 9,-2 4 9,-1 1 6,0 1 1,-1 0 2,2 0 2,0-2 1,3-1-3,3-2 0,4-2-3,0-3-1,1-2-4,0-4-3,-1-2-3,0-3-2,-1-2-3,0-1-2,-2-3-2,-1-1-1,-2 1-1,-2-1 0,-2 0 0,-2 0 0,-1-3 1,0-2 1,-2-1 1,-1 1 1,-2 5 3,-2 5 2,-1 4 1,-3 4 4,0 0 4,-2 2 4,1 1 5,-3 1 2,0 3 0,-1 4 2,-1 2-1,0 2 0,2 0-3,2-1-3,3 1-3,4-2-11,8-4-20,7-4-20,9-4-20,4-4-5,-1-2 12,1-3 10,-1-3 11,2-4 7,3-4 4,3-3 3,3-4 4,-1-3 3,-4 1 2,-3 0 3,-5-1 3,-3 2 2,-3 3 0,-2 4 1,-4 2 0,-2 2 5,-2 2 11,-3 2 10,0 3 10,-2 3 11,0 6 10,0 6 12,0 6 11,-1 5-2,-1 7-14,0 5-15,-1 7-13,-1 2-9,2 0-1,0 0-2,2 1-1,0-1-3,0 2-6,0 1-4,0 1-5,0-1-8,0 0-10,0-2-9,0 0-11,0-1-8,0-1-7,0-2-9,0 0-6,0-3-3,2-7 4,0-5 4,2-6 3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2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33695 45261 407,'0'-13'89,"0"8"-8,0 7-7,0 6-8,0 5-7,0 3-9,0 3-8,0 3-8,-1 3-7,0 3-5,-2 3-5,0 2-5,-2 2-4,-2 0-2,-1 0-2,-3 1-3,0-3-9,2-2-17,3-3-17,1-3-16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2"/>
    </inkml:context>
    <inkml:brush xml:id="br0">
      <inkml:brushProperty name="width" value="0.06001" units="cm"/>
      <inkml:brushProperty name="height" value="0.06001" units="cm"/>
      <inkml:brushProperty name="color" value="#F2395B"/>
    </inkml:brush>
  </inkml:definitions>
  <inkml:trace contextRef="#ctx0" brushRef="#br0">33967 44541 366,'0'-16'2,"2"-2"5,0 0 3,2-1 5,0 1 4,2 3 3,0 3 3,1 3 3,1 2-2,2 2-8,0 2-9,1 2-8,0 1-4,-1 2-1,0 0-1,-2 2 0,-1 1 1,-2 1 2,-3 3 3,0 2 2,-2 3 7,0 5 11,0 5 11,0 5 11,-1 3 3,0-1-7,-2 0-7,0 0-6,-1 2-3,0 3-1,0 3 1,0 2 0,1 3 0,0 2-3,2 2 0,1 2-3,0-1-1,0-2-4,0-4-2,0-2-2,0-4-4,0-3-3,0-5-5,0-4-4,-4-8-11,-6-12-21,-7-13-20,-7-13-20,-2-10-3,3-5 14,3-6 14,3-6 14,4-2 10,3 2 6,4 2 6,4 2 6,2 4 6,0 6 6,0 5 6,0 7 5,1 4 5,4 2 3,2 4 3,4 3 3,-1 4 1,1 6 0,-2 6 0,-1 6-1,-2 4-1,-6 5-5,-4 3-5,-5 5-4,-4 0-5,0 0-5,-1-1-5,-1-1-4,1-3-3,1-3 1,2-4 1,2-5 0,6-2-4,8-2-12,9-2-10,9-2-12,3-3-1,-5-4 6,-3-4 8,-5-4 7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3"/>
    </inkml:context>
    <inkml:brush xml:id="br0">
      <inkml:brushProperty name="width" value="0.05906" units="cm"/>
      <inkml:brushProperty name="height" value="0.05906" units="cm"/>
      <inkml:brushProperty name="color" value="#F2395B"/>
    </inkml:brush>
  </inkml:definitions>
  <inkml:trace contextRef="#ctx0" brushRef="#br0">35250 45122 372,'14'-36'22,"-1"6"5,-3 5 5,-1 7 5,-1 3 3,0 4-1,0 3 0,-1 3 0,0 4-1,0 7-1,-2 7-1,0 8 0,-3 4-1,-3 4-2,-2 5-2,-3 3-1,-3 3-4,0 4-5,-1 2-5,-1 4-6,0-2-7,1-3-10,1-4-10,0-4-10,3-4-7,1-5-3,2-5-2,2-5-4,1-6-6,2-8-10,0-8-11,2-8-10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3"/>
    </inkml:context>
    <inkml:brush xml:id="br0">
      <inkml:brushProperty name="width" value="0.07346" units="cm"/>
      <inkml:brushProperty name="height" value="0.07346" units="cm"/>
      <inkml:brushProperty name="color" value="#F2395B"/>
    </inkml:brush>
  </inkml:definitions>
  <inkml:trace contextRef="#ctx0" brushRef="#br0">36000 44293 299,'15'-37'1,"-1"6"1,-1 4 3,0 5 1,0 3 2,5 0 5,3 2 4,5 1 4,1 2 1,-1 3-5,-1 2-3,-1 4-4,-2 2-4,-1 2-1,-3 2-2,-1 2-3,-2 1 1,-1 2 0,0 0 1,-2 2 2,-1-1 1,-2 1 1,-3 0 0,-1 0 1,0 1 4,0 3 7,1 4 5,2 2 7,-1 1 2,-1 1-4,0-1-3,-2 1-3,0 0-1,0 3 1,0 1 1,0 3 1,-1 1 0,0 2 1,-2 3-1,0 1 0,-1 2-1,0 1-2,0 0-1,0 2-3,0 0-1,0 0-3,0 0-2,0 1-3,0-3-1,2 0-3,0-3-2,2-2-2,0-2-1,0-3-4,-1-3-1,1-3-3,-2-6-8,-6-10-15,-4-10-15,-5-10-15,-2-5-10,0-3-6,2-1-5,1-3-5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3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36252 45405 554,'0'-13'81,"0"6"-16,0 6-14,0 6-15,-1 4-10,0 1-3,-2 3-3,0 2-4,-2 0-6,0-1-10,-1-1-8,-1 0-9,1-3-9,6-1-11,4-2-9,5-2-10,5-1 1,1 0 14,4-1 12,4 2 13,-2-2 7,-3 1 2,-5 0 0,-3 0 2,-3 2 6,-1 4 14,0 3 14,-2 5 12,-2 1 6,-6 1-3,-4 0-2,-5-1-3,-4-1-4,-1-3-1,-3-2-4,-1-4-2,0-2-2,1-1-4,3 0-2,1-2-2,3-3-13,2-8-20,4-6-20,3-7-22,2-2-10,2 3 0,2 3-1,2 3 1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5"/>
    </inkml:context>
    <inkml:brush xml:id="br0">
      <inkml:brushProperty name="width" value="0.05684" units="cm"/>
      <inkml:brushProperty name="height" value="0.05684" units="cm"/>
      <inkml:brushProperty name="color" value="#F2395B"/>
    </inkml:brush>
  </inkml:definitions>
  <inkml:trace contextRef="#ctx0" brushRef="#br0">40600 45100 387,'0'-14'0,"2"3"0,0 3 0,2 2 0,1 2 5,3 0 12,4 0 11,2 1 10,1 0 6,-1 6-3,-1 2-1,0 5-3,-3 4-2,-1 4-3,-2 3-4,-2 4-3,-2 5-4,0 3-3,-2 4-2,0 4-5,-3 3-1,-2 0-3,-4 2-2,-2 0-2,-1-1-2,1-4 1,0-4-2,2-3 0,3-6-2,4-6-3,6-5-4,4-6-2,5-8-2,5-10 4,5-10 1,5-9 3,1-4 1,-3 3 1,-3 3 1,-3 3 0,-2 1 0,-1-1 1,-1-1-1,-1-1 0,2-3 0,4-7 0,3-5-1,4-6 0,1-1-1,-3 2 0,-3 4-1,-3 2 0,-3 3-1,-4 3 0,-5 3-1,-3 4 1,-3 1-1,-2 1 2,-2 1 1,-2 1 0,-2 1 1,-4 2 3,-2 3 0,-3 1 2,-2 2 3,-1 2 3,-2 3 4,1 1 3,-2 1 1,0 2-1,1 0-1,-1 2-2,1 1 1,1 2 3,1 2 2,1 2 4,1 2 0,4 3-1,3 3-2,3 3-1,2 2-2,3 1-3,4 1-3,2 1-2,5 0-3,4-1-1,5-1-4,5 0-1,3-2-2,3 1-3,1-1-2,2 1-2,2 0-8,1 1-12,0 1-12,2 1-13,-2-1-3,-4-1 6,-3-3 7,-5-1 6,-3-3 1,-3-3-4,-3-3-5,-2-2-5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5"/>
    </inkml:context>
    <inkml:brush xml:id="br0">
      <inkml:brushProperty name="width" value="0.06079" units="cm"/>
      <inkml:brushProperty name="height" value="0.06079" units="cm"/>
      <inkml:brushProperty name="color" value="#F2395B"/>
    </inkml:brush>
  </inkml:definitions>
  <inkml:trace contextRef="#ctx0" brushRef="#br0">43663 44910 361,'-21'-15'4,"8"3"5,7 1 7,7 2 6,6 2 7,7 0 5,7 2 5,7 1 7,5 0-3,2 0-10,4 0-9,3 0-11,-1 0-8,-2 0-8,-4 0-8,-2 0-8,-4 0-5,-5 1 0,-5-1-3,-5 0 0,-5-1-3,-4-2-3,-6-2-3,-4-2-3,-4-1 2,-4-1 8,-2-1 8,-3-1 7,-1-1 6,-1 0 4,1 1 3,-1-1 5,1 1 6,3 3 7,1 1 9,3 2 7,0 2 6,2 0 2,1 2 2,0 1 1,3 3 3,1 7 0,2 7 1,2 8 1,1 5-2,0 8-2,0 7-4,0 6-4,-1 5-4,0 2-8,-2 2-7,0 2-8,-2 7-5,0 16-7,-1 15-4,-1 14-6,0 0-8,2-15-9,2-14-10,2-15-9,1-10-7,0-5-1,0-4-3,0-5-3,0-7 5,0-8 12,0-7 11,0-8 11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5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43837 45728 511,'-8'-21'6,"2"3"13,1 4 12,0 5 12,1 2 7,-2 2 1,0 2-1,-1 2 1,-3 4-3,-2 6-9,-3 5-7,-3 7-8,-3 5-6,-3 4-5,-3 6-4,-2 5-4,-2 2-7,3 0-9,2 0-8,1 0-9,4-4-9,5-8-6,5-7-9,5-9-6,3-5-3,3-4 4,4-4 4,2-4 3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5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44400 46147 479,'28'-21'55,"-5"7"-2,-7 5-4,-5 6-3,-2 4-2,1 2 0,3 2-1,2 2 0,0 2-4,1 3-4,0 3-6,-1 3-6,0 1-8,-1-1-13,-1-1-11,0-1-13,-2-1-17,-1-1-20,-1-1-20,0 0-20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6"/>
    </inkml:context>
    <inkml:brush xml:id="br0">
      <inkml:brushProperty name="width" value="0.05517" units="cm"/>
      <inkml:brushProperty name="height" value="0.05517" units="cm"/>
      <inkml:brushProperty name="color" value="#F2395B"/>
    </inkml:brush>
  </inkml:definitions>
  <inkml:trace contextRef="#ctx0" brushRef="#br0">45679 45628 398,'0'-10'15,"0"12"31,0 12 30,0 11 30,-1 7 4,0 0-24,-2 2-24,0 1-23,-2 0-14,0 0-7,-1 0-6,-1 0-6,0-2-10,1-6-18,0-3-16,2-6-16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0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21001 19561 479,'0'-15'6,"0"3"12,0 1 12,0 2 11,-2 1 8,0 0 1,-3 1 2,-2-1 1,-1 2-3,-2 4-10,0 4-9,-1 4-9,-2 3-6,-2 1-3,-1 3-4,-3 2-2,0 1-2,1 3 1,1 2 0,1 1 1,1 1-1,2-1-2,2-1-5,3-1-2,1 0-1,2-1-1,2 1 0,2 0-1,2-2 0,4-1-1,2-3 0,4-1-2,1-2 0,3 0-2,1-2 0,3-1-1,1 0 0,-1 0 1,1 0 2,0 0 1,-2 0 2,-1-1 2,-3 1 3,-1 0 3,-3 1 3,-2 3 5,-4 4 4,-2 2 4,-5 1 1,-2-1 1,-5-1-1,-4-1 0,-3 0-5,-3 0-10,-3-1-10,-3 1-9,-1 0-7,-1-1-3,1 1-2,0 0-3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6"/>
    </inkml:context>
    <inkml:brush xml:id="br0">
      <inkml:brushProperty name="width" value="0.05941" units="cm"/>
      <inkml:brushProperty name="height" value="0.05941" units="cm"/>
      <inkml:brushProperty name="color" value="#F2395B"/>
    </inkml:brush>
  </inkml:definitions>
  <inkml:trace contextRef="#ctx0" brushRef="#br0">45954 45094 370,'1'-15'2,"1"1"5,3 0 3,2 2 6,1 1 2,0 2 1,0 3 1,0 1 2,0 1 0,3 2-2,2 0 0,1 2-1,1 1-2,0 2 0,-2 2-1,-1 2-2,-2 1 1,-2 1 3,-4 2 1,-2 0 3,-3 1 1,-1 3 1,0 2 1,-1 1 1,-1 3-2,2 1-1,0 3-3,2 1-3,0 4 0,0 3-1,0 4 2,0 4-1,0 2-1,0-2-3,0 0-4,0-1-3,-1-2-3,0-4-4,-2-2-2,0-3-4,-1-3-1,0-3 0,0-3-2,1-3 1,-4-6-9,-4-8-14,-5-10-14,-5-8-16,-1-8-1,5-8 9,3-9 11,4-7 10,3-3 6,2 0 5,3 2 3,1 1 4,2 2 2,3 7 1,4 6 0,2 6 2,2 4 4,0 6 8,-1 5 8,1 5 8,-1 2 3,-1 0-2,0 0-3,-2 0-2,-1 3-2,-2 6-2,-2 6-2,-2 5-2,-4 6-2,-4 5 0,-5 5-2,-5 5 0,-3 1-1,1-2 1,-1-2 1,0-1 1,2-3 0,1-3-1,2-4 1,3-1-2,3-4-1,6-3-6,6-3-5,6-2-4,2-5-1,-1-3 2,0-4 3,-2-3 3,0-3-4,0 0-13,-1 0-13,1 0-11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6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47561 45728 425,'-1'-21'0,"0"5"0,-2 5 0,0 5 0,-1 5 14,2 7 27,0 7 28,2 8 28,-1 4 3,-2 4-19,-2 5-21,-1 3-20,-2 1-13,0 0-6,0-2-6,0 0-7,1-2-6,1-3-9,0-3-7,2-3-8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7"/>
    </inkml:context>
    <inkml:brush xml:id="br0">
      <inkml:brushProperty name="width" value="0.07364" units="cm"/>
      <inkml:brushProperty name="height" value="0.07364" units="cm"/>
      <inkml:brushProperty name="color" value="#F2395B"/>
    </inkml:brush>
  </inkml:definitions>
  <inkml:trace contextRef="#ctx0" brushRef="#br0">48000 44975 298,'9'-16'2,"1"-1"4,3-1 3,2-1 4,2 1 3,3 4 2,3 4 1,3 5 2,1 1-1,1 2-4,-1 0-3,1 2-4,-3 0-2,-1 2-2,-4 0 0,-3 2-3,-3 0 2,-1 2 0,-2 0 3,-2 1 1,-1 2 3,1 2 3,2 2 2,0 1 4,-1 2 3,-2 0 1,-4-1 3,-2 1 1,-2 1 2,0 3 0,0 3 0,0 3 1,0 2-3,0 3-4,0 1-4,0 2-5,0 2 0,0 1 1,0 0 3,0 2 1,0 0-1,0 0-4,0 1-4,0-1-4,0-2-4,1-2-2,2-3-2,0-3-3,-1-4-14,-6-3-25,-4-5-25,-5-3-26,-3-5-2,1-6 19,-1-6 19,0-6 21,2-3 7,1-2-4,2 0-4,2-1-4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7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48509 45800 563,'-29'43'35,"5"-6"-11,5-7-11,5-7-11,4-5-4,3-1 0,2-3 0,4-1 2,2-3-3,4-2-4,2-4-6,3-2-4,4-2-2,4 0 1,3 0 2,4 0 1,1 0 4,-1 2 7,-3 0 6,-1 2 8,-4 1 5,-5 3 2,-5 3 3,-4 4 3,-5 1 6,0 1 9,-3 1 11,-2 1 9,-2 0 2,-2-1-8,-1-1-8,-3-1-8,-1 0-10,-1-1-13,-1 1-14,-1 0-12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37"/>
    </inkml:context>
    <inkml:brush xml:id="br0">
      <inkml:brushProperty name="width" value="0.02478" units="cm"/>
      <inkml:brushProperty name="height" value="0.02478" units="cm"/>
      <inkml:brushProperty name="color" value="#F2395B"/>
    </inkml:brush>
  </inkml:definitions>
  <inkml:trace contextRef="#ctx0" brushRef="#br0">51850 46681 887,'8'-14'7,"-1"5"14,1 3 14,0 4 15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43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14916 50380 516,'-7'-21'0,"2"3"0,2 5 0,2 3 0,3 0 5,6-2 9,4-3 10,5-3 10,3 0 2,3 5-3,1 3-5,3 4-2,0 3-4,1 2-1,-1 2-1,1 2-2,-3 2-2,-2 4-1,-3 2-3,-2 3-2,-4 3-2,-1 3-2,-2 3-2,-2 3-3,-3 2-1,-3-1-2,-2 0 0,-4 1-2,-2 0-1,-3 2-2,-4 3-3,-2 1-2,-1 0-2,-1-2 0,0-1 0,1-3-1,-1-2 0,2-3 0,1-3 0,1-3 0,0-2-1,0-4-1,1-3-1,-1-2-1,0-5-1,1-5 0,-1-4 0,0-5 0,1-5 0,0-3 1,2-5 2,1-3 0,1-1 3,2 1 2,2 3 3,2 2 3,1 1 2,0 2 1,0 3 1,0 1 1,0 3 7,0 1 12,0 2 12,0 2 13,1 4 7,0 4 0,2 6 1,0 4 1,1 3-4,0 0-7,0-1-8,0 1-7,-1 1-6,-1 1-1,0 3-1,-1 2-2,-1 3-3,0 5-1,0 4-3,0 6-2,-1 5-5,-1 8-8,0 6-7,-1 8-7,-1-1-4,0-3-2,0-6-2,0-4-1,1-5-2,0-1-2,2-2-2,0-1-2,1-3 0,0 0-1,0-2 1,0 0-1,1-4 3,0-9 4,2-7 4,0-8 4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43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18231 50527 554,'-6'-6'6,"2"2"12,4 4 11,2 3 13,2 1 3,0 1-6,0 1-5,0 2-6,1 2-3,2 5-1,1 5 1,3 5-2,0 5-1,-2 5-4,-3 4-4,-1 6-3,-1 5-3,0 6 1,0 5-1,0 7-1,-1 2-1,-2-1-2,-2-1-4,-2-1-2,0-1-4,0-1-6,1-1-5,2-1-6,0-1-3,-2-3-1,-1-1 0,0-2 0,-1-3-1,1-4 1,-1-4 1,0-4 1,-1-4-1,0-6 0,-1-4-1,-2-5 0,1-5-1,-1-6 2,0-6 0,0-6 1,0-3 3,1 0 3,-1 0 4,0 0 4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43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17816 50668 686,'-7'-25'58,"2"13"-5,2 12-5,2 14-4,-1 6-7,-2 3-8,-3 1-9,-3 2-8,-3 2-5,0-1-3,-1 0-3,-1 1-1,-1-2-5,1-2-6,-1-1-5,0-3-6,1 0-4,-1 1-2,1 1-2,-1 1-2,1-2-3,2-3-4,3-4-4,1-4-4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44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18800 51150 516,'30'1'77,"-3"2"-13,-4 2-13,-2 2-13,-1 1-8,0 3-4,-1 2-4,1 1-3,-2 2-2,-1-1 0,-3 1 0,-1 0 0,-2-1 1,-1-1 0,0-1 2,-2-1 1,-3-3-9,-6-6-20,-6-6-19,-6-6-19,-1-2-13,1 1-7,2 0-7,3 2-7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47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24300 52359 468,'3'-15'148,"7"2"-33,8 3-34,6 1-32,2 2-20,-3 0-6,-3 2-5,-3 1-7,0 0-3,3 0 0,3 0-2,3 0 0,1 1 0,-1 0-1,-1 2 1,-1 1-1,-1 0-1,1 0-1,-1 0-3,1 0-1,-1 0-1,1 1 0,-1 2 0,1 0 0,-1 1-1,1 0-1,-1 0-1,1 0-3,0-1 0,3-2 0,1-2-2,3-2 1,0-1-1,2 0 2,1 0 2,1 0 1,-1 1 2,-2 0 1,-1 2 2,-3 1 1,-1 0 1,1 0-2,-1 0 1,1 0-2,-2 0 1,0 1-2,-1 2 0,0 0 0,-2 0-1,2 0 1,1-2 1,1 0 0,0-1-1,-1 0-3,-1 0-2,-1 0-3,-2-1 0,-1 0 1,-2-2 1,-2 0 0,-2 0 2,-1 0 0,-1 2 0,-1 1 0,0 0-2,0 0-2,-1 0-2,1 0-4,-1-2-8,-2-1-14,-2-1-15,-2-3-15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1"/>
    </inkml:context>
    <inkml:brush xml:id="br0">
      <inkml:brushProperty name="width" value="0.05098" units="cm"/>
      <inkml:brushProperty name="height" value="0.05098" units="cm"/>
    </inkml:brush>
  </inkml:definitions>
  <inkml:trace contextRef="#ctx0" brushRef="#br0">22409 20096 431,'-15'1'169,"3"3"-42,1 4-41,2 2-42,1 3-21,-2 3-4,0 3-2,-1 4-2,-1 0-3,1 2 1,-1 1-2,0 1 1,1 0-3,0-3-2,2-1-3,1-3-3,2-1-5,6-1-5,4 0-5,6-2-7,3-3-3,5-5-2,3-4-1,5-6-2,1-4-1,1-7 3,-1-6 1,1-5 1,-2-5 4,-2-1 2,-1-2 3,-2-3 3,-4 1 2,-3 2 2,-4 1 1,-5 3 2,-2 2 2,-4 3 3,-2 3 3,-3 3 3,-4 2 1,-2 2 1,-3 3-1,-3 1 1,-2 3-3,-1 4-5,-1 4-4,-1 4-4,0 3-6,1 1-3,1 3-4,1 2-4,2-1-4,4-1-1,4-2-4,5-2-1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47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28808 51216 502,'-4'-7'6,"8"2"12,8 2 12,7 2 12,4 1 3,-1 2-4,-1 0-5,0 2-4,-2 0-4,1 2-3,-1 0-1,1 1-3,-1 1-1,-1 2-2,-1 0-2,-1 1-2,-1 2-1,0 0-2,-2 1-1,-1 1-2,0 1-1,0 0 1,-1-1 0,1 1 0,-1-1-1,0 1-5,-2 0-5,-1-1-5,0 0-3,-2 0-1,-1-2-1,0-1-2,-2 0 0,-2 2 3,-2 0 2,-2 1 2,-5 1 0,-8 1 0,-7 1 0,-8 1-1,-8 4-4,-5 7-9,-6 7-8,-5 7-9,-1-1-1,6-4 5,6-7 6,6-6 5,4-3 1,5-3-6,3-1-5,5-2-4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1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35800 50565 615,'23'-6'78,"-1"1"-16,-1 2-14,-1 2-15,1 1-8,5 0-3,3 0-2,4 0-2,1 0-2,-3 0 0,-4 0 0,-2 0 0,-2 1-4,-3 2-10,-1 2-7,-3 1-10,-2 2-9,-4 2-10,-4 0-11,-4 1-9,-4 0-5,0-1 4,-3-1 4,-2 0 2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1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35659 51150 627,'-15'0'-1,"4"2"0,3 0-1,3 2-1,0-1 0,0-1 1,-1 0 1,-1-1 0,-1-1 5,0 0 8,0 0 10,1 0 8,0 1 4,2 3-2,2 4-3,2 2-1,2 3-2,2 1-1,2 3 0,2 2-1,0 2-1,-1 5-3,-1 3-3,0 4-3,-2 3-3,-1 0-4,0 2-4,-1 1-3,-1-2-8,0-2-10,0-4-10,0-1-10,-1-5-7,-1-4-3,0-3-2,-1-4-3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2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35550 51707 653,'38'-36'51,"-2"7"-4,-2 7-6,-1 7-4,-1 4-5,4 0-5,3 2-4,3 1-4,-1 1-3,-4 2-2,-4 2-2,-3 2-1,-6 1-3,-4 2-2,-4 0-4,-6 2-1,-3 1-4,-2 3-3,-3 4-2,0 2-3,-5 3-2,-4 3-1,-6 3 0,-3 3-1,-5 0 0,0-1 2,-1-3 2,-1-1 1,0-2 1,-1-1 1,1-1-1,-1-1 1,1-1 1,1-2 2,1-3 2,1-1 3,2-1 3,3-2 4,3-1 5,3 0 5,4-2-1,5-2-5,7-2-5,6-2-5,4-3-5,1-4-5,3-4-4,2-3-6,-2-1-3,-3 2-5,-5 4-4,-3 3-3,-3 1-1,-2 1 5,-2-1 4,-2 0 5,-1-1 2,0 0 1,0-1 0,0-1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2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35924 50966 622,'1'-12'4,"1"8"12,3 8 13,2 8 12,0 6 4,-2 6-5,-3 7-6,0 5-5,-4 4-5,0 4-3,-3 2-3,-2 4-5,-1 0 0,-1-3 0,-2-1 1,0-2 1,1-4-6,1-5-15,2-7-15,2-6-13,3-5-9,2-6-4,4-6-5,2-6-3,2-4 1,0-2 7,-1-2 6,1-2 6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2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36004 51224 580,'0'-11'65,"0"10"-9,0 10-9,0 10-10,-2 6-6,-2 4-4,-4 5-2,-2 3-4,-2 4-2,-1 4-4,-1 4-2,-1 4-4,-2 1-1,-2 1 2,-1 0 2,-3 0 0,0-2-2,1-3-7,1-2-9,1-4-6,2-3-6,1-3 0,2-5-1,3-4-2,3-4 3,6-7 5,6-5 6,6-6 6,4-4 4,3-1 1,3 0 3,3-1 2,2-1 1,1 2 0,1 0 1,1 2 0,0-1-2,-2 1-6,0 0-6,0 0-5,-3 0-6,-2 0-5,-1 0-6,-2 0-4,-3-2-7,-3-4-5,-3-4-7,-2-4-7,-3-2 2,0 1 9,-2-1 8,0 0 9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2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36210 52989 625,'0'-18'8,"0"9"14,0 10 16,0 10 15,-2 6 3,0 3-10,-3 3-8,-2 3-10,-2 2-6,-2 0-2,-1 2-2,-3 1-2,-2-1-6,-1 0-11,-3-1-9,-1-1-10,-1-2-10,1-1-11,1-3-9,1-1-11,0-4-1,1-5 8,-1-5 9,1-4 7,1-3 7,2 0 7,4 0 5,3 0 7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3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34816 53438 711,'-7'-15'1,"2"2"3,2 3 2,2 1 3,1 1 0,2-1-2,0-2-2,2 0-2,4 0 4,7 1 11,9 1 11,7 1 11,7 1 2,6 2-5,6 2-5,6 2-7,2 1-11,1-2-16,0 0-18,0-2-16,-4 1-6,-7 1 5,-6 0 6,-7 2 5,-6-1 0,-3 0-5,-5-2-5,-3 0-6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3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38350 51128 683,'2'-15'0,"4"3"1,3 1 1,5 2 0,2 2 7,-1 0 12,1 2 11,0 1 12,2 0 3,6 2-8,7 0-7,5 2-8,0 1-5,-4 2-3,-5 2-2,-5 2-3,-5 1-7,-3 3-14,-4 2-14,-4 1-12,-8 4-8,-8 5-2,-11 5-2,-9 5-2,-2-2 3,6-6 6,5-7 7,7-6 6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3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37882 51971 597,'-45'20'33,"20"-7"7,19-6 7,20-8 8,10-3-1,4-2-10,3 0-8,3-1-11,5-3-6,6-3-5,7-5-5,8-3-5,-2-2-1,-7 3 2,-8 1 1,-8 3 2,-6 1-12,-7 2-28,-5 3-27,-6 1-29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1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23941 20616 534,'14'-7'41,"-1"2"1,-2 2 2,-2 2 1,-1 1 0,1 0-2,2 0-2,0 0-1,-1 2-6,-1 6-8,-2 4-8,-2 5-8,-3 3-8,-4 1-4,-4 1-7,-4 1-5,-2 1-3,-3 1 0,-2 1-1,-1 1-1,-1-1 1,1-1 1,0-3 2,2-1 1,2-3 2,3-1 0,3-2 2,2-2 0,4-3 4,4-1 8,4-2 7,4-2 7,3-2 5,3-2 1,3-2 2,3-2 1,2-1 0,1 0 0,1 0 0,1 0-1,-1 0-5,-1 0-11,-3 0-11,-1 1-11,-2-1-10,-3 2-12,-1 0-10,-2 2-11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3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38905 50518 492,'-1'-15'0,"-2"2"0,-2 3 0,-2 1 0,0 1 4,1 0 10,0 1 10,2-1 9,1 3 6,2 8 0,2 6 1,2 7 2,1 6-3,0 7-4,0 5-3,0 6-6,-1 6-2,-1 4-2,0 5-2,-2 6-2,0 1-2,0 1-3,0-1-2,0 1-3,0-4-2,0-7-4,0-6-2,0-8-2,1-5-3,0-7-2,2-5-1,0-7-2,3-5-2,2-4-3,3-6-4,3-4-3,3-6-1,3-5 1,3-7 1,3-5 2,0-3-1,-3 3 0,-3 2-1,-3 1-1,-3 3-1,-1 3 1,-2 3 0,-2 3 1,-3 2-1,-4 2 1,-4 2-2,-4 3 1,-4 1-1,-4 2 0,-3 2 0,-5 2 0,0 0 2,3 1 3,3 0 4,3 0 3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4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37754 52386 623,'-28'-15'4,"7"2"6,6 3 6,8 1 7,3 4 7,0 6 5,0 6 6,1 6 5,-3 4 0,-4 7-8,-4 3-8,-3 6-7,-4 2-6,-1 0-6,-3 0-5,-1 1-5,-1-3-9,1-2-11,1-3-10,1-3-12,2-3-6,1-2-2,3-1-2,1-2-1,2-3 2,2-3 7,3-3 8,1-2 6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37400 53543 612,'8'-7'0,"0"2"0,0 2 0,-1 2 0,3 1 5,4-2 12,3 0 12,5-1 10,3 0 6,5 3-3,3 4-1,4 2-3,4 4-4,5 6-5,2 4-5,5 5-7,2 2-4,0 0-4,0 0-4,0 1-4,0 0-6,-1 2-6,1 2-7,0 3-7,-2-3-7,-4-6-6,-4-5-8,-4-7-6,-5-3-2,-6-2 4,-5-2 5,-6-2 3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4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41059 51580 572,'2'-15'6,"4"2"11,3 3 12,5 1 10,2 3 4,0 4-9,-1 4-6,1 4-7,-2 3-6,-3 1-4,-3 3-4,-2 2-4,-4 2-5,-2 5-5,-4 3-6,-2 5-5,-4 1-3,-3 2 0,-5 1-1,-3 0 0,-2-1 1,2-5 1,3-5 1,1-5 1,0-2 0,-1-1-1,-3 1 0,-1 0-2,0-2 8,3-3 14,3-3 14,3-2 15,3-2 11,6 1 7,4 2 6,6 0 8,5 0-3,5-2-10,7-3-10,5 0-12,4-3-7,2-1-6,3 0-6,1-1-6,1-2-4,0 0 0,0-1-2,0-2 0,0 0-11,-2-1-18,0-2-20,-1 0-20,-4 0-4,-6 1 9,-5 0 11,-6 2 8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4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43450 51101 533,'0'-21'9,"2"3"17,0 5 19,2 3 17,0 5 5,1 6-7,1 6-9,1 6-7,0 3-8,-2 2-8,-3 3-7,0 1-9,-3 2-6,0-1-8,-2 0-5,0 1-7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5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43363 50622 515,'14'-15'3,"-1"4"7,-2 3 5,-2 3 6,-3 4 4,-2 7 4,-4 8 1,-2 6 4,-5 5-4,-4 5-8,-5 3-9,-5 4-8,-2 1-8,3-4-4,1-2-5,3-3-5,1-4-2,4-3 3,3-5 1,3-3 2,2-4 1,6-4 0,2-4-1,5-4 1,2-3 1,2 0 5,0-1 3,1-2 4,-1 1 3,-1 2 1,-2 3 2,-2 1 1,-2 2 0,-2 3-1,-3 4-1,0 2-2,-5 4 1,-4 5-1,-6 5 0,-4 5 0,-2 1-3,-1-3-8,1-3-6,-1-3-7,1-3-2,3-3 0,1-3 1,3-2 1,0-4 1,2-1 0,1-2-1,1-2 1,0 1 4,2 2 6,0 3 7,2 4 7,-1 1 6,-2 1 8,-2 1 6,-1 2 6,-2 0 4,2 4 1,1 4-1,1 2 0,1-1 0,2-2-3,2-3-3,2-2-1,3-4-4,4-3-1,4-3-2,3-2-3,4-6-3,3-8-6,3-8-5,3-7-6,2-8-5,1-5-6,1-6-4,1-6-6,1-7-2,4-9 0,3-9 0,2-8 0,3-3 1,0 5 3,2 5 1,0 6 3,-3 6 5,-7 12 7,-9 10 8,-8 12 7,-6 10 10,-6 10 13,-6 11 13,-6 12 12,-2 4 1,2 1-12,2-1-10,2 1-12,3-1-8,2-1-7,4-1-5,2-1-7,1-1-4,-1-2 0,0-3-2,-2-1 0,-1 0-1,-2 2 1,-3 2 0,0 1 1,-5 4 1,-2 5 2,-5 5 3,-4 5 3,-3 4-1,-5 2-2,-3 4-2,-4 2-2,-3 1-4,-1-4-4,-1-2-6,0-4-5,-1-2-5,3-5-5,2-4-4,1-3-6,4-5 1,5-5 8,5-4 6,5-6 7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5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44300 51740 566,'24'-22'31,"1"1"-1,1 3 2,1 1 0,1 3 2,2 1 1,3 2 1,1 3 2,3 1-1,2 2-3,4 2-2,2 2-2,1 3-8,-4 6-11,-2 4-13,-3 5-11,-3 5-4,-2 6 6,-1 6 5,-3 7 6,-4-2-11,-5-8-27,-6-8-27,-6-7-27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6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45200 52962 602,'31'-21'59,"-2"5"-6,0 5-7,-1 5-5,-2 3-7,-1 4-5,-3 2-6,-1 4-7,-4 1-3,-5 3-2,-5 2-2,-4 1-1,-5 3-1,-4 3-1,-4 3 1,-4 3 0,-2 0 0,-3-1 0,-1-3-2,-3-1 0,1-3-1,1-3-4,3-3-2,1-2-2,3-8-3,1-10-1,2-11-2,3-11 0,3-5-5,7 0-10,8-1-8,6 1-9,2 3-6,-1 4-3,-2 5-3,-3 5-4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6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47040 50478 556,'-7'-7'0,"4"0"0,2 2 0,4 1 0,7-1 10,11 0 21,12-2 20,12 0 21,3 0 3,-6 1-13,-6 0-13,-5 2-14,-6 0-12,-3 2-11,-5 0-10,-3 2-12,-4 1-8,-3 4-8,-2 2-8,-4 3-8,-5 4-3,-7 2 0,-9 3 1,-7 3 1,-5 1 1,-1 1 4,-1-1 3,0 1 3,-2-2 5,-1 0 5,0-1 5,-2-1 6,1-1 4,2-3 4,2-1 3,2-2 4,2-2 6,3-1 8,3 0 10,3-2 7,5-1 8,7-2 7,6-3 6,8 0 6,7-4-2,11 0-11,9-3-11,10-2-10,5-2-7,2-2-4,0-1-2,1-3-3,0 0-3,-2 1-4,-2 1-3,-2 0-2,-4 3-7,-6 3-6,-5 2-8,-7 4-6,-9-1-12,-10-4-14,-13-4-15,-12-3-14,-3-2 2,5 2 17,5 3 18,5 1 19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7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48078 50093 439,'-15'-23'1,"3"1"2,1 1 2,2 1 3,2 1 3,1 1 6,0 1 5,2 1 5,0 1 5,2 2 6,0 2 5,2 3 5,1 3-1,2 8-6,2 6-7,2 7-6,0 5-4,1 5-3,0 3-1,0 5-1,-2 3-2,-1 6-3,-2 4-1,-2 6-2,-1 3-3,-2 3-2,0 3-4,-1 3-2,-2 0-4,0-5-6,-2-3-4,0-4-6,0-5-1,1-6 0,0-6 2,2-6 1,4-10 1,10-16 3,8-16 2,8-15 3,7-9 0,1 1-2,2 0-2,2 0-2,-1 1-3,-6 5-1,-4 4-3,-5 3-3,-7 5-4,-10 5-9,-10 4-7,-10 6-8,-3 2 1,1 0 11,2 0 10,3 0 10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2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14437 26716 509,'-8'38'142,"0"-2"-32,0-2-34,0-2-33,1 1-18,0 1-3,2 2-4,1 2-3,0 0-3,0-3-2,0-4-2,0-2-2,1-3-2,2-3-5,2-3-3,2-3-4,2-3-3,4-4 1,2-5-1,3-2-1,3-7-1,3-8-2,3-8-3,3-7-3,1-6 1,-1-2 0,-1-4 3,-1-3 0,-3 1 4,-5 2 3,-5 3 5,-4 4 3,-4 2 3,-1 3 2,0 3 1,-1 3 1,-3 2 3,0 3 3,-3 1 3,-2 2 3,-1 3-1,-2 3-3,0 2-6,-1 4-4,-3 2-3,-2 2-2,-3 2-3,-3 2-2,0 2-6,1 3-13,3 3-10,1 3-13,3 0-4,2-2 1,4-4 1,3-3 2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7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46634 51809 510,'-22'-8'0,"5"2"0,3 1 0,4 0 0,2 1 2,0 0 4,1 0 5,-1 1 4,0 0 8,2 3 10,1 4 10,0 2 11,2 5 2,0 6-8,2 5-8,0 7-7,0 3-5,-3 4-3,-4 2-4,-2 4-3,-4 2-3,-3 0-5,-5 1-4,-3 2-3,-3-2-7,1-2-7,-1-4-8,1-2-7,0-3-9,1-2-7,1-1-9,1-3-9,2-3-2,3-5 4,3-5 4,3-4 5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7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46750 53277 556,'75'-6'57,"-7"2"-2,-7 4-3,-6 2-2,-2 4-4,5 2-2,5 3-4,5 3-3,3 3-7,-1 1-9,1 3-11,-1 1-8,0 2-13,-3-1-11,-1 1-14,-2-1-12,-5-2-5,-7-3 1,-6-5 1,-7-3 2,-8-3 3,-6 0 4,-7-2 3,-6 0 5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8"/>
    </inkml:context>
    <inkml:brush xml:id="br0">
      <inkml:brushProperty name="width" value="0.05287" units="cm"/>
      <inkml:brushProperty name="height" value="0.05287" units="cm"/>
      <inkml:brushProperty name="color" value="#F2395B"/>
    </inkml:brush>
  </inkml:definitions>
  <inkml:trace contextRef="#ctx0" brushRef="#br0">48899 50767 416,'1'-23'0,"2"4"0,2 3 0,2 3 0,4 2 4,7 1 8,7 0 9,7 2 9,1 1 2,-3 0-1,-5 2-3,-3 1-1,-5 2-4,-3 5-5,-4 6-4,-4 4-5,-7 5-3,-9 5-4,-8 5-4,-8 5-4,-5 3-1,1 2 0,1 2 1,1 2-1,3-1 2,1-3 3,4-5 3,3-4 2,2-3 3,1-1 2,1-3 2,1-1 3,2-3 1,6-3-1,4-3 2,6-2-1,4-6-3,3-4-7,5-7-7,3-6-6,5-7-5,3-7-2,4-8-3,5-8-1,-2-5-3,-2 0-2,-5-2-2,-3 0-3,-5 0 1,-3 2 3,-5 2 2,-3 3 3,-4 1 3,-2 5 4,-4 4 4,-2 4 3,-3 2 5,0 3 4,-1 1 5,-1 3 5,-1 2 5,2 2 5,1 4 3,0 3 5,3 5 6,4 8 6,4 8 7,4 7 7,2 8-1,3 5-9,2 6-9,1 6-8,1 9-6,-3 12-1,-1 11-2,-2 12-2,-2 0-2,-1-12-3,0-11-3,-2-12-4,0-7-11,0-1-20,-1 0-21,1-2-21,-1-2-7,0-7 4,-2-6 4,0-5 5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8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49914 51670 510,'-2'-11'12,"-2"8"24,-4 9 25,-2 10 23,-3 6 3,-3 8-17,-3 7-17,-3 7-18,-3 2-11,-3-1-8,-3 0-7,-3-1-6,-2-3-9,0-2-7,-2-3-9,0-4-8,0-2-7,3-5-6,3-3-6,3-5-6,4-3 1,5-4 8,5-5 7,5-2 8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8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50150 50006 578,'15'-29'0,"-1"7"0,-1 5 0,0 6 0,-1 5 9,1 2 19,1 4 17,1 3 20,0 3 4,-2 5-9,-3 5-8,-1 5-9,-1 6-11,0 5-16,0 6-13,0 6-16,-1-1-13,-1-6-10,-1-7-12,0-7-11,-1-5-4,0-3 4,0-3 3,0-2 4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9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51509 50477 475,'1'-21'13,"0"5"26,2 4 26,0 6 26,1 5 3,0 6-19,0 6-20,0 5-19,-4 6-13,-8 3-6,-8 4-6,-7 5-6,-7 2-6,-5 4-8,-4 2-8,-6 4-7,-3 1-3,-4 0 1,-2-1 1,-3 1 2,0-3-1,4-6-2,4-6-3,4-5-1,5-7 2,7-5 5,7-6 6,8-6 7,5-4 4,6 0 6,6-2 4,6 0 5,8-4 5,11-6 6,11-5 5,10-7 5,7-2 2,2 0-2,2-1-3,2 1-2,1 1-2,1 3-2,1 3-2,1 3-1,-2 2-5,-6 3-8,-6 1-7,-6 2-7,-10 2-14,-13 1-20,-14 0-21,-14 2-20,-6-1-3,0 0 14,2-1 13,1-2 14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9"/>
    </inkml:context>
    <inkml:brush xml:id="br0">
      <inkml:brushProperty name="width" value="0.05925" units="cm"/>
      <inkml:brushProperty name="height" value="0.05925" units="cm"/>
      <inkml:brushProperty name="color" value="#F2395B"/>
    </inkml:brush>
  </inkml:definitions>
  <inkml:trace contextRef="#ctx0" brushRef="#br0">51711 50668 371,'-15'-8'2,"4"1"6,3-1 4,3 0 6,3 2 7,5 6 13,6 4 11,4 6 11,1 4 4,-1 5-8,-2 5-6,-2 5-7,-3 4-6,-1 6-4,-2 4-5,-2 6-4,-2 3-4,-3 3-2,-4 3-3,-2 4-2,-1-2-3,0-5-5,2-5-4,1-4-5,1-6-2,2-6 1,2-6 0,2-5 2,5-7-6,8-7-13,7-6-12,9-8-12,2-4-5,-2-3 5,-1-4 5,-3-1 4,1-3-1,1 0-5,2 1-6,3-1-5,-3 2 1,-6 3 9,-5 3 9,-6 3 8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9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53000 52450 532,'0'16'97,"2"-1"-14,0 1-13,2-1-14,0 1-11,3 1-7,2 1-9,2 1-8,0 0-6,-1-1-6,-1-1-4,0 0-6,-2-2-9,-1 1-11,-1-1-11,0 1-12,-1-2-9,0-1-7,0-2-7,0-2-8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0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54700 53400 333,'49'20'167,"16"14"-1,15 14 1,17 16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0"/>
    </inkml:context>
    <inkml:brush xml:id="br0">
      <inkml:brushProperty name="width" value="0.05496" units="cm"/>
      <inkml:brushProperty name="height" value="0.05496" units="cm"/>
      <inkml:brushProperty name="color" value="#F2395B"/>
    </inkml:brush>
  </inkml:definitions>
  <inkml:trace contextRef="#ctx0" brushRef="#br0">58731 49724 400,'-22'0'2,"3"0"3,3 0 4,3 0 4,6-6 8,11-12 10,12-11 12,10-12 12,3-3-1,-2 6-11,-3 5-10,-3 7-12,0 1-6,1-3-1,3-3-1,1-2-2,2-2-1,-1 3 0,0 2-1,1 2 1,-2 2-2,0 3 0,-1 3 0,0 3-2,-4 2 0,-1 4-1,-4 3-2,-3 3-1,-2 3 0,-1 5 3,0 6 1,-2 4 2,0 5 2,0 5 0,0 5 0,-1 5 1,1 3 0,-2 2 0,-1 2 0,0 2-1,-1 1 0,0 0-3,-1 0-2,2 0-1,-2 0-4,1 0-1,0 0-3,0 0-3,-1-1-3,0-2-3,-2-2-5,0-1-3,-1-4-4,0-4-5,0-3-4,0-5-5,1-7-6,2-10-12,2-12-10,2-10-10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4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56000 2066 596,'16'-7'4,"-1"2"10,1 2 8,0 2 9,-1 1 5,-1 0 3,-1 0 2,-1 0 2,0 1-2,2 2-4,0 2-6,1 2-5,0 1-6,-1 1-7,-1 1-7,0 2-8,-2 0-5,-1 1-6,-1 1-4,0 1-6,-4 0-9,-2-1-17,-6-1-15,-2 0-15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2"/>
    </inkml:context>
    <inkml:brush xml:id="br0">
      <inkml:brushProperty name="width" value="0.03644" units="cm"/>
      <inkml:brushProperty name="height" value="0.03644" units="cm"/>
    </inkml:brush>
  </inkml:definitions>
  <inkml:trace contextRef="#ctx0" brushRef="#br0">15500 27250 603,'8'13'57,"2"-3"-6,0-4-6,1-4-7,1-2-3,0 2 1,-1 1 0,1 0 1,0 2-5,2 2-12,0 1-10,1 3-13,0 1-4,-3 0 2,-1-1 2,-2 1 2,-2-1-13,0 1-25,-2 0-27,0 0-25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1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59726 49246 402,'0'-24'0,"2"1"0,0-1 0,2 1 0,-1 1 6,-1 4 10,0 5 12,-1 3 10,-3 5 8,0 6 7,-3 6 5,-2 6 5,-4 5-2,-7 7-11,-8 5-11,-5 6-10,-7 5-8,-5 4-2,-4 4-4,-5 4-2,-4 4-3,0 4 1,-2 3-1,0 5 0,1 2-9,3 4-17,2 3-18,4 3-18,4-2-9,5-6-3,7-5-1,6-6-3,5-10 3,5-10 8,4-13 6,6-11 8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1"/>
    </inkml:context>
    <inkml:brush xml:id="br0">
      <inkml:brushProperty name="width" value="0.05373" units="cm"/>
      <inkml:brushProperty name="height" value="0.05373" units="cm"/>
      <inkml:brushProperty name="color" value="#F2395B"/>
    </inkml:brush>
  </inkml:definitions>
  <inkml:trace contextRef="#ctx0" brushRef="#br0">61681 50667 409,'7'-14'4,"0"3"7,-2 2 7,0 4 8,-1 3 11,0 2 15,-1 3 16,1 4 15,0 2 0,-2 3-15,0 3-17,-2 4-15,-1 2-11,-2 2-8,-2 4-8,-1 3-6,-2 1-9,2-1-6,1-2-8,0 0-8,0-2-6,0-3-6,-1-3-5,-1-3-6,0-6-4,2-10-3,2-10-1,2-9-3,2-7 5,2-3 11,2-3 12,2-2 10,3-2 10,5 1 7,5 1 6,5 2 8,1 1 5,-1 5 2,-3 3 2,-1 5 2,-2 2 5,-1 2 6,-1 3 7,-1 1 6,-2 4 2,-6 6-1,-5 6-2,-4 6-2,-6 3-5,-4 3-9,-5 1-10,-5 3-10,-1-1-6,1-1-3,2-3-4,3-1-4,3-3-3,6-1-2,6-2-3,6-2-2,5-2 1,4-1 4,3 0 4,5-2 4,0-1 4,-3 0 1,-3-2 3,-3 0 1,-2 0 3,-2 4 2,-3 2 2,0 4 3,-4 1 0,-3 3 0,-2 1 0,-3 3-2,-4 0 0,-2 1 0,-3-1-1,-3 1 0,-1-1-1,1-3-2,0-1-2,2-2-2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1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62931 50621 437,'14'-22'0,"-3"7"0,-3 3 0,-2 6 0,-2 3 11,2 2 23,0 2 21,1 2 23,0 2 5,-2 3-15,-3 4-14,0 2-14,-2 3-9,0 1-4,0 3-5,0 1-4,-2 3-3,0 1-4,-3 2-2,-2 2-3,-1 2-5,1-1-7,-1 0-6,0 0-7,0 0-7,1-1-9,-1-2-8,0 0-9,0-3-3,1-5 3,-1-5 2,0-4 2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2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62875 50702 421,'16'-22'30,"-1"5"0,1 3 2,0 5 0,1 1 1,3 2 2,3 0 1,3 2 1,0 1 0,-2 2-4,-1 2-3,-2 2-3,-4 2-2,-1 4 0,-4 2 1,-3 3-1,-2 3-1,0 1-4,-2 3-4,0 1-3,-4 4-4,-6 3-5,-6 4-6,-6 4-3,-5 4-5,-5 2-3,-4 4-2,-6 2-4,-3 0-6,-2-2-10,-2-4-11,-2-2-10,3-6-6,8-8-1,7-7-2,9-8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2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56304 53252 421,'-16'-8'2,"2"2"5,1 1 6,1 0 4,3 2 9,6 0 11,6 2 13,6 1 11,6 0 2,7 0-9,7 0-9,7 0-9,6 0-6,6 0-3,6 0-3,6 0-3,6-2-4,9-2-2,7-4-3,8-2-3,4-1-2,-2 3-3,0 1-2,-2 2-3,1 2-3,2 2-2,2 2-2,3 2-3,-1 1-2,-2 0-2,-2 0-3,-2 0-1,-2-1-1,-2 1 1,-2 0 2,-1 0 0,-4-1 1,-2 0-1,-3-2-1,-3 0-2,-3-2-1,-4 0-1,-5-2-1,-3 0-1,-5-1-1,-8 0-2,-6 0 0,-7 1-2,-7 0-2,-7 3-1,-7 4-2,-6 2-3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3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57991 54153 410,'-14'-1'0,"1"-2"0,2-2 0,3-2 0,5-3 4,11-3 7,11-5 8,11-3 8,5-3 4,-1 3 3,-2 0 2,0 1 2,-2 1-1,-1 2-6,-3 3-5,-1 1-5,-3 2-3,-3 0 0,-3 2 0,-3 1 0,-2 2-2,0 6 0,-2 4-1,-1 6-1,-1 3-1,-2 3 1,-2 3 0,-2 3 0,0 3 0,2 1 0,2 2-1,2 3 0,0 1-1,-1 2-3,0 2-3,-2 2-2,0 1-2,0 1-4,0-1-1,0 0-4,-1-1-1,0 0-1,-2-2-1,0 0-1,-1-2-3,0-5-5,0-4-5,0-3-6,-2-6-10,0-7-16,-3-6-18,-2-8-15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3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58821 53824 455,'7'-8'0,"-2"0"0,-3 0 0,0 0 0,-5 5 13,-6 8 29,-6 9 27,-5 10 28,-5 5 3,-1 4-21,-3 4-21,-1 4-22,-3 3-13,-2 2-7,-4 2-7,-2 2-6,-3 1-5,-1 0 1,0 0-2,-1 0 0,1-3-8,6-3-16,4-4-16,5-3-16,5-6-6,7-6 4,5-5 2,7-6 4,2-4 4,0-1 6,0-1 5,0 0 5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3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60792 54745 450,'-14'-7'12,"2"0"23,4 2 23,3 1 23,2 2 5,4 5-17,2 6-15,4 4-16,-1 4-10,-1 1-3,-2 3-4,-2 1-4,-1 2-4,0 1-5,0 1-4,0 1-4,-1-1-7,-4 0-11,-2-1-10,-3-1-10,2-8-11,6-14-11,7-15-11,8-15-11,3-7 2,1 3 16,1 2 15,1 2 15,0 2 11,-1 3 4,-1 3 6,-1 3 5,-1 3 13,-3 2 19,-1 4 20,-2 3 19,-4 4 7,-4 6-7,-6 5-5,-4 7-7,-2 2-7,1-3-12,0-1-9,2-2-11,0-2-8,1 1-6,-1 0-5,0-1-7,3 2-1,6 0-1,6 1 1,6 1 0,2 0 1,-1-3 4,-1-1 2,-1-2 3,-1-1 3,-2 2 1,-3 0 3,-1 1 2,-3 2 0,-6 1 1,-4 3-1,-5 2 0,-4-1-2,-1 1-3,-3-2-3,-1-1-3,-1-1-4,1-1-1,1-1-3,1 0-3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4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61891 55143 410,'7'-8'3,"0"2"4,-2 1 4,0 1 5,-1 1 5,1 3 7,2 4 6,0 2 7,0 2 2,0 2-2,-2 0-1,-1 1-1,0 2-3,-2 0-4,0 1-4,-2 1-4,0 2-2,-2 1-1,0 3-2,-2 1-1,-1 2-2,-1-1 0,-3 1-2,-2-1-2,-1 1-4,1-1-11,-1 0-8,0 1-10,1-2-2,1-3 3,1-3 4,0-3 3,7-3 3,10-2 1,11-4 2,11-2 0,3-3 2,-4-1 2,-3 0 3,-5-1 1,-2-1 0,-3 2-2,-1 0-3,-2 2-3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5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64131 50700 527,'38'11'7,"-3"7"15,-4 7 15,-2 7 14,-2 4 5,-3 0-5,-1 2-5,-3 1-4,-2-1-6,-3-2-5,-2-2-7,-4-1-5,-2 5-4,-1 14-3,0 13-2,-2 15-2,-2 3-3,-6-2-4,-4-5-5,-5-3-4,-7-1-2,-9 4 3,-9 5 1,-8 3 3,-7 0-8,-6-2-15,-3-3-15,-6-3-16,3-9-6,12-15 0,12-14 1,12-15 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2"/>
    </inkml:context>
    <inkml:brush xml:id="br0">
      <inkml:brushProperty name="width" value="0.0489" units="cm"/>
      <inkml:brushProperty name="height" value="0.0489" units="cm"/>
    </inkml:brush>
  </inkml:definitions>
  <inkml:trace contextRef="#ctx0" brushRef="#br0">17166 25668 449,'-7'-15'96,"2"18"-4,2 17-3,2 19-3,1 11-12,0 9-18,0 8-19,0 7-18,0 8-18,0 6-15,0 8-16,0 6-15,0-1-6,0-8 7,0-10 5,0-8 5,0-11-1,2-14-9,0-14-10,2-13-10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56969 49663 561,'-16'-28'0,"2"9"0,1 7 0,1 8 0,-1 7 3,-2 6 3,-1 5 5,-3 7 5,-2 6 5,-3 6 9,-3 8 8,-2 7 8,-3 3 1,1 1-6,0 2-6,0 0-5,0 4-6,3 5-4,2 7-6,1 5-4,3 4-1,3 2 0,3 3 2,3 1 0,3 1-4,6 0-14,4 0-13,6 0-12,5-1-8,7-2-5,7-2-3,7-1-5,0-9 0,-4-15 3,-5-14 2,-4-15 2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7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66073 54611 414,'0'-15'7,"2"2"15,0 3 14,2 1 15,-1 3 2,2 4-9,-2 4-10,1 4-10,-1 4-5,-4 5-1,-2 5-2,-3 5-1,-4 3-2,0 1-3,-3 1-3,-1 1-3,-1-3-2,2-6 0,2-5-2,3-6 1,5-7-7,11-8-13,11-8-11,11-7-13,5-5-2,1 3 5,-1 0 7,0 1 6,-1 1 4,-5 2 3,-4 3 3,-3 1 2,-5 5 8,-5 6 10,-4 7 10,-6 8 12,-3 3 7,-2 3 4,-2 2 3,-1 1 4,-2 0-5,2-3-12,0-3-13,2-3-13,2-4-8,6-4-4,4-5-3,6-6-5,2-3-1,3-1 1,1-3 1,3-2 1,-2 1 0,-3 1 2,-4 2 2,-4 2 1,-4 4 10,-1 6 19,-2 6 19,-2 6 19,-1 2 4,0-1-9,0-1-11,0 0-9,2-2-14,6 1-17,4 0-17,5 0-17,3-3-10,1-3-4,1-4-3,2-4-3,-1-3 1,1-3 8,-1-4 8,1-2 7,-1-2 7,1-1 6,-1-1 5,1-1 5,-3-1 5,-3 1 3,-5-1 3,-3 1 3,-3 1 5,0 2 7,-2 4 7,0 3 7,-2 1 4,-2 0 1,-2 1 2,-2-1 1,-2 1-2,-2 2-5,-2 2-6,-2 2-5,-1 2-3,-1 4-1,-1 2-1,-1 4-1,-2 1 0,0 3 0,-1 1 0,-1 3 0,1 0 0,3 1-1,2 0-2,4-1-2,2 0-1,0-3 0,2-1-2,1-2-1,2-3-6,4-1-12,3-2-11,5-2-11,3-3-5,2-2 1,1-4 0,3-2 0,-1-1 4,-3 0 5,-2 2 5,-4 1 5,-2 1 10,-1 4 13,0 2 15,-2 4 13,0 1 6,0 1-4,0 1-3,0 2-4,1-1-7,4 1-9,2 0-11,3 0-10,2-3-9,2-3-9,0-4-7,1-4-9,2-4-2,5-3 3,3-5 2,4-4 4,3-3 4,-1-3 5,0-3 5,1-2 5,-3-2 4,-2 3 3,-3 2 3,-3 1 4,-4 3 3,-5 3 3,-5 3 4,-4 3 4,-4 2 7,-1 0 11,0 2 11,-1 1 12,-3 2 7,-2 4 5,-4 4 3,-2 4 4,-2 4-3,-2 5-12,0 5-11,-1 5-11,-1 3-9,-1 3-5,-1 1-6,-1 2-5,-2 2-4,0 0-3,0 2-3,-2 1-3,0-3-6,4-4-10,3-5-11,3-5-11,2-4-6,1-3-5,0-3-5,2-2-3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7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69100 54682 484,'3'-19'12,"6"9"25,5 8 25,7 10 25,4 7 4,3 9-15,3 7-15,3 8-16,0 5-15,-2 2-16,-2 2-14,-1 2-16,-3-1-5,-1-2 5,-3-4 5,-1-2 6,-3-6-12,-3-8-27,-3-7-26,-2-8-28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71985 51312 522,'-7'-8'12,"18"-1"25,17-2 24,18 0 25,3 1 3,-10 3-17,-11 2-19,-11 4-17,-2 1-15,5 0-10,7 0-12,5 0-12,-3 3-11,-11 7-12,-12 8-13,-12 6-13,-11 4-3,-9 2 4,-10 2 6,-10 2 4,-2-2 7,8-5 8,6-7 9,7-5 8,5-4 5,3-1 2,3-1 3,3 0 1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8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71105 52161 501,'-20'8'2,"-7"1"1,-8 1 3,-8 1 3,0-1 2,8-2 6,7-4 3,9-2 5,6-2 5,6 0 4,6 0 4,6 0 4,7 0 2,9 0-4,9 0-4,9 0-2,6-1-5,5 0-4,6-2-6,4 0-4,1-1-5,-3 0-3,-3 0-5,-2 0-3,-6 1-5,-8 0-7,-8 2-7,-7 1-7,-8-3-11,-3-2-17,-6-5-15,-4-3-17,-4-2 1,-1 2 18,0 3 18,-1 1 19,-2 0 11,0 0 4,-1-1 5,-2-1 4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9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72337 50843 404,'-14'-36'1,"1"6"2,2 5 3,3 7 3,0 3 3,2 2 5,1 3 6,0 1 4,2 3 6,0 6 3,2 4 4,0 6 5,1 5-1,0 7-2,0 7-4,0 6-2,0 7-5,-2 4-4,0 6-4,-1 4-5,-2 5-2,-2 3-1,-2 5-2,-2 3-1,1-1-1,1-7-3,2-7-2,2-6-2,1-7-6,0-6-7,0-6-9,1-5-7,2-8-6,7-7-3,7-8-4,8-8-4,4-6 1,4-4 6,4-3 7,4-5 5,0 0 3,-6 3 0,-4 3 0,-5 3 0,-4 2 0,-3 0 2,-2 2 2,-4 1 1,-4 1-1,-6 2-2,-6 2-5,-6 2-2,-2 1-1,1 0 5,1 0 4,1 0 4,0 0 3,0 0 0,1 0 1,-1 0 1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9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70906 52867 519,'-23'-14'0,"4"1"0,3 2 0,3 2 0,2 1 4,2 1 9,3-1 9,1 0 8,1 3 7,2 6 5,0 6 5,2 6 5,-1 5 0,-2 7-7,-2 5-6,-2 6-6,-3 5-7,-5 2-8,-5 4-7,-5 2-8,-3 1-3,1-2 1,0-2 1,-1-2 2,2-3-9,3-2-15,3-3-17,3-3-17,3-5-7,2-4 2,4-5 1,3-4 1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09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70850 54000 461,'15'0'5,"-1"2"11,-1 0 9,0 2 10,2 1 7,7 3 0,7 4 1,7 2 2,5 3-1,4 3-3,4 3-1,4 3-4,3 2-3,5 0-8,4 2-7,3 1-7,2-1-4,-1-1 1,-1-3 1,0-2-1,-4-1-3,-3-3-6,-4-1-8,-4-2-7,-7-3-16,-9-3-24,-8-3-24,-8-2-25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0"/>
    </inkml:context>
    <inkml:brush xml:id="br0">
      <inkml:brushProperty name="width" value="0.05332" units="cm"/>
      <inkml:brushProperty name="height" value="0.05332" units="cm"/>
      <inkml:brushProperty name="color" value="#F2395B"/>
    </inkml:brush>
  </inkml:definitions>
  <inkml:trace contextRef="#ctx0" brushRef="#br0">73411 51934 412,'-7'-21'0,"1"5"0,0 5 0,2 4 0,2 1 7,6-6 13,4-3 14,5-6 13,5-1 2,5 4-8,5 5-9,5 3-8,0 3-7,-6 2-4,-4 2-3,-4 2-4,-9 7-4,-11 10-4,-10 11-5,-11 10-4,-7 6-2,-2 0 1,-4 0 2,-3 0 0,0-1 3,2-4 1,2-2 2,2-3 1,2-3 3,5-3 3,3-4 1,5-1 4,6-6 1,10-3 0,10-6 2,10-4 0,4-6-2,0-4-8,1-6-7,-1-3-7,2-7-6,1-5-4,2-6-6,3-7-5,-3-1 0,-6 0 4,-5 2 3,-6 0 4,-6 2 4,-2 0 3,-6 1 3,-2 2 4,-3 1 3,0 3 5,0 3 3,1 3 5,-1 4 5,2 3 5,1 5 5,0 3 6,2 4 5,0 6 8,2 4 6,0 6 7,2 3-2,2 5-9,2 3-11,2 5-9,2 6-2,1 10 5,3 10 7,2 10 4,0 3-1,1 0-12,0-1-10,-1 0-11,0-4-4,-2-3 0,-3-5 2,-1-2 0,-2-5-7,0-3-15,-2-2-15,0-3-15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0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74048 52998 443,'-2'-17'13,"-2"11"27,-4 12 25,-2 11 27,-4 8 4,-3 3-19,-5 3-17,-3 3-19,-4 1-12,-1 0-8,-2 0-7,-2 0-7,-2 0-6,1 1-1,0-1-4,0 0-3,1-2-6,5-3-12,4-5-11,3-4-11,3-4-9,1-6-9,1-6-8,1-6-8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3"/>
    </inkml:context>
    <inkml:brush xml:id="br0">
      <inkml:brushProperty name="width" value="0.05519" units="cm"/>
      <inkml:brushProperty name="height" value="0.05519" units="cm"/>
    </inkml:brush>
  </inkml:definitions>
  <inkml:trace contextRef="#ctx0" brushRef="#br0">17826 26391 398,'13'9'92,"-3"3"-23,-4 3-21,-4 3-23,-5 5-12,-4 5-2,-5 6-2,-5 7-3,-2 0-4,2-4-5,3-4-7,1-3-7,2-6-2,2-4-1,2-4-1,3-6-1,3-8-1,7-10-2,7-11-3,8-11-3,2-4 2,1 2 6,-1 1 7,1 3 5,-2 3 6,-3 7 6,-3 5 7,-3 6 6,-3 6 8,-2 6 9,-4 6 9,-2 6 10,-3 1 0,0 1-8,-2-2-8,0-1-8,-1-1-7,0-1-3,0-1-4,0 0-4,3-6-9,6-8-15,6-10-16,6-8-15,2-3-4,-1 1 8,-1 3 7,-1 1 7,-1 2 8,-1 3 7,0 1 7,-2 2 7,-1 4 9,-2 6 9,-3 6 10,-1 6 9,-2 1 3,-4-1-1,-2-2-4,-3-2-2,0-3-10,6-3-15,4-2-16,5-3-15,2 0-3,0 7 12,-2 6 12,0 6 12,-3 1 7,-1-1 1,-2-2 1,-2-2 2,1-3-3,2-1-10,4-2-7,2-2-10,2-4-4,1-4 0,1-5-1,2-6-1,-1-1 0,-1 1 0,-1 1 0,0 1 0,-3 0 1,-3 0 2,-2 0 2,-4 1 2,-2-1 2,0 0 2,-2 0 3,0 1 3,-1-1 2,-2 2 1,0 1 1,-1 0 2,-2 2 0,0 1 1,-1 0 1,-1 2-1,-2 2 1,0 4 0,-1 4-1,-1 4 0,1 1-1,4 1-1,4 0 0,4 0-2,5-3-8,6-5-17,6-4-15,5-6-17,3-4-4,-1-5 8,-1-5 8,0-5 7,-1-2 7,1 1 3,1 1 5,1 1 5,-2 1 3,-3 1 2,-5 1 3,-3 1 1,-3 1 4,-2 3 3,-2 1 5,-2 2 3,-1 2 6,0 1 8,0 0 9,0 2 8,0 0 5,0 1 4,0-1 4,0 0 3,0 2-1,2 6-3,1 4-6,0 6-3,1 2-6,0 3-7,0 2-7,0 1-7,-1 5-5,-1 7-6,0 7-4,-1 7-6,-1 4-2,1 3 1,2 4 0,0 2 0,1-3-7,0-8-12,0-10-15,0-8-12,0-5-11,0-3-8,0-1-7,0-2-9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0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74300 51190 560,'9'-22'0,"3"5"0,4 3 0,2 4 0,3 4 13,2 2 24,4 4 25,3 2 26,0 6 1,-2 8-20,-1 7-22,-3 9-20,-2 5-19,-3 6-20,-3 4-18,-3 5-19,-2-2-11,-2-10-4,-2-10-4,-2-9-4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0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76000 52570 595,'8'-22'0,"0"5"0,-1 3 0,1 4 0,2 2 9,6-1 20,4-2 18,5 0 20,3 0 4,4 1-13,2 1-11,4 1-12,-1 0-12,-6 0-9,-4 0-10,-5 0-9,-7 2-17,-8 1-22,-10 2-23,-8 2-22,-3 0-1,1 0 18,2-2 20,2 0 18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0"/>
    </inkml:context>
    <inkml:brush xml:id="br0">
      <inkml:brushProperty name="width" value="0.05876" units="cm"/>
      <inkml:brushProperty name="height" value="0.05876" units="cm"/>
      <inkml:brushProperty name="color" value="#F2395B"/>
    </inkml:brush>
  </inkml:definitions>
  <inkml:trace contextRef="#ctx0" brushRef="#br0">75517 51351 374,'-15'-36'3,"4"7"6,3 7 7,3 7 6,1 6 9,2 6 11,0 6 11,2 6 11,0 6 2,2 7-8,0 7-7,2 7-9,-1 4-7,1 2-3,0 2-5,0 2-5,-3 2-4,-4 2-5,-5 2-5,-5 1-5,-5 1-1,-2-2 0,-3-2 1,-2-2 1,-5-2-8,-3-2-14,-4-2-14,-4-2-16,-2-3-9,3-5-2,2-6-5,2-3-2,4-6 1,7-3 5,7-4 5,7-4 6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1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76450 53900 513,'17'1'7,"1"2"16,3 2 15,1 2 15,1 1 8,-1 3 0,-1 2 1,-1 1 1,-1 3-8,-1 3-17,-1 3-17,-1 3-17,-2 1-9,-4 0-5,-4 0-3,-4 1-4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1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79050 54494 610,'13'-2'166,"-3"10"-46,-4 11-46,-4 11-44,-4 2-39,0-6-28,-3-5-29,-2-6-30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3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84909 50981 454,'-8'-13'0,"-2"3"0,0 4 0,-1 4 0,-4 8 10,-7 11 21,-7 13 20,-7 11 21,-2 4 1,3-2-19,4-4-16,2-2-19,1-1-11,-1-1-5,-1 0-4,-1 0-6,3-2-2,5-7-3,7-5-2,5-7-1,6-5-3,6-8-4,6-6-3,6-7-3,3-4 2,3 2 9,1 1 7,3 1 8,-1 1 7,-3 2 6,-3 2 5,-2 2 6,-3 4 3,-1 4 3,-1 5 2,0 6 3,-3 3-1,-1 3-2,-2 3-4,-2 3-1,-2 2-4,-2 1-1,-2 0-3,-1 2-1,-3 0-3,-2-1-3,-2-1-3,-1-1-3,-2-1-2,0-1-5,1-1-4,-1-1-3,1-2-9,1-3-14,0-3-13,2-3-15,4-6-2,8-8 7,8-9 9,8-9 8,5-7 6,5-3 7,3-5 6,5-3 7,0 0 3,0 4 4,-1 4 3,-1 3 4,-3 4 4,-3 3 9,-5 3 7,-3 3 9,-4 2 4,-1 4 1,-2 2 0,-2 4 2,-3 3-2,-1 6-4,-2 4-5,-2 5-4,-3 4-4,-6 1-5,-4 3-6,-5 1-5,-3 1-4,-1-1-4,-1-1-5,-1-1-3,1-3-4,5-3-1,3-4-4,4-4-1,6-6-4,6-4-4,8-7-4,6-6-5,5-5 0,5-3 5,3-5 4,5-3 5,0-4 3,-2-4 2,-2-5 2,-1-2 1,-4-4 4,-3-1 2,-4 0 5,-5-1 3,-2 0 1,0 4 2,-2 2 0,0 4 1,-2 2 2,-1 5 2,-1 4 4,0 3 2,-1 5 7,2 3 12,0 4 11,2 5 12,1 2 3,5 2-3,4 2-3,3 2-4,3 1-3,1 0-5,1 0-3,1 0-4,-1 0-5,-3 0-5,-3 0-5,-3 0-5,-3 1-6,-2 4-6,-4 2-5,-3 3-5,-3 3-7,-6 2-5,-4 1-6,-5 3-6,-5 1-3,-3-1 3,-5 1 3,-3-1 1,-2 0 3,3-2 2,2-3 2,1-1 2,3-2 3,3-2 2,3-3 2,3-1 2,2-1 9,2 0 15,2 0 15,2 0 14,2 1 7,0 2 0,2 1-3,1 3 0,-1 3-3,-1 4-7,0 3-5,-1 5-6,-3 1-4,-2 1-3,-3-1-2,-4 0-3,1-1-2,1-5-1,2-3-2,2-4 0,5-4-4,6-3-6,8-2-6,6-4-6,5-2-3,5-4-2,3-2-1,5-3-2,0-2 1,-2 0 0,-1 0 1,-3 1 1,-3 0 0,-3 2-1,-4 2-1,-5 2-1,-4 2 1,-6 0 3,-6 2 1,-6 1 3,-3 0 3,1 1 2,-1 2 3,0 0 2,1 0 4,1 0 6,0-1 4,2-2 4,0 0 7,1 0 4,-1 0 7,0 0 5,0 1 3,2 2 1,1 2-1,0 2 1,2 2-2,0 3-4,2 4-6,1 2-3,0 3-2,0 5 4,0 3 3,0 4 3,-1 4-2,-1 5-7,0 2-8,-1 6-6,-3 6-9,-2 13-11,-3 11-10,-3 12-10,-3 3-7,0-4 0,-1-5-2,-1-5-1,2-12 3,5-15 7,4-18 6,6-15 7,1-10 0,0 1-8,-2 0-6,0 0-8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4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87968 50724 496,'23'-21'0,"1"5"0,-1 5 0,1 5 0,-2 3 8,-3 3 15,-3 4 16,-3 2 15,-2 4 2,-2 4-11,-2 3-13,-2 5-11,-4 2-7,-6 1-1,-6 1 0,-6 1-2,-3-2-7,-1-1-13,-1-4-12,-1-3-14,0-3-6,1-3 1,1-3 0,1-2 1,1-3 3,3 0 8,1-2 6,2 0 8,2-2 6,3 0 8,1-2 6,2 0 6,0 2 10,0 6 14,-1 5 12,-1 7 14,-2 4 1,0 3-10,-2 3-12,0 3-9,-1 1-8,-1 1-5,-1-1-3,-1 0-5,0-2-3,4-3-3,3-5-4,3-3-4,2-6-9,3-6-17,4-8-16,2-6-17,5-7-5,6-5 9,5-7 9,7-5 7,2-2 9,2 1 7,1 3 9,1 2 7,0 2 4,0 5 0,0 3 0,1 5 0,-1 2 9,0 2 18,0 2 19,1 2 18,-3 2 6,-4 2-7,-3 2-6,-5 2-7,-3 3-6,-4 6-6,-5 4-8,-3 5-6,-4 1-5,-4-1-5,-4-3-4,-3-1-4,-5-1-7,-2 0-9,-3-1-8,-3 1-9,-1-1-3,-1-1 5,1-1 3,-1 0 4,0-2 4,-1 1 2,-1 0 4,-1 0 2,1-1 2,1-1 1,3-1 1,1 0 0,3-3 0,1-1-5,2-2-2,3-2-3,1-4-4,4-5-1,3-7-2,2-5-3,3-6 1,0-3 4,2-5 4,0-3 3,2-1 5,2 2 5,1 2 5,3 1 6,0 4 6,0 5 7,-2 5 8,0 5 6,-4 6 8,-5 8 8,-4 8 8,-5 8 8,-3 5-10,0 5-24,0 3-27,1 5-25,0-3-12,4-6 2,3-7 4,2-6 3,4-6 2,6-1 4,4-2 3,5-2 4,3-1 2,1 0 1,1 0 1,2 0 0,-3 0 3,-1 0 4,-4 0 3,-3 0 4,-3 1 2,-2 2 3,-4 2 1,-2 2 1,-6 1 1,-4 1-2,-7 2-2,-5 0-2,-6 2 0,-1 1-2,-4 3-1,-3 2-2,-1-1 1,0 1-1,-1-2 1,1-1 0,0-1-3,2-3-7,0-1-5,1-2-7,2-2-2,1 0 3,3-2 2,1 0 4,5-1 8,7 3 14,7 2 13,6 2 15,3 1 4,0 3-5,-2 2-6,0 1-6,-2 1-4,0-1-2,-2 0-3,0-2-3,-1-1-3,0-1-2,0-1-1,1 0-3,1-3-10,5-3-16,6-2-17,4-4-17,6-3-4,7-6 8,7-4 10,7-5 8,3-2 7,3 1 4,2 1 6,2 1 4,2 0 6,2 2 9,2 1 9,2 1 8,-1 1 7,-3 2 7,-2 2 5,-4 3 7,-4 0 0,-8 2-8,-6 0-8,-7 2-6,-8 1-6,-10 1-1,-10 3-2,-10 2-2,-6 2-5,-5 4-6,-3 2-7,-4 3-8,-2 1-4,1-1-2,1-1-2,2 0-2,0-2-1,1 1 1,1 0 1,1-1 1,1 0 1,3-3 1,1-1 2,3-2 1,2-2 1,3-2-1,2-2 1,4-2-1,2-2 1,0-2 1,2-2 1,1-2 1,-1 2 9,-2 6 18,-2 6 16,-2 6 17,1 2 4,3-1-9,2-1-11,4 0-8,4-3-14,6-3-16,5-2-15,7-4-18,3-4-6,3-6 0,1-6 1,3-5 2,-2-3 3,-2 1 10,-3 1 7,-3 1 9,-3 2 6,-2 3 4,-4 2 4,-3 4 4,-2 6 17,-2 8 33,-2 9 32,-2 9 32,-2 10 0,-2 10-31,-2 12-30,-2 10-31,-2 8-24,-2 7-13,-1 5-16,-3 6-14,0 1-9,-1-4-1,0-4-3,1-4-1,0-8 0,2-15 2,2-13 2,3-13 3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6"/>
    </inkml:context>
    <inkml:brush xml:id="br0">
      <inkml:brushProperty name="width" value="0.06115" units="cm"/>
      <inkml:brushProperty name="height" value="0.06115" units="cm"/>
      <inkml:brushProperty name="color" value="#F2395B"/>
    </inkml:brush>
  </inkml:definitions>
  <inkml:trace contextRef="#ctx0" brushRef="#br0">91465 51511 359,'-7'-22'0,"2"5"0,3 3 0,1 4 0,2 6 9,1 6 16,3 8 18,2 6 17,0 6 2,0 5-11,-2 4-11,0 6-12,-4 3-8,-4 0-5,-6 2-5,-4 1-5,-3-2-2,-1-4-2,-1-4 1,-1-4-2,5-7-7,14-12-17,12-12-15,13-12-17,7-7-2,1-3 11,1-3 12,0-3 11,0 1 9,-5 6 7,-4 3 8,-3 6 6,-4 3 7,-3 3 6,-3 1 4,-2 2 6,-3 3 2,-1 2 1,0 3 0,-2 4 1,-1 2-2,0 1-4,-2 3-4,0 2-4,-2 1-4,0 1-2,-2 1-3,0 1-3,-3 1-3,-6 1-2,-4 1-2,-5 1-3,-2 0-3,1-1-5,1-1-4,1-1-5,6-7-6,9-12-10,10-13-9,9-13-10,7-5 3,1 1 11,3 3 13,1 1 13,1 3 6,-1 1 1,-1 3 1,-1 1 1,1 2 5,5 1 10,3 1 10,4 0 9,3 2 5,2 1-1,3 0-1,1 2 0,-2 1-4,-2 0-4,-5 2-5,-4 1-5,-3 0-5,-3 2-5,-3 0-5,-3 2-5,-4-2-5,-5-4-6,-4-4-4,-6-3-6,-3-4 1,-4 0 5,-2-1 7,-3-1 5,-3-1 4,0-3 1,-1-1 0,-1-3 0,-1 0 2,1 0 2,-1-1 2,0 1 2,1 1 3,-1 3 3,0 3 3,1 3 4,-1 2 4,2 4 6,1 3 4,1 3 6,1 3 1,4 5-2,3 6-2,2 4-1,2 6-3,-2 5-1,0 6-2,-2 7-2,1 4-2,1 4-2,0 3-3,2 5-3,0 2-2,0 2-3,0 0-3,0 1-2,0-1-3,0-2-5,0-4-3,0-2-5,-1-2-1,-1 1 1,0 2 1,-1 0 1,-2-1-5,-2-4-8,-2-4-9,-2-4-9,-1-4-4,-1-7 2,-1-6 1,-1-5 2,-2-5 2,0-4 4,-1-4 4,-1-4 3,-1-6 5,-1-8 4,-1-7 6,-1-8 4,1-4 5,5 1 3,3 1 5,4 2 3,4 0 4,2 3 5,4 1 3,3 3 5,5 1-1,9 1-4,9 1-6,9 1-5,7 1-3,6 3 1,6 1-1,5 2 1,2 2-3,-2 3-3,-4 1-5,-3 2-3,-6 1-10,-10 0-15,-9 0-14,-10 0-14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6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95262 52811 441,'-7'-13'127,"2"8"-21,2 7-21,2 6-22,1 5-15,0 3-7,0 3-7,0 3-8,-1 2-8,-2-1-9,-2 0-7,-1 1-10,-2-2-2,0-2-1,1-1 2,-1-2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7"/>
    </inkml:context>
    <inkml:brush xml:id="br0">
      <inkml:brushProperty name="width" value="0.06601" units="cm"/>
      <inkml:brushProperty name="height" value="0.06601" units="cm"/>
      <inkml:brushProperty name="color" value="#F2395B"/>
    </inkml:brush>
  </inkml:definitions>
  <inkml:trace contextRef="#ctx0" brushRef="#br0">96255 50578 333,'22'-22'5,"-1"3"11,-3 3 11,-1 3 11,0 5-1,1 8-12,3 8-10,1 7-13,-1 6-7,-7 1-5,-5 3-4,-6 1-5,-2 1-2,2-1 1,2-1 0,2-1 1,3-2 1,3-3 0,5-3 1,3-2 1,4-3 1,1-1 4,3-1 3,1 0 3,2-1 2,0 1 1,2 2 0,1 0 1,-2 0 1,-2-3-1,-3-1 1,-3-2-1,-3-1 3,-4 0 5,-5 0 4,-3 0 4,-5 1 10,-6 1 14,-6 3 14,-6 2 14,-1 2 2,1 3-11,2 3-9,2 4-11,2 1-6,-1 4-2,0 3 0,0 3-2,1 3-1,0 2-3,2 4-1,1 3-1,0 0-3,0-1-4,0 0-2,0-1-4,0-2-2,0 2 0,0-1-2,0 0-1,1-2 0,0-4 1,2-4 0,0-3 1,-1-5-12,-6-3-23,-4-5-24,-5-3-23,-4-6-3,-5-6 14,-3-8 16,-4-6 15,-3-8 6,-3-9-3,-1-9-4,-2-8-4,1-6 0,4 0 6,4-1 4,3-1 6,5 0 5,4 4 7,3 2 6,4 4 6,3 2 6,2 4 1,3 2 2,1 3 3,3 4 0,6 5 0,4 5-1,5 5 0,2 3 3,0 2 6,-2 3 7,-1 1 7,-1 4 2,-2 6-5,-3 5-3,-1 7-4,-2 4-3,-2 5-2,-2 3-3,-2 5-1,-2 1-2,-5 0-1,-4 0-2,-3 1 0,-3-3-4,0-2-3,1-3-5,-1-3-4,1-4-2,1-3 0,1-4 0,1-4 1,3-6-6,8-5-10,7-5-11,6-7-10,7-5-3,7-3 7,7-5 6,7-3 6,3-1 5,0 1 2,0 3 3,0 2 3,-2 2 5,-3 4 6,-5 5 7,-4 3 7,-3 3 6,-4 2 6,-5 2 6,-3 2 7,-7 6 2,-8 8-1,-9 9-1,-9 9-2,-6 2-3,-1-2-8,-2-3-6,-2-3-7,1-4-7,7-3-3,5-4-5,7-4-3,5-6-10,8-5-13,6-5-13,8-7-13,2-2-4,1 3 6,0 1 7,-1 2 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4"/>
    </inkml:context>
    <inkml:brush xml:id="br0">
      <inkml:brushProperty name="width" value="0.05037" units="cm"/>
      <inkml:brushProperty name="height" value="0.05037" units="cm"/>
    </inkml:brush>
  </inkml:definitions>
  <inkml:trace contextRef="#ctx0" brushRef="#br0">22383 25600 436,'0'24'185,"2"1"-43,0 1-44,2 1-43,-1 2-25,-1 2-7,0 4-6,-1 3-7,-1 2-6,0 2-7,0 2-4,0 2-7,-1 0-7,-1-4-9,0-2-9,-1-3-8,-1-5-8,0-6-8,0-5-7,0-6-7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9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98902 51077 404,'0'-30'10,"18"3"20,15 3 19,18 3 19,4 3 3,-8 5-18,-8 3-16,-8 4-16,-5 3-13,-3 0-6,-3 1-6,-3 2-6,-8 5-9,-14 8-8,-14 9-10,-13 9-8,-9 3-2,-2-2 7,-4-2 7,-2-1 7,-1-3 5,2 0 3,2-1 3,2-1 3,3-2 4,2-4 4,3-5 2,4-3 4,2-3 5,5 0 4,3-2 5,5 0 6,4-2 6,6-1 6,6 0 8,6-2 7,8 0-2,9 0-7,10 0-10,11 0-8,4-1-7,3-4-3,2-2-3,2-3-4,0-3-4,-1 0-3,0-1-4,-2-1-3,-4 1-2,-8 2 0,-7 4 1,-9 3 1,-7-3-7,-8-6-14,-8-7-13,-8-6-14,-5-5-2,-2-1 11,-1-1 11,-3 0 11,0-2 6,1 1 4,1 0 4,1 0 2,1 1 3,2 3 0,3 3 1,1 3 1,1 3 7,2 3 12,1 3 13,0 3 13,2 7 9,0 12 4,2 11 7,1 13 4,0 9 0,0 8-7,0 8-5,0 7-7,-2 1-6,0-8-8,-3-8-8,-2-8-7,-1-2-4,2 4-2,1 4-1,0 4-2,1 0-2,1-2-4,-1-4-5,0-2-3,1-5-6,2-6-7,2-5-6,2-7-8,3-4-1,5-4 7,5-5 5,6-2 7,2-6 2,2-2-1,3-5 0,1-4-2,1-1 1,-1 1 0,-2 1 2,1 1 0,-5 0-3,-4 0-5,-4 0-6,-6 1-6,-5-1-1,-6 2 5,-6 1 5,-6 1 4,-2 1 3,1 2 1,1 2 1,1 2 0,0 0 2,0 0 0,0-2 1,1 0 1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9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98618 52845 475,'-15'0'0,"2"0"1,3 0 0,1 0 0,0-1 1,0-4-1,-1-2 0,-1-3-1,0-1 8,4 0 15,2 2 15,4 1 15,2 2 4,2 4-7,2 4-8,2 4-8,0 3-4,-1 3 0,0 3-2,-2 4 0,-2 2-3,-6 4-3,-4 5-4,-5 3-4,-6 3-4,-5 2-4,-7 2-4,-5 2-5,-2 2-4,0 0-5,1 2-7,2 0-5,2-1-5,5-4-5,5-4-3,5-3-4,4-6-2,2-6 4,4-5 1,3-6 4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19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98700 53811 474,'8'-8'5,"0"2"9,-1 1 11,1 0 10,2 1 7,4 0 2,3 0 4,5 1 2,3 1-1,5 5-6,3 6-6,4 4-5,3 5-6,2 5-2,2 5-4,2 5-2,1 2-7,-2 0-9,0 0-9,-1 0-9,-2 0-3,-1 1 4,0-1 2,-1 0 5,-2-2-5,0-6-10,-1-4-11,-1-4-11,-4-5-7,-6-3-6,-5-3-4,-6-2-5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20"/>
    </inkml:context>
    <inkml:brush xml:id="br0">
      <inkml:brushProperty name="width" value="0.05901" units="cm"/>
      <inkml:brushProperty name="height" value="0.05901" units="cm"/>
      <inkml:brushProperty name="color" value="#F2395B"/>
    </inkml:brush>
  </inkml:definitions>
  <inkml:trace contextRef="#ctx0" brushRef="#br0">100783 51286 372,'9'-29'0,"0"5"0,1 5 0,2 5 0,5 2 6,14 1 13,13-1 11,12 0 13,1 2 1,-10 5-7,-12 2-9,-10 6-8,-10 4-5,-10 7-5,-10 7-3,-10 7-5,-7 3-1,-5-2 1,-4 0 0,-6-1 0,-2 0 1,2-1 2,0 0 1,1 1 3,3-2-1,2 0 1,3-1-1,3 0 0,4-3-1,3-2-1,4-1-1,5-2-1,4-3-1,8-3-4,6-3-2,7-2-3,6-4-3,5-4-1,5-4-2,4-4-2,3-3-2,-2-3-2,0-3-1,-1-3-1,-3-3-3,-2-3-2,-3-3-3,-3-2-3,-4-5 1,-5-3 2,-5-4 4,-4-4 2,-5 0 3,-2 5 5,-4 2 3,-2 5 5,-2 4 1,-2 2 0,0 3-1,-1 3 1,0 3 2,2 1 5,2 2 5,3 3 5,0 3 12,2 8 18,0 7 19,2 6 18,1 9 5,4 9-11,2 10-9,3 10-10,1 8-9,-2 5-7,-2 7-7,-2 5-6,-1 3-6,1-1-4,2-1-5,0-1-4,0-3-5,-2-3-8,-3-5-7,0-3-6,-2-4-5,0-4 0,0-4-2,0-4-1,-1-5-3,-1-4-4,0-5-4,-1-5-4,-1-6-4,2-8-3,0-8-3,2-8-4,0-5 3,2 0 10,0-1 10,2-1 9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20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101746 53064 455,'7'-8'3,"-2"0"7,-3 1 6,0-1 7,-4 2 9,0 4 11,-3 4 13,-2 4 11,-4 4 0,-5 5-12,-7 5-12,-5 5-11,-5 2-9,-1 1-4,-2-1-6,-2 0-5,-1 1-2,0-1 2,0 0 0,0 1 2,1-3-7,5-2-15,4-3-13,3-2-15,4-4-13,3-3-12,3-3-14,3-2-11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20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102000 50939 565,'16'-7'4,"1"1"8,1 0 8,1 2 9,2 1-1,1 2-7,3 2-8,1 2-9,0 4 7,-3 5 18,-3 7 20,-3 5 20,-3 6-2,-3 5-20,-3 4-21,-2 6-20,-3-3-16,0-8-8,-2-9-9,0-9-8,-1-5-10,2 1-10,0 0-10,2 0-11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20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103648 51680 437,'1'-15'8,"0"2"16,2 3 15,0 1 16,-2 3 5,-4 4-3,-5 4-4,-5 4-5,-6 4-4,-4 7-7,-5 6-8,-4 5-6,-5 4-4,-3 1-3,-2 0-2,-4 2-3,-1 1-2,0 0-2,0 2-2,0 1-2,2-2-2,4-2 0,4-3-3,3-3 0,6-4-2,5-3-4,7-5-3,5-3-3,8-4-1,10-4-1,10-4-1,9-4 0,8-4 1,6-4 1,6-4 3,7-3 1,1-3 0,-1 1-1,-1-1-3,0 1-1,-3-1-1,-2 2-1,-3 1 1,-4 1 0,-3 1 0,-5 1-1,-5 1-1,-5 0-1,-5 1-1,-3 1 2,-4-1-1,-4 0 1,-4 1-1,-4-1-2,-4 0-2,-4 0-3,-2 2 1,-2 3 3,0 2 3,-1 4 3,1 0 3,1 0 2,2-2 4,2 0 2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21"/>
    </inkml:context>
    <inkml:brush xml:id="br0">
      <inkml:brushProperty name="width" value="0.06725" units="cm"/>
      <inkml:brushProperty name="height" value="0.06725" units="cm"/>
      <inkml:brushProperty name="color" value="#F2395B"/>
    </inkml:brush>
  </inkml:definitions>
  <inkml:trace contextRef="#ctx0" brushRef="#br0">103689 51853 327,'-22'-15'0,"3"-1"1,3 0 1,3 1 1,2-1 3,2 2 7,2 1 6,3 1 8,1 2 7,6 4 8,2 4 10,5 4 9,0 4 0,-2 4-7,-4 3-9,-2 5-7,-2 4-6,0 5-3,0 5-3,0 5-3,-1 3-3,-2 3-2,-2 4-2,-2 3-2,-1-1-3,0-1-2,1-2-3,-1-2-2,0-2-2,2-4 0,1-2 0,0-3-1,1-3-3,0-3-5,0-4-4,1-1-5,-1-3-3,0-1-2,0-1-2,0-1-2,4-4-4,8-6-7,7-8-6,9-6-7,5-6-3,2-6 1,4-3 0,3-6 2,-2 0 3,-6 5 7,-5 5 5,-6 5 8,-5 3 3,-1 0 3,-2 2 1,-2 1 3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1:21"/>
    </inkml:context>
    <inkml:brush xml:id="br0">
      <inkml:brushProperty name="width" value="0.06724" units="cm"/>
      <inkml:brushProperty name="height" value="0.06724" units="cm"/>
      <inkml:brushProperty name="color" value="#F2395B"/>
    </inkml:brush>
  </inkml:definitions>
  <inkml:trace contextRef="#ctx0" brushRef="#br0">104850 53500 327,'14'16'153,"-1"-1"-32,-2 1-32,-2-1-31,-1 1-17,1 2-5,1 0-3,2 1-4,-1 0-4,1 1-1,0-1-4,-1 1-2,2-1-4,1 1-5,3-1-7,2 1-4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3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90800 20500 333,'49'20'167,"16"14"-1,15 14 1,17 16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4"/>
    </inkml:context>
    <inkml:brush xml:id="br0">
      <inkml:brushProperty name="width" value="0.0414" units="cm"/>
      <inkml:brushProperty name="height" value="0.0414" units="cm"/>
    </inkml:brush>
  </inkml:definitions>
  <inkml:trace contextRef="#ctx0" brushRef="#br0">22450 26463 531,'8'-15'113,"2"4"-20,0 3-19,1 3-19,2 1-14,2 2-7,1 0-8,3 2-7,1-1-9,1-1-6,1 0-9,1-1-7,-1-1-10,-1 2-13,-2 0-12,-2 2-12,-3 0-6,-1 0 3,-2 0 1,-2 0 3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92525 20425 333,'49'20'167,"16"14"-1,15 14 1,17 16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4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91964 20316 529,'-13'-7'8,"6"2"14,6 2 15,6 2 15,4 1 3,2 0-9,1 0-10,3 0-9,0 1-5,-1 2 2,-1 2 1,0 2 0,-4 2-5,-3 3-14,-4 3-12,-4 3-14,-3 2-5,-4-1 2,-2 1 4,-3 0 2,-1-2 1,1 0 0,1 0-1,1-2 1,1-2 1,0-1 2,2-2 3,1-2 3,2-3 5,4-1 8,4-2 7,4-2 8,3-1 3,3 0-2,3 0-2,3 0-1,1 1-3,-3 0-2,-1 2-1,-2 0-2,-2 3-1,1 2 2,-1 3 1,1 3 2,-2 2-1,-2 0-3,-4-1-2,-2 1-2,-4 0-1,0 1-2,-3 1 0,-2 1-2,-1 0-1,1-1-1,-1-1-3,0 0-2,0-2-3,-2-1-5,0-1-5,-1-1-4,-1-1-7,1-2-10,-1-3-10,0 0-9,2-4 1,5-3 10,3-2 10,4-3 10,1-3 5,2 0-2,-2-1-2,1-1-2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4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93000 21250 675,'22'14'113,"-3"-1"-25,-3-2-24,-3-2-26,-2-1-20,-1 1-15,0 2-14,-2 0-15,-1 0-11,0-1-7,-2-1-6,0 0-8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5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93447 20395 511,'-8'-13'5,"0"4"11,0 6 10,1 5 11,0 3 3,2 5-5,2 4-5,2 3-6,1 2-2,2-1-2,0-1-1,2 0-1,0-2 0,1-1-2,2-1 1,0-1-1,1 0-1,0 0 1,0-1-1,-1 1-1,1-1 0,0 0-1,0-2-3,0-1 0,0 0-2,1 2-2,1 0-2,2 1-1,-1 0-2,1 0 0,0-2-2,0-1-1,-2 1 0,-1 0-2,-2 1 0,-2 1 0,-1 2-1,0 2 0,-1 1 1,1 3 0,-3 1-3,-8 3-4,-6 1-5,-7 3-5,-3-2-6,1-2-9,1-3-9,1-2-8,2-4-2,1-3 5,3-3 5,1-2 5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5"/>
    </inkml:context>
    <inkml:brush xml:id="br0">
      <inkml:brushProperty name="width" value="0.03335" units="cm"/>
      <inkml:brushProperty name="height" value="0.03335" units="cm"/>
      <inkml:brushProperty name="color" value="#00BFF3"/>
    </inkml:brush>
  </inkml:definitions>
  <inkml:trace contextRef="#ctx0" brushRef="#br0">93650 20643 659,'0'-15'5,"2"3"8,0 1 10,2 2 8,2 2 6,5 1 4,5 1 2,5 0 4,3 2-5,1 0-11,1 2-12,1 0-10,-1 1-11,0-2-9,-1 0-8,-1-1-8,-2-1-5,-3 2 2,-3 0 0,-2 2 1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5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95212 20150 547,'-8'9'115,"0"3"-24,0 4-23,0 2-25,-1 2-14,-1 3-5,-3 1-6,-2 3-5,0 0-3,-1 1-2,0-1-2,1 0-2,-2 1 0,-2 3 1,-1 1 2,-3 3 0,1-1-7,3 0-19,3-1-18,3-1-19,2-4-8,2-6 2,2-5 2,3-6 2,0-6 5,0-2 8,0-6 10,0-2 7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5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94950 20324 572,'3'-11'32,"6"10"11,5 10 10,7 10 10,1 3-1,-1 0-10,-3-1-10,-1 0-11,-1-1-9,-1 0-6,1 2-7,0 2-7,-1-1-6,-1 0-9,-1 1-7,-1-1-7,0 1-4,0-1 3,0 1 2,-1-1 1,0-2-4,-2-3-12,-2-4-11,-2-4-11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6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96746 19461 568,'0'-13'9,"0"8"18,0 7 17,0 6 17,1 6 5,0 5-12,2 5-10,0 5-10,0 2-8,-2 2-3,-2 1-5,-2 1-4,-2-1-5,0-2-6,-1-2-8,-1-1-6,-1-3-7,2-2-5,1-1-8,1-3-5,0-2-7,2-2-5,0-4-5,2-3-6,1-2 2,2-2 10,2-3 9,1 0 9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6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97497 19797 473,'6'-7'7,"-3"4"15,-2 3 14,-4 2 15,-1 4 5,-1 6-6,-2 3-5,0 7-5,0 1-6,0 1-5,2-1-5,1 1-5,0-2-3,2-2-1,0-1-2,2-2-1,0-2-1,0 1 0,0 0 0,0-1 1,1 0-3,4-3-5,2-1-7,3-2-5,3-4-7,0-6-6,1-6-6,1-6-7,0-3-1,-1-1 2,-1-1 4,-1-1 3,-2-1 4,-2-1 4,-4-1 4,-2-1 4,-2 0 4,0 1 3,0 1 3,0 1 3,-2 1 1,0 3-1,-3 1 0,-2 3-2,-1 0-2,1 2-4,-1 1-5,0 1-5,0 1-1,-2 2 0,0 2 1,-1 2 1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6"/>
    </inkml:context>
    <inkml:brush xml:id="br0">
      <inkml:brushProperty name="width" value="0.03548" units="cm"/>
      <inkml:brushProperty name="height" value="0.03548" units="cm"/>
      <inkml:brushProperty name="color" value="#00BFF3"/>
    </inkml:brush>
  </inkml:definitions>
  <inkml:trace contextRef="#ctx0" brushRef="#br0">98031 18466 620,'8'-7'1,"0"2"5,0 2 3,0 2 4,-1 1 3,1 0 6,0 0 4,0 0 6,0 0 3,-1 2 2,1 0 3,0 2 3,-1 1-4,-2 1-10,-2 3-9,-2 2-11,-2 1-6,-2 1-6,-2 2-5,-2 0-5,0 0-1,0-1 2,2-1 2,1 0 2,1-3 0,3-1 1,4-2 0,2-2-1,3-1 3,2 0 5,2 0 5,1 0 5,0 0 1,-2 1-1,-4 2-1,-3 0-3,-2 2 0,-4 1 0,-2 3-1,-3 2 0,-4 2 0,-2 3-2,-3 3-2,-3 3-1,-2 0-6,1-1-9,-1-3-11,1-1-10,1-3-9,2-3-6,4-3-8,3-2-6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4"/>
    </inkml:context>
    <inkml:brush xml:id="br0">
      <inkml:brushProperty name="width" value="0.05692" units="cm"/>
      <inkml:brushProperty name="height" value="0.05692" units="cm"/>
    </inkml:brush>
  </inkml:definitions>
  <inkml:trace contextRef="#ctx0" brushRef="#br0">23413 25028 386,'0'-10'14,"0"12"28,0 12 28,0 11 28,0 8 3,0 1-19,0 2-20,0 2-21,-1 4-11,-1 4-6,0 6-3,-1 4-5,-2 5-6,0 5-7,-1 5-8,-2 5-8,1 0-7,1-2-11,0-3-8,2-3-11,0-5-3,2-6 2,0-8 2,2-6 2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7"/>
    </inkml:context>
    <inkml:brush xml:id="br0">
      <inkml:brushProperty name="width" value="0.05247" units="cm"/>
      <inkml:brushProperty name="height" value="0.05247" units="cm"/>
      <inkml:brushProperty name="color" value="#00BFF3"/>
    </inkml:brush>
  </inkml:definitions>
  <inkml:trace contextRef="#ctx0" brushRef="#br0">99277 18600 419,'-14'38'165,"3"-4"-38,3-2-39,2-3-37,2 0-22,1 2-4,-1 4-4,0 3-5,0 1-2,0 0 0,0 0-1,1 0-2,-1-1-5,2-2-11,0-1-11,2-3-11,1-2-4,2-3 5,2-4 3,1-1 5,2-5-6,2-3-18,0-4-16,1-4-18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7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99672 19172 568,'7'-7'7,"-2"-1"14,-2 0 14,-2 0 14,-3 4 5,-2 8-3,-4 8-4,-2 7-2,-3 5-7,-3-1-8,-3 1-9,-3-1-8,0-1-6,3-1-1,3-3-2,2-1-1,4-1-3,3 0 0,2-1-1,4 1-1,4-2-1,6-3 2,5-3 1,7-2 0,2-3-2,1-1-7,-1 0-6,1-1-8,-2-2-6,-1-1-4,-3 0-7,-1-1-4,-2-1-2,-3 0 4,-1 0 2,-2 0 3,-2 0 3,0 0 2,-2 0 2,0 1 3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7"/>
    </inkml:context>
    <inkml:brush xml:id="br0">
      <inkml:brushProperty name="width" value="0.03329" units="cm"/>
      <inkml:brushProperty name="height" value="0.03329" units="cm"/>
      <inkml:brushProperty name="color" value="#00BFF3"/>
    </inkml:brush>
  </inkml:definitions>
  <inkml:trace contextRef="#ctx0" brushRef="#br0">100450 18297 660,'8'-8'3,"0"2"6,-1 1 7,1 0 5,1 1 4,2 1 2,1-1 2,3 0 2,1 0-1,1 2-2,1 0-2,1 2-4,1 1-1,0 2-5,-1 2-2,1 2-4,-3 1-3,-3 3-3,-4 2-4,-4 1-2,-4 2-3,-3 1-1,-2 2-2,-3 0-1,-3-1-2,-2 0-5,-2 0-3,-1-2-5,-2-1-3,1-1-2,-1-1-2,0-1-2,2-2 0,1-2 2,2-4 2,2-2 3,2-4 0,1 0 2,0-3 1,2-2 1,1-1 3,0 1 3,1-1 6,2 0 3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8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100665 18616 462,'0'-12'12,"0"8"17,0 8 17,0 8 19,-1 4 3,0 3-8,-2 1-10,0 3-8,0 1-8,1 3-5,0 1-5,2 2-5,0 3-3,0 1-2,0 2-1,0 2-2,0 2-6,0 0-10,0 2-12,0 1-11,0-1-8,0-1-7,0 0-5,0-1-7,0-4 0,0-8 5,0-6 7,0-6 5,0-5 3,0-1 1,0-1 1,0 0 1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8:22:48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101831 18818 402,'0'-16'5,"0"2"11,0 1 9,0 1 11,0 1 2,0 0-6,0 2-7,0 1-6,0 0-3,-2 0-1,0 0 0,-1 0-1,-4 5 0,-4 8 1,-5 9 1,-5 10 2,-2 2-1,3 0-2,1-1-2,3-1-1,1-1-1,2-1 0,2-1-1,3-1 0,0-1-1,2-1-3,1 0-3,0-2-4,3-3-2,4-3-4,4-4-4,4-4-4,2-3-2,3-2 1,2-2-1,1-2 1,2-2-2,0-1-1,-1-3-2,1-2-3,-2 0 2,-1 1 5,-3 1 3,-1 1 5,-3 3 13,-2 8 21,-4 6 21,-2 8 22,-1 3 4,1 3-13,3 1-12,2 3-12,1 0-11,0-1-7,0-1-8,0-1-6,0-1-8,1 1-6,1-1-5,2 1-7,-1-1-4,1-3-5,0-1-4,0-2-5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28:13.238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17465 4737 0,'0'0'0,"0"0"15,0 0-15,0 0 0,0 0 16,0 0 0,0 0-16,-16-13 0,16 13 0,0 0 15,0 0-15,10-23 0,-10 23 16,16-17-16,-2 5 0,4 0 15,3-2-15,4 0 0,4-2 16,11-5-16,2 1 0,13-8 16,3 0-16,3-1 0,3-1 15,16-6-15,3 1 0,12-6 0,-4 2 0,12-2 16,-4 3-16,1 0 0,-8 5 16,18-4-16,-12 8 15,-16 11-15,-12 7 16,-17 0-16,-11 4 0,-13 3 15,-9 4-15,-9 3 0,-5 0 16,-8 1-16,-6 1 0,-12 5 16,-8 5-16,-4 1 0,-12 4 0,-15 4 15,-9 1-15,-6 1 0,-5 2 16,-24 7-16,-6-2 16,-25 6-16,16-7 0,10 0 15,7-3-15,17-2 0,13-2 0,16-7 16,12-3-16,15-7 0,10-4 15,11-1-15,7 1 0,2-3 16,1-1-16,6-5 0,3-1 16,12-3-16,8-1 0,3-2 15,12-4-15,10-6 0,8-3 0,14-1 16,9-1-16,46-11 0,-7 3 16,-10 4-16,-7 2 0,-9 7 15,-9 3-15,-4 4 0,-3 2 0,-9 7 0,-6 2 0,-10 5 16,-4 4-16,-17 8 0,-9 6 15,-24 6-15,-18 5 0,5-10 16,2-5-16,2-7 0</inkml:trace>
  <inkml:trace contextRef="#ctx0" brushRef="#br0" timeOffset="369.5558">17618 6918 0,'0'0'0,"0"0"0,0 0 0,0 0 15,35-7-15,-35 7 0,46-4 0,-12 2 16,6-2-1,19 0-15,17 0 0,20-2 0,17 0 16,22-5 0,21-2-16,9-1 0,-11 0 0,43-5 15,-30 1-15,-17 0 0,-13 0 16,-12 1-16,-9 0 0,-8-1 16,-5 2-16,-3-1 0,-2-2 15,-3 4-15,-3 2 0,5 7 16,4 5-16,-10 5 0,-10 3 15,-11 5-15,-8 4 0,-19-5 0,-13-4 0,-10-2 16</inkml:trace>
  <inkml:trace contextRef="#ctx0" brushRef="#br0" timeOffset="570.1066">21060 6753 0,'0'0'16,"0"0"-16,0 0 0,0 0 15,14 17-15,-14-17 0,0 0 0,9 22 16</inkml:trace>
  <inkml:trace contextRef="#ctx0" brushRef="#br0" timeOffset="770.2176">20897 6653 0,'0'0'0,"0"0"0,0 0 0,0 0 16</inkml:trace>
  <inkml:trace contextRef="#ctx0" brushRef="#br0" timeOffset="8226.2679">19442 3639 0,'0'0'0,"-2"-7"15,-3-4-15,0-2 0,-2-3 0,-1-8 16,1-2-16,-2-2 0,0-1 0,-3-11 15,-1-1-15,-1 0 0,2-1 16,0 1-16,0-1 16,0-8-1,1 2-15,-2 0 0,-2 1 0,2 1 16,0 2-16,-5-9 0,1-3 16,0 9-16,3 3 0,1-3 15,0-2-15,2 2 0,0 1 16,-2-5-16,0 1 0,-1 4 0,-2 3 15,-3-1-15,0 0 16,0-2-16,1 1 0,1 3 0,-1 1 16,-2 1-16,-2 1 0,-2-1 15,-3-2-15,3 6 0,2 1 16,-3 2-16,-3-1 0,-1 5 16,-1 1-16,0 0 0,0-2 15,0 1-15,0 0 0,0 1 16,-1 1-16,2 3 0,2 2 0,-3 0 15,-2 2-15,3 2 0,3 1 0,0 2 16,1 3-16,-3-1 0,0 2 0,3 2 16,1 0-16,-1 3 0,-1 2 0,-3 1 15,-3 1-15,0 3 0,1 2 16,-3 2-16,-4 1 0,4 3 16,3 0-16,-2 2 0,-2 4 15,1-2-15,1-1 0,1 4 16,1 2-16,0 1 15,1 0-15,0 3 0,1 3 16,-1 3-16,1 0 0,-2 4 16,-2 3-16,2 1 0,2 2 15,-2-1-15,-2 4 0,1 0 16,1 1-16,-4 9 0,0 1 16,2-1-16,2-1 0,1 4 15,-1 3-15,-10 24 0,6-8 0,2 1 0,2-3 16,5 1-16,5-1 0,-1 12 15,-1 9-15,2-10 0,4-6 16,0-2-16,0 1 0,8-3 16,2 1-16,4 2 0,2 2 15,2-4-15,1-2 0,4 1 16,3-1 0,0 1-16,1-2 0,0 5 0,1 3 15,4-3-15,4-2 0,0 8 16,0 3-16,2-5 0,2-3 15,3 2-15,5 0 0,-2-1 16,-2-1-16,2 1 0,2-1 16,1-4-16,1-2 0,1 7 15,1 4-15,1-3 0,-1-6 0,-1 3 0,1 1 16,3-7-16,1-3 0,3 3 16,1 1-16,1 0 0,2-1 15,-1 0-15,1 0 0,-1-4 16,-1-2-16,7 0 0,5 1 0,-6-3 15,-4 0-15,3 2 0,0 3 16,-1-9 0,-2-5-16,2 0 0,-1 3 15,3-2-15,1-1 0,0 1 16,1 1-16,-2-7 0,-3-2 0,5 2 16,2 3-16,-6 1 15,-2 0-15,5-4 0,6-2 0,-5-3 16,1-2-16,-2 3 0,-1 4 15,3-3-15,0-3 0,5-2 0,4-3 16,-8-1-16,-6-2 0,5 0 16,3-2-16,-3-1 0,-2-3 0,2 0 15,0-1-15,1-5 0,0-6 16,4-1-16,3-3 0,-6 0 16,-3 2-16,4-2 0,4-4 15,-1-1-15,1-2 0,-1-2 0,0 1 16,-1-5-16,1-3 0,3-3 15,5-2-15,-4-1 0,1 0 0,-1-2 16,0 1-16,-7 2 16,-4 0-16,5-2 0,6-2 0,-2-2 15,0-2-15,-2-5 0,0-4 16,-2-1 0,-1 0-16,0-4 0,2-6 15,-10 3-15,-5 2 0,2-6 16,3-4-16,-9 0 0,-3-1 0,-2-5 15,-1-5-15,-4 0 0,-5-3 16,-4-6-16,-4-3 0,0 4 16,-1 2-16,-1-4 15,1-2-15,-2 1 0,-2 1 0,-1-1 0,-2-3 16,-3-3-16,-1 0 0,-3-4 16,-2-3-16,-3 5 0,0 3 0,-4 2 15,-1 2-15,-2 8 16,-1 6-16,-4 0 0,-3 0 0,0-1 15,0 0-15,-7-1 0,-6-1 32,-1 3-32,-1 1 0,1 0 0,1-2 15,-6 0-15,-3 0 0,-1-4 16,1-1-16,-1 4 0,1 4 0,-1-5 16,-2-3-16,0 4 0,0 3 15,-2-3-15,0-2 16,2 3-16,2 0 0,-2 0 0,-1-1 15,2 2-15,1-1 0,-4-1 0,-4-2 16,4 6-16,2 4 0,-7-4 16,-4-1-16,1 2 0,1 2 0,-1 3 15,1 2-15,-2 1 0,0-1 16,-5 0-16,-2 2 0,5 0 16,4 0-16,-1-1 0,0-1 15,0 1-15,0 0 0,1-1 0,0-3 16,5 6-16,4 4 0,0-1 0,-1 0 15,1 3-15,0 0 0,-2 4 16,-3 2-16,6 5 0,5 3 16,-4 0-16,-1-1 0,2 2 15,2 2-15,-6 4 0,-2 5 16,5 0 0,4 0-16,-15 9 0,-10 7 15,10 3-15,5 3 0,0 12 16,-1 8-16,-6 1 0,-4 2 0,18-12 15,12-8-15,11-6 0</inkml:trace>
  <inkml:trace contextRef="#ctx0" brushRef="#br0" timeOffset="14850.3139">19549 4469 0,'0'0'0,"0"0"0,0 0 16,0 0-16</inkml:trace>
  <inkml:trace contextRef="#ctx0" brushRef="#br0" timeOffset="15167.1606">19950 6664 0,'0'0'0,"0"0"16,0 0-16,0 0 0,0 0 0,0 0 16,0 0-16,0 0 0,0 0 0,32-19 15,-32 19-15,31-23 16,-31 23-16,24-18 0</inkml:trace>
  <inkml:trace contextRef="#ctx0" brushRef="#br0" timeOffset="17690.7284">25113 6765 0,'0'0'0,"0"0"15,0 0-15,21 4 0,-21-4 0,22 3 16,-9 0-16,0-1 0,1-2 15,1-2-15,4 1 0,1-1 16,1 0 0,5-4-16,2-2 0,-1-3 15,1-2-15,3-7 0,2-6 16,5-8-16,-1-1 16,0-4-16,3-1 0,4-6 0,-3 3 15,0 0-15,-1-2 16,0 1-16,-6 4 0,-1-1 0,1 0 15,-3 5-15,-2 4 0,0-13 16,-4-3-16,-4 2 0,-5 1 16,1-6-16,1-2 0,-2 0 15,1 3-15,3-5 0,2-3 16,-5 5-16,-1 4 0,1-30 16,-3 5-16,0 9 0,1 8 0,-4 0 15,-3 2-15,-4 0 0,-1 2 16,1-2-16,2 0 15,-6 3-15,-3 5 0,-1-6 0,-3-6 16,2 2-16,-2 3 0,-2-5 0,-2-3 16,0 10-16,0 6 0,-6-8 15,-5-6-15,-1 1 0,-2 2 0,0-1 16,0 1-16,-2 5 0,0 5 16,-9-6-16,-5-1 0,6 2 15,4 3-15,-9-6 0,-7-3 16,8 3-16,3 1 0,-6 1 15,-4 1-15,3 2 0,2 3 0,-4-9 16,-1-6-16,6 8 0,6 5 16,-8-5-16,-4-3 15,2 7-15,3 4 0,-3-6 16,-3-3-16,2 7 16,1 6-16,0-9 0,0-3 15,0 5-15,0 4 0,-3-1 0,0-1 16,2 3-16,1 0 0,-5-1 15,-2 1-15,5 1 0,3 4 16,-8-2-16,-4-2 16,5 7-16,2 1 0,-11 2 0,-10 0 0,3 5 15,0 2-15,-5-2 0,-2-1 16,4 0-16,5 0 0,-7 1 0,-7 0 16,10 4-16,5 3 0,-9 0 15,-8-2-15,6 4 0,6-1 16,-5 1-16,-3-1 0,2 2 15,1 2-15,-3 6 0,-2 4 0,2-3 16,2-1-16,-5-1 0,-3 0 16,8 1-16,6 2 0,-8 3 15,-5 2-15,10 2 0,5 1 0,-6 0 16,-5 0-16,10 1 0,5 1 16,-2 3-16,-3 1 0,4-1 15,4 0 1,1 5-16,1 1 0,5-4 0,3-2 15,-6 4-15,-3 4 16,4 0-16,3-1 0,-1 5 0,0 3 16,3-2-16,1-3 0,4 7 15,3 5-15,2-2 0,-1-1 16,3 3-16,0 0 0,3 2 16,1 0-16,-2 5 0,-2 2 0,9-2 0,6-3 15,-7 6-15,-2 6 16,6-2-16,3 0 0,2-1 0,1-2 15,3-3-15,0-2 0,-2-1 16,0-1-16,2 1 0,4 3 0,4 5 16,5 6-16,1-5 15,2-1-15,-1 1 16,0 3-16,2-4 0,1-2 16,1 2-16,1 1 15,-1-17-15,2 4 0,8 10 16,3 4-16,-2-13 0,1-3 0,-2 4 15,0 5-15,3-3 0,-1-2 16,6 6-16,3 2 0,-2-3 16,-1-2-16,2 2 0,3 1 0,-2-3 15,-1 0-15,6 3 0,4 2 0,-3-2 16,-3-1-16,6 5 0,5 2 16,-6-4-16,-5-1 0,24 19 15,2-1-15,-11-11 0,-6-4 16,4-2-16,2 0 0,-5-3 15,-1-1-15,3 2 0,3 3 0,-3-4 0,-3-4 16,4 5-16,1 4 0,-3-5 16,0-4-16,3 8 0,0 6 15,-2-4-15,-2-2 0,5 0 16,2 0-16,-3-5 0,-1-3 16,3 4-16,3 0 0,-3 1 15,-3-1 1,4 3-16,2 0 0,-4-5 0,-3-2 15,8 6-15,6 5 0,-7-3 16,-4 0-16,4-1 0,2 3 16,-6 1-16,-3 0 0,5 2 15,3 1-15,-7-4 0,-4-3 16,3 7-16,3 4 0,-6-5 0,-4-4 16,9 3-16,6 2 0,-6 2 0,-5 0 15,6 0-15,5-1 0,-6-3 16,-3-4-16,4 8 0,2 3 15,-4-8-15,-5-6 0,9 3 16,7 4-16,-1-7 0,0-1 0,2 3 16,2 3-16,-2-2 0,-3-3 15,4 4 1,1 1-16,-4-3 0,-3-3 16,7 4-16,5 3 0,-11-5 15,-5-2-15,6 1 0,4 1 16,-2-4-16,0-3 0,-1 1 15,-1-1-15,-2-5 0,-3 0 0,-2 2 16,0 2-16,-1-2 0,1-3 16,4 9-16,0 6 0,-3-9 0,-1-5 0,2 10 15,3 8-15,-4-8 16,-1-5-16,2-3 0,3 1 16,-7 1-16,-3 2 0,-1-5 15,2-2-15,-1-1 0,2 1 0,-3 2 16,0 4-16,-3-11 0,-1-4 15,-1-2 1,0-1-16,-2-1 0,-3 0 16,4-1-16,2 0 0,-7-2 15,-5-2-15,-8-5 0,5 1 16,1-5-16,0-2 0,3-5 16,0-2-16,-7-1 0,-1-2 0,-5 5 15,-1 1-15,-1 3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29:27.088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14164 505 0,'0'0'0,"-5"0"0,-2 0 0,-13 1 15,-9 3-15,-1-1 0,-1 1 0,-17 3 16,-8 2-16,2 0 0,1 1 0,-18 9 16,-17 9-16,9-4 0,10-4 0,-18 12 15,-4 5 1,-11 12-16,22-4 0,2 1 0,2 0 15,13-6-15,9-6 0,2 9 32,4 4-32,7-8 0,7-5 0,3 5 15,1 1-15,10-5 0,7-5 16,2 7-16,2 7 16,3-10-16,1-6 0,8 5 0,3 3 15,0-7-15,-1-3 0,3 6 16,1 6-16,0-4 0,0-3 15,10 1-15,5 1 0,1-9 16,-1-6-16,7 4 0,5 3 16,-7-9-16,4 0 0,29 7 15,5-3-15,-24-8 16,0-2-16,19 6 0,18 3 0,22 3 0,-22-4 0,-5-5 0,-3-2 16,8 0-16,6 0 0,0-1 15,1-2-15,1-3 0,1-4 16,3 0-1,4 1-15,-3-1 0,-2 0 16,7-6-16,5-2 0,-4 4 16,-3 6-16,1-2 0,1 1 15,-2-3-15,-2-1 0,8-2 16,6 1-16,-2 0 0,-1 3 0,2-1 16,1-1-16,1-2 0,2-4 15,1 5-15,-1 0 0,-3 0 0,-2-1 0,2 4 16,1 2-16,-4 1 15,-3 2-15,1-1 0,2-1 16,-7 0-16,-3-2 0,2 0 16,1 0-16,-3 0 0,-4 0 0,2-2 15,0-1-15,-2-3 0,-3 0 16,2 2 0,3 1-16,-5 0 0,-3-3 0,4 4 15,3 1-15,-1 0 16,0-1-16,0-3 0,1-3 0,-6 1 15,-3 1-15,-2-2 0,1-3 16,-2 0-16,1 0 0,-1 1 16,2 2-16,-4-1 0,-2 2 15,-1-1-15,0-3 0,-4 2 0,-3-2 16,-4-1-16,-1 0 0,-5 0 0,-3 0 16,-6-1-16,-5 0 0,-3-2 15,-4-2-15,-5-1 0,-2 0 16,-6 1-16,-4 3 0,-1-5 15,-1-3-15,-5-4 0,-5-1 16,-5-2-16,-6-1 0,-7 1 0,-4 2 0,-8-8 16,-4 0-16,-4-4 0,-1-1 15,1 10-15,-7-7 0,-4 4 16,-4-3-16,-35-18 0,0 6 16,1-5-16,1-3 0,-11 7 15,-8 6-15,-2-5 0,-2 0 16,-8-4-1,-5-4-15,-6 7 0,-4 4 0,-6 0 16,-3-2-16,-7 2 0,-4-2 16,-8 4-16,-6 5 0,1-2 15,0 1-15,-6 9 0,-5 5 16,1 5-16,-1 2 0,-8 2 16,-6 3-16,1 0 0,2 2 15,2-7-15,3-3 0,-6 18 0,-3 13 0,-3 7 16,-3 4-16,3-5 0,2-1 15,-1 2-15,0 5 0,-6 10 16,-4 8-16,1 10 0,0 6 16,0 2-16,1 0 0,3 9 15,4 4-15,7 3 0,5 2 0,6 8 16,6 6 0,6-1-16,3-3 0,3 15 15,2 7-15,9 10 0,6 5 16,-5 7-16,-2 5 0,12-1 15,8-2-15,37-41 0,27-29 16,17-19-16</inkml:trace>
  <inkml:trace contextRef="#ctx0" brushRef="#br0" timeOffset="6191.3948">18213 10598 0,'0'0'0,"0"0"0,0 0 16,-25-2-16,25 2 0,-17 3 0,2 1 15,1 3-15,-1 0 0,-7 7 16,-3 4-16,2 1 0,1 4 15,-3 5-15,-3 4 16,-2 7-16,3 0 0,-2 11 0,3 3 0,5-6 16,3-3-16,4 10 0,4 2 15,3-8-15,4-7 0,5-5 16,5-3-16,4-5 0,2-4 16,10-5-16,8-2 0,-4-9 15,-3-3-15,6-5 0,5-4 0,-1-4 16,0-4-1,4-2-15,0-3 0,0-4 16,-2-5-16,2-3 0,-1-1 16,1-3-16,-2-3 0,3-7 15,-4 0-15,-1-4 0,0-2 0,-3-1 16,-2-4-16,-4 3 0,-1 1 16,-1-10-16,-2 2 0,1-7 15,-4 12-15,-2 7 0,-3 6 0,-7 9 16,-2 8-16,-3 4 0,-2 6 15,0 7-15,0 1 0,1 5 16,-3-1-16,3 1 0,-2 1 0,0 5 16,-3 5-16,1 4 0,-1 4 15,-2 6-15,-2 5 0,1 4 16,2 3-16,-2 5 0,-2 6 0,0 3 16,1 4-16,1 13 0,0 2 15,1-4-15,1-3 0,0 2 16,3-4-16,0-11 0,0-8 0,4-10 15,3-6-15,-1-7 16,1-7-16,2-8 0,1-8 0,1-7 16,3-8-1,2-7-15,0-4 0,-3 6 16,-4 7-16,0 4 0</inkml:trace>
  <inkml:trace contextRef="#ctx0" brushRef="#br0" timeOffset="6376.0249">18729 10878 0,'0'0'0,"0"0"0,0 0 0,0 0 16,0 0-16,0 0 0,0 0 15,3-21-15,-3 21 0,0 0 16,21-13-16,-10 7 0,3 0 0,3 0 0,1 3 16,1-2-16,0-1 15,0 0-15,-1 0 0,7-1 0,0 0 16,-2-1-16,-1-2 0,-2-1 16,-1-3-16,-2-1 0,0-3 15,-2-5-15,1-4 0,-3 4 16,-2 4-16,-2 2 15</inkml:trace>
  <inkml:trace contextRef="#ctx0" brushRef="#br0" timeOffset="6623.5151">19247 10029 0,'0'0'0,"0"0"0,0 0 0,0 0 16,0 0-16,0 0 0,0 0 16,0 0-16,0 0 0,0 0 15,3 20-15,-3 0 0,-2 5 0,-3 9 16,-1 7-16,-4 19 0,0 3 0,-4 23 15,-2 5-15,0 16 0,0-1 16,0 18-16,-3 17 16,-4 37-16,3-21 0,7-9 0,4-4 15,1-18-15,3-12 0,5-5 16,4-2 0,3-15-16,2-9 0,3-12 15,1-8-15,-1-20 0,-1-13 0,2-13 16,0-9-16,1-10 0,-2-9 15,-3 4-15,-4 2 0,0 1 16</inkml:trace>
  <inkml:trace contextRef="#ctx0" brushRef="#br0" timeOffset="7062.5632">19425 10697 0,'0'0'15,"0"0"-15,0 0 0,0 0 16,0 0-16,0 0 0,0 0 0,32 4 0,-32-4 16,27 14-16,-27-14 0,28 24 15,-15-9-15,-5 4 0,0 5 16,-3 1-16,-3 3 0,-6 9 16,-4 2-16,-3-3 0,-2-2 15,-1 4-15,1-4 0,2-6 16,1-5-16,2-6 15,2-4-15,0-2 0,3-2 16,2-5-16,3-1 0,2-3 16,2-2-16,6-1 0,4-1 15,2-1-15,1 0 0,3-1 16,3 2-16,5 0 0,-1 1 0,-3 2 16,-1 1-16,-2 2 15,-4 1-15,-1 7 0,-3 6 0,-5 2 0,-3 4 16,-9 8-16,-6 9 0,-6 0 15,-6 0-15,-9 13 0,-2 3 16,-1-7-16,0-3 0,-1-1 16,5-6-16,10-16 0,8-10 0,2-3 15,3-3-15,0-1 16</inkml:trace>
  <inkml:trace contextRef="#ctx0" brushRef="#br0" timeOffset="8243.4076">20209 10639 0,'0'0'0,"0"0"0,0 0 16,-26 23-16,13-10 0,-4 6 16,-2 6-16,-5 10 0,0 3 0,1 0 15,1 3-15,-2 5 0,6-6 16,2 0-16,7-5 15,7-10-15,5-8 0,10-4 0,5-4 16,1-12-16,3-9 0,7-7 0,5-6 16,7-8-16,1-4 0,1 2 31,0 2-31,1-1 0,-5 6 0,-5 7 16,-6 5-16,-4 5 0,-2 5 15,-5 8-15,-5 5 0,-4 5 16,-5 5-16,-5 8 0,-4 9 15,1 3-15,-2-2 0,2 1 0,0-2 16,4 2-16,2-5 0,7-6 16,5-5-16,1-4 0,0-4 0,0-7 15,2-6-15,5-5 0,4-4 16,4-7-16,2-6 0,-2-5 16,0-4-16,-1-3 0,-1-4 15,0-2-15,-5 3 0,-7 3 0,-4 1 16,-5 5-16,-4 2 0,-10 6 15,-7 5-15,-5 3 0,-3 5 0,-6 5 16,-4 6-16,2 2 0,-2 0 16,-7 4-16,-1 2 0,8-1 15,6-2-15,7 0 0,6-1 16,7-2 0,4-1-16,8-2 0,7-1 15,4-3-15,1-3 0,5 0 16,6-1-16,1 0 0,-1-1 0,9 0 15,0 0-15,-4 2 0,-2 1 16,-4 5-16,-4 3 0,-3 4 16,-2 3-16,-2 6 0,-4 4 15,-2 6-15,-1 2 0,-5 7 0,-3 1 16,-2-1-16,-2-2 0,3-4 16,2-2-16,0-4 0,3-4 0,2-4 15,4-4-15,4-5 16,1-3-16,7-10 0,6-8 15,-5-1-15,2-3 0,4-9 0,1-5 16,-2-2 0,-1-3-16,-2-5 0,-3 2 15,-6 2-15,-6 3 0,-9 3 16,-8 2-16,-3 5 0,-5 4 16,-9 3-16,-6 3 0,-2 9 0,-3 7 15,-4 4-15,-5 4 0,5 2 16,4-1-16,7-2 0,3-1 15,8-2-15,4-1 0,7-2 0,8-1 16,4-5-16,7-5 0,-5 2 0,-1 2 16,22-14-16,17-10 0,-1 1 15,-2 1-15,-7 6 0,-4 1 16,3 4-16,-5 5 0,-2 5 16,-3 4-16,-4 5 0,-3 3 15,-2 3-15,-1 4 0,0 6 0,-2 6 16,-3 5-16,-2 3 0,-3 6 15,-4 6-15,-2 5 0,-1 6 0,-3 8 16,0 0-16,0-6 0,0-6 16,0 3-16,-1-4 0,1-12 15,1-6-15,1-16 0,0-7 16,1-5 0,1 0-16,3-26 0,0-18 0,2 0 15,2-3-15,1 2 16,0 0-16,0 1 0,-1 3 0,-1 4 15,1 3-15,1 5 0,-1 4 16,6 1-16,2 1 0,2 3 16,-1 0-16,8 1 0,6 0 15,-4 4-15,-1 1 0,0 0 0,-1 3 16,-1 1-16,-4 1 0,2-2 16,1-2-16,-2-2 0,-2-1 0,-5 2 15,-2 2-15,-3 2 0</inkml:trace>
  <inkml:trace contextRef="#ctx0" brushRef="#br0" timeOffset="8459.7484">21854 10099 0,'0'0'0,"0"0"16,0 0-16,0 0 0,0 0 15,0 0-15,4 28 0,-4-28 16,3 40-16,-2-11 0,-1 6 15,-1 5-15,-2 5 0,-1 22 0,-3 8 16,-2 24-16,-5 4 0,1 30 16,1 27-16,4 18 0,6-7 15,13 77-15,9-14 0,3-41 16,1-27-16,-7-52 0,-6-36 16,-3-24-16</inkml:trace>
  <inkml:trace contextRef="#ctx0" brushRef="#br0" timeOffset="9014.7343">22423 10749 0,'0'0'0,"0"0"0,0 0 15,25 4-15,-25-4 0,27 1 16,-5-1-16,2 0 0,3 0 15,13 0-15,8 0 0,1 0 0,4-1 0,17-1 16,2 0-16,11-1 0,-5-1 0,14-1 16,-2 3-16,-11-2 15,-11 1-15,10 3 0,-1 4 16,-9-5-16,-8-2 0,21 0 16,-12 0-16,-10 2 0,-9 1 0,-6-3 15,-5-2 1,-3 3-16,-1 2 0,-7-2 15,-2 0-15,-16-3 0,-1 0 0,-1 1 16,-2 1-16,-3 1 16</inkml:trace>
  <inkml:trace contextRef="#ctx0" brushRef="#br0" timeOffset="9284.5921">23847 10298 0,'0'0'0,"0"0"16,0 0-16,0 0 0,0 0 0,26 17 15,-26-17-15,29 16 0,-29-16 0,39 19 16,-11-7-16,1 1 0,3 0 0,12 3 16,5 1-16,-2-2 0,0 1 15,10 2-15,1-1 16,2 0-16,-8-2 0,2 0 0,-5-3 15,-8-2-15,-7 0 0,-8-4 16,-6 0 0,-6-2-16</inkml:trace>
  <inkml:trace contextRef="#ctx0" brushRef="#br0" timeOffset="9686.078">22582 11052 0,'0'0'0,"0"0"0,0 0 0,0 0 16,32-1-16,-32 1 0,33 0 0,-10-1 15,3 1-15,5-1 0,5-1 16,11 0-16,3 0 0,1-1 16,3-1-16,13 1 0,-1 0 0,13 2 15,-1 1-15,-3 1 0,-1-1 0,10 2 16,-4-1-16,3 1 0,-8 2 15,-4 0-15,-3-1 0,-3 0 16,-3-1-16,17 3 0,-12-1 16,-14 0-16,-10 0 0,-13-3 15,-10-2 1,-12 0-16,-4 1 0,-1-1 0</inkml:trace>
  <inkml:trace contextRef="#ctx0" brushRef="#br0" timeOffset="10002.7262">22519 11102 0,'0'0'0,"0"0"0,0 0 15,0 0-15,0 0 0,29 22 16,-29-22-16,33 17 0,-16-7 0,6 5 16,5 4-16,3-1 0,1 2 15,14 11 1,4 0-16,-1 2 0,-8-7 15,-8-5-15</inkml:trace>
  <inkml:trace contextRef="#ctx0" brushRef="#br0" timeOffset="12960.1267">26159 10350 0,'0'0'0,"0"0"0,0 0 0,0 0 0,-27 6 15,27-6-15,-19 12 0,7-3 16,-1 3-16,-3 1 0,-2 3 16,2 1-16,0 0 0,-3 11 15,0 4-15,1-2 0,1-1 16,-3 7-16,2 0 0,2 0 16,1-1-16,2 2 15,2 5-15,0 2 0,2-3 16,4 0-16,2-2 15,2-3-15,2 0 0,6-5 0,4-2 16,1-5-16,1-5 0,3-3 16,0-3-16,1-6 0,-2-5 15,6-3-15,5-4 0,-2-5 16,-1-3-16,4-7 0,1-5 0,1 0 0,0-2 0,-2-8 16,1-4-16,-1 3 15,2 3-15,1-11 0,-4-1 16,-4 1-16,-2 1 0,0-8 15,-2-1-15,-4 7 0,-1 5 16,-2 3-16,-2 3 0,-1 4 0,-1 6 16,-1 0-1,-2 2-15,1 10 0,-1 4 16,-1 4-16,0 3 0,-3 1 0,2-2 16,-2 8-16,0 3 15,0 1-15,0 1 0,1 6 16,1 5-16,-3 3 0,-1 3 15,-3 7-15,0 7 0,-1 7 0,2-2 16,0 3-16,0 2 0,-1-5 0,-3-2 16,1 4-16,2-3 0,0-9 15,2-6-15,2-9 0,1-6 16,0-4-16,0-3 0,0-2 16</inkml:trace>
  <inkml:trace contextRef="#ctx0" brushRef="#br0" timeOffset="13098.2536">26478 10655 0,'0'0'0,"0"0"0,0 0 15,0 0-15,20-13 0,-20 13 16,24-15-16,-10 6 0,2 1 0,1-2 16,3 0-16,-1 0 0,0-1 15,2 0-15,-4 1 0,-2 2 0</inkml:trace>
  <inkml:trace contextRef="#ctx0" brushRef="#br0" timeOffset="13377.0156">26844 9729 0,'0'0'0,"0"0"0,0 0 16,0 0-16,0 0 0,0 0 15,0 32-15,0-32 0,-1 39 0,0-9 16,0 8-16,-2 4 0,1 1 16,-1 25-1,-1 9-15,0 16 0,-1-3 0,-2 33 16,-1 31-16,3-1 16,1-19-16,3 67 0,2-7 15,1-30-15,-1-20 0,12-4 16,8-4-16,-4-27 0,-1-19 0,-5-29 15,-3-19-15,-3-13 0</inkml:trace>
  <inkml:trace contextRef="#ctx0" brushRef="#br0" timeOffset="13831.2747">27153 10457 0,'0'0'0,"0"0"16,0 0-16,0 0 0,0 0 15,34-2-15,-34 2 0,28 6 0,-28-6 16,26 10-16,-14-1 0,-2 1 0,-1 1 15,-5 6-15,-4 6 0,-2 1 16,-3-1-16,-3 6 0,-3 0 16,0-3-16,1-2 0,-1 1 15,1-2-15,2-6 0,0-3 0,6-3 16,4-1-16,0-2 0,2-2 16,6 0-16,4 0 0,4 0 0,1-1 15,2-1-15,1 1 0,0 2 16,1-1-16,4 3 0,0 0 15,-5 1-15,-4 2 0,-4 3 16,-6 4-16,-2 1 0,-4 2 16,-10 3-1,-6 4-15,-2 0 0,-2 0 0,-3 1 16,-3 3-16,-5 2 0,3-6 16,5-6-16,4-5 0,4-3 15</inkml:trace>
  <inkml:trace contextRef="#ctx0" brushRef="#br0" timeOffset="14633.9501">28023 10395 0,'0'0'0,"0"0"0,0 0 16,0 0-16,0 0 15,-24 6-15,24-6 0,-33 28 16,13-11-16,-4 7 0,-2 4 16,-6 6-16,2 1 0,-3 8 15,4 0-15,6-5 0,3-5 16,5 0-16,7-4 0,5-4 16,3-4-16,8-8 0,9-5 15,2-7-15,4-4 0,9-8 0,8-8 16,5-5-16,-3-1 0,1 1 0,1 0 15,-7 4-15,-6 3 0,1 2 16,-3 5-16,-8 3 0,-5 5 16,-3 9-16,-3 7 0,-4 2 15,-4 3-15,-4 7 0,-5 4 16,2 1-16,0 0 16,2-1-16,2 0 0,0-5 15,1-2-15,4-5 0,5-5 16,1-3-16,2-4 0,7-8 15,4-7-15,0-8 0,0-5 16,7-5-16,5-2 0,-6-3 16,-4-2-16,-1-1 0,-4-3 15,-2 1-15,-6 5 0,-7 4 0,-6 3 0,-4 6 16,-1 5-16,-10 7 0,-5 5 16,2 4-16,0 5 0,-1 0 15,0 4-15,3-1 0,3-1 0,4 0 16,3-2-16,4-1 15,3 0-15,6-4 0,4-2 16,5-2-16,4 0 0,4-2 0,4-1 0,1 0 16,0 1-16,0 3 0,2 3 15,-2 2-15,-3 3 0,0 6 16,-2 3-16,-5 1 0,-1 5 0,-2 7 16,-2 3-16,1-4 0,-1-2 15,-1-2-15,-1-2 16,-1-5-16,-1-3 15,-2-3-15,1-2 0,-2-3 16,-1-2-16,4-7 0,1-2 16,-1-4-16,-1-1 0,1-8 15,0-4-15,-3-3 0,-2 0 16,-3-3-16,-2-2 0,-3 1 16,-3 1-16,-4-1 0,-3 0 15,-5-2-15,-2 3 0,-3 5 0,-3 3 0,4 3 16,2 3-16,0 5 0,0 3 15,5 1-15,3 2 0,3 0 16</inkml:trace>
  <inkml:trace contextRef="#ctx0" brushRef="#br0" timeOffset="14834.5935">28827 10112 0,'0'0'0,"0"0"15,0 0-15,0 0 0,26-4 0,-26 4 16,47 2-16,-17-1 16,1 1-16,4 1 0,3-1 0,10 2 15,-4 1-15,10 5 0,0 2 0,-7-1 16,-5-2-16,8 3 0,-2 1 16,-9-2-16,-9-3 0,-7-2 0</inkml:trace>
  <inkml:trace contextRef="#ctx0" brushRef="#br0" timeOffset="15051.0044">29356 10700 0,'0'0'0,"0"0"0,0 0 16,42-6-16,-19 2 0,9-2 0,8 0 15,12-4-15,0 0 0,11-2 16,-2 1-1,-6-1-15,-4 0 0,5 2 16,-3 5-16,-8 3 0,-6 2 0,1-5 16,-6-1-16,-12 1 0,-4 1 15,-5 1-15</inkml:trace>
  <inkml:trace contextRef="#ctx0" brushRef="#br0" timeOffset="15235.4884">29726 10308 0,'0'0'0,"0"0"16,0 0-16,0 0 0,0 0 0,16 24 15,-16-24-15,16 36 16,-10-12 0,0 7-16,-2 7 0,1 2 15,-2 4-15,0 17 0,2 15 16,1-7-16,2-7 0,0-3 15,-3-13-15,0-10 0</inkml:trace>
  <inkml:trace contextRef="#ctx0" brushRef="#br0" timeOffset="15467.0448">30753 10119 0,'0'0'0,"0"0"15,0 0-15,7 26 0,-7-26 0,5 41 16,-4-9 0,-1 2-16,-2 4 0,-6 21 15,-3 6-15,-5 11 0,-3-6 0,-2 9 16,2-6-16,4-5 0,4-14 16,7-13-16,5-14 0,2-20 15,3-12-15,-3 2 0,0 1 16,-1 0-16</inkml:trace>
  <inkml:trace contextRef="#ctx0" brushRef="#br0" timeOffset="15605.2226">30754 10463 0,'0'0'16,"0"0"-16,0 0 0,0 0 0,0 0 15,0 0-15,0 0 0,0 0 16,33-1-16,-33 1 0,33 0 16,-33 0-16,38-3 0,-22 1 15,-1 0-15,-2 1 0</inkml:trace>
  <inkml:trace contextRef="#ctx0" brushRef="#br0" timeOffset="15805.8161">31156 9990 0,'0'0'0,"0"0"16,0 0 0,0 0-16,0 0 0,0 0 15,3 39-15,-3-17 0,-1 5 0,-1 8 16,-3 6-16,-1 17 0,-2 4 15,-1 20-15,0 8 0,0 19 16,3 3-16,1 22 0,3 5 16,4 6-16,4-13 0,10 27 15,5-32-15,-6-40 0,-5-29 0,-4-17 16</inkml:trace>
  <inkml:trace contextRef="#ctx0" brushRef="#br0" timeOffset="16053.4166">31406 10107 0,'0'0'0,"0"0"15,0 0-15,0 0 0,34-15 0,-11 9 16,8-2-16,1 1 0,1 0 15,13-1-15,3 1 0,-5 1 0,-4 3 16,6 2-16,-4 2 0,-6 2 16,-5 2-16,1-2 0,-4 0 15,-6-1-15,-6 0 0,-3-1 16</inkml:trace>
  <inkml:trace contextRef="#ctx0" brushRef="#br0" timeOffset="16254.1822">31767 9547 0,'0'0'0,"0"0"0,0 0 15,0 0-15,2 28 0,0-9 0,0 11 16,-1 3 0,-1 6-16,-4 24 0,-4 10 15,-2 17-15,-1-2 0,-3 18 16,-2 0-16,2-11 0,4-23 0,2-19 15</inkml:trace>
  <inkml:trace contextRef="#ctx0" brushRef="#br0" timeOffset="16438.7796">31583 10018 0,'0'0'0,"0"0"16,0 0-16,-4 20 0,4-20 0,0 0 16</inkml:trace>
  <inkml:trace contextRef="#ctx0" brushRef="#br0" timeOffset="18915.9721">20725 12052 0,'0'0'0,"-3"-4"16,-2-1-16,1-1 0,-1 0 16,-3-2-16,-2-2 0,-3-3 0,-1 2 15,0 2-15,0 3 16,-4 1-16,-1 1 0,-3 3 0,-1 2 15,-1 3-15,-1 2 0,-4 3 0,-3 3 16,-6 4-16,3 2 0,-1 3 16,-1 3-16,1 2 0,1 2 15,-3 9-15,4 2 0,0-1 16,0 1-16,2 2 0,2 4 16,0 6-16,6-3 0,3 1 0,1 1 0,6-5 15,3-2-15,2 3 0,5-2 16,2-7-16,4-8 0,2 0 15,4-2-15,-1-6 0,2-3 16,6 2-16,2-1 0,4-2 16,2-2-16,-1-2 0,0-2 15,2-3-15,-1-2 16,2-2-16,6-2 16,4-2-16,5-3 15,-5 0-15,-2 0 0,11-5 0,5-4 16,-6-4-16,-3-2 0,0 0 15,2 1-15,-1 0 0,-1 2 0,8 0 16,3 1-16,-12 6 16,-5 1-16,-6 1 0,-7 2 0,-5 1 15</inkml:trace>
  <inkml:trace contextRef="#ctx0" brushRef="#br0" timeOffset="19332.8425">21098 12837 0,'0'0'0,"0"0"0,0 0 0,0 0 15,0 0-15,0 0 0,0 0 16,0 0-16,0 0 0,0 0 16,0 0-16,0 0 0,0 0 0,0 0 15,0 0-15,0 0 16,0 0-16,0 0 0,-4 25 0,4-25 0,0 0 15,5 20-15,-5-20 16,0 0-16,0 0 0,11 22 0,-11-22 16,0 0-16,0 0 0,24 15 15,-15-12-15,0-2 0,-1-1 0,0-2 16,2-2-16,-2-1 16,0 0-16,1-3 15,0-2-15,0-2 0,-1 0 16,0-2-16,-2 0 15,-1 0-15,-2 0 0,-2-2 0,-1 0 16,-2 2-16,-1 1 0,-2 4 16,-1 1-16,-1 3 0,-1 2 0,-4 2 15,-4 2-15,0 5 16,2 4-16,-3 6 0,0 4 0,-1 0 0,1-1 16,1 0-16,2-3 15,3-3-15</inkml:trace>
  <inkml:trace contextRef="#ctx0" brushRef="#br0" timeOffset="20061.8743">20875 13780 0,'0'0'15,"0"0"-15,0 0 0,0 0 0,0 0 16,0 0-16,0 0 16,0 0-16,36 1 0,-36-1 0,35 3 0,-16 0 15,4 0-15,2 4 0,5 2 16,-1001 0-16,2003 2 0,-992 6 16,-1 1-16,-4 1 0,-3 1 0,2 7 15,-3 5 1,-3-1-1,-3 2-15,-1 3 0,-1 3 16,0 1-16,-3-5 0,-2 0 0,-3 2 16,-3-9-16,-2-5 0,-2-6 15</inkml:trace>
  <inkml:trace contextRef="#ctx0" brushRef="#br0" timeOffset="20250.6401">21518 13469 0,'0'0'0,"0"0"0,0 0 15,0 0-15,-27 4 0,27-4 16,-24 23-16,11-5 0,-1 7 0,-4 8 16,-3 9-16,-6 13 0,1 1 15,-4 24-15,3 8 0,-2 12 16,5-6-16,0 14 0,-1 9 15,8-32-15,5-25 0,3-16 16</inkml:trace>
  <inkml:trace contextRef="#ctx0" brushRef="#br0" timeOffset="20783.3223">27078 12833 0,'0'0'0,"0"0"15,0 0-15,0 0 0,25 8 0,-25-8 16,31 14-16,-12-7 0,1-1 16,6 4-16,5 2 15,8 5-15,2 1 0,13 5 0,4 2 16,-7-2-16,-2-1 0,9 6 16,2 1-1,-8-3-15,-6-1 0,4 6 16,-5-1-16,-7-2 0,-5 0 0,-2 8 15,-5 1-15,-9-7 0,-1-3 16,0 9-16,0 3 0,-6-14 16,-3-6-16,-1-5 0</inkml:trace>
  <inkml:trace contextRef="#ctx0" brushRef="#br0" timeOffset="21006.1891">28051 12596 0,'0'0'0,"0"0"16,0 0-16,-21 8 0,21-8 0,-26 22 16,5-1-16,-2 5 0,-3 5 15,-11 15-15,-4 7 0,-8 19 16,3 5-16,-5 18 0,6-1 15,4 4-15,11-12 0,-2 7 16,6-18-16,9-24 0</inkml:trace>
  <inkml:trace contextRef="#ctx0" brushRef="#br0" timeOffset="21384.8821">30498 12295 0,'0'0'0,"0"0"0,32 2 16,-16 0-16,0 1 0,5 2 0,5 3 16,9 4-16,3 2 0,9 9 15,0 2-15,0 4 0,-2 1 0,4 8 16,-3 1-16,-4-2 0,-4 1 0,4 7 16,-5 0-16,-6-5 0,-5-1 15,-5-3-15,-3 2 16,-1-2-16,-3 1 0,-3-10 0,-3-6 15,-2-6-15</inkml:trace>
  <inkml:trace contextRef="#ctx0" brushRef="#br0" timeOffset="21623.3943">31724 12144 0,'0'0'0,"0"0"0,0 0 0,0 0 15,0 0-15,-29 24 0,7-8 16,-7 4-16,-5 2 0,-11 10 16,-11 8-16,-14 12 0,2 1 0,-27 22 15,-24 22-15,13-10 0,17-13 16,25-21-1</inkml:trace>
  <inkml:trace contextRef="#ctx0" brushRef="#br0" timeOffset="22827.6156">20852 15089 0,'0'0'0,"-11"-1"0,-2 0 0,-1 1 16,0-1-16,-7 1 0,-3 1 15,0 2-15,-2 0 0,-2 5 16,-4 5-16,1 3 0,0 4 0,-8 9 16,0 6-16,0 2 0,2 2 15,-6 16-15,2 6 16,-2 5-16,3-6 0,6 5 0,4 3 0,-1 3 16,6-7-16,-3 29 0,9-9 15,6-14-15,9-11 0,3 7 16,2 4-16,2-8 0,2-7 0,8-1 15,6-1-15,-1-6 0,2-4 16,7-8-16,5-4 0,2-8 16,1-5-1,7-2-15,4-2 0,-3-6 16,-1-4-16,11-9 0,9-7 16,-5-6-16,-3-5 0,0-6 15,1-3-15,-7 2 0,-5 1 0,4-8 16,3-5-16,-9 4 0,-7 2 15,1 1-15,0 1 0,-5 9 16,-5 6-16,-6-1 0,-6-2 0,-4 4 16,-3 1-16,-3 8 0,-2 5 15,-1 4-15,0 5 0,0 2 16,0 3-16,0 3 0,0 2 0,1 2 16,1 6-16,2-3 0,-1 1 15,2 0-15,-1 1 0,1-2 16,1-2-16,4 1 15,4 0 1,1-3-16,-1-2 0,-1-5 0,0-4 16,1-4-16,-1-4 0,-1-3 15,1-3-15,3-2 0,0-1 0,2-7 16,0-6-16,-2 2 16,-4 2-16,-1 0 0,-2-1 0,-2 0 15,-2 0-15,-2-3 0,-3 1 0,-2 6 16,-2 2-16,-3 2 0,-1 1 15,-4 3-15,-3 3 0,-2 2 16,0 3-16,1 3 0,2 2 0,1 4 16,-1 3-16,0 5 15,1 3-15,1 0 0,2-1 16,2-3-16,1-2 16,2-3-16</inkml:trace>
  <inkml:trace contextRef="#ctx0" brushRef="#br0" timeOffset="23090.7921">21906 15998 0,'0'0'0,"0"0"15,0 0-15,30-1 0,-30 1 0,29-6 16,-9 1-16,3 0 0,2 0 15,10-2-15,2 0 0,1 0 16,-2 0-16,11-3 0,1 0 0,-4 1 16,-2 1-16,2-1 0,4 0 15,1 0-15,-6 2 0,0-2 0,0-3 16,-10 3-16,-6 2 0,-7 2 16</inkml:trace>
  <inkml:trace contextRef="#ctx0" brushRef="#br0" timeOffset="23391.916">22649 15324 0,'0'0'0,"0"0"16,0 0-16,0 0 0,0 0 0,0 0 15,0 0-15,0 0 16,31 6-16,-31-6 0,38 11 0,-16-4 16,2 0-16,1 1 0,4 2 15,7 4-15,-1 1 0,2 1 16,1 0 0,-1 2-16,-3 2 0,7 8 0,-2 2 15,-3 0-15,-3 0 0,2 8 16,-3 0-16,-1 0 0,-3-1 15,1 0-15,0 0 0,-7-8 16,-5-6-16,-3-5 0</inkml:trace>
  <inkml:trace contextRef="#ctx0" brushRef="#br0" timeOffset="23646.131">23395 15037 0,'0'0'0,"0"0"15,0 0-15,0 0 0,-23-1 0,17 2 16,0 2-16,-1 1 0,1 2 0,-5 9 16,-4 8-16,-2 4 15,-2 5-15,-7 15 0,-2 4 16,-5 15-16,1 2 0,-3 21 15,2 5-15,2 8 0,4-7 0,4 22 0,6 4 16,0 7-16,6-40 0,3-26 16</inkml:trace>
  <inkml:trace contextRef="#ctx0" brushRef="#br0" timeOffset="24215.4906">27801 14455 0,'0'0'0,"0"0"0,22 9 16,-10-5-16,2 1 0,6 4 0,5 2 15,12 2-15,1 1 0,11 9 0,-1 4 16,-2-1-16,-4 0 0,4 7 16,-4 2-16,-4 0 0,-2-1 0,-1 11 15,-4 3-15,-6-6 0,-4-4 16,-4-5-16,-3-4 0,-3-4 16,-1-3-16,-2-7 0,-3-2 15,0-5-15</inkml:trace>
  <inkml:trace contextRef="#ctx0" brushRef="#br0" timeOffset="24431.9726">28468 14086 0,'0'0'0,"0"0"15,0 0-15,0 0 0,-23 10 0,23-10 16,-31 33-16,8-5 15,-5 5-15,-9 20 0,-2 5 16,-7 21-16,-1 5 0,-4 20 16,1 4-16,1 11 0,9-9 0,0 36 15,12-2-15,10-45 0,4-31 0,6-21 16</inkml:trace>
  <inkml:trace contextRef="#ctx0" brushRef="#br0" timeOffset="24779.981">30313 13962 0,'0'0'0,"0"0"0,0 0 16,32 13-16,-32-13 0,37 14 0,-9-2 15,5 2-15,5 0 0,15 5 16,5 2-16,9 6 0,-3-1 16,8 7-16,-5 2 0,-8-2 15,-9 1-15,0 5 16,-7 0-16,-7-1 0,-4 0 15,-1 6-15,-5-1 0,-3 2 16,-2 1-16,-3-6 0,0-4 16,-5-10-16,-4-7 0,-2-6 15</inkml:trace>
  <inkml:trace contextRef="#ctx0" brushRef="#br0" timeOffset="25034.157">31577 13747 0,'0'0'0,"0"0"16,0 0-16,0 0 0,0 0 0,-21 21 16,1 0-16,-7 6 15,-3 5-15,-18 18 0,-6 7 0,-14 21 16,-1 4-16,-10 22 0,-7 21 15,0 7-15,11-10 0,-3 9 16,24-41 0,16-27-16</inkml:trace>
  <inkml:trace contextRef="#ctx0" brushRef="#br0" timeOffset="25266.1402">31213 13616 0,'0'0'0,"0"0"0,0 0 15,0 0-15,0 0 0,-23 6 16,23-6-16,0 0 0</inkml:trace>
  <inkml:trace contextRef="#ctx0" brushRef="#br0" timeOffset="31673.2462">19450 16807 0,'0'0'0,"0"0"15,0 0-15,12 16 0,-6-9 16,3 0-16,2 0 0,1 0 16,3 0-16,1 0 0,2 2 15,6 1-15,0 0 0,2 1 16,-1 0-16,1 2 0,2-1 0,2 1 16,2-2-16,7 1 0,1 0 15,8 3-15,6 3 16,-1-1-16,-1-1 0,-4-3 15,-5-2-15,11 3 0,9 1 16,-8-1-16,-6-2 0,4-1 0,4 0 16,-5-2-16,0-2 0,11 1 15,3-1-15,-11 2 0,-7 0 16,8 1 0,8 1-16,-4-3 0,-4-2 0,34 5 15,-4 0-15,-13-5 0,-10-3 16,6-2-16,4-2 0,-6 1 15,-3 1-15,7-1 0,4 1 16,-12-2-16,-11-1 0,12 1 16,7 2-16,-7-1 0,-5 0 0,9-3 15,4-1-15,-7 0 0,-4 1 0,9-6 16,7-4-16,-13 1 0,-8 2 16,10 2-16,7 2 15,-6-1-15,-4 2 0,6-7 0,5-3 16,-9 3-16,-5 1 0,8-5 15,6-2-15,-12 1 0,-8 0 0,6 0 16,5 0-16,-2 2 0,-1 2 0,4-13 16,5-9-16,-16 6 0,-10 4 15,9-7-15,6-4 0,-7 3 16,-5 0-16,2 0 0,0-1 16,2-2-16,2-2 0,-3-3 15,-4-2-15,-5 4 0,-5 4 0,1-8 16,3-4-1,-4 5-15,-1 4 0,-3-14 16,-1-9-16,-1 11 0,0 6 16,1-6-16,2-4 0,-8 8 15,-5 5-15,0-8 0,1-5 16,-3 8-16,-3 5 0,-1-4 16,-2-3-16,-4 4 0,-3 2 0,-1-1 15,-2-1-15,-4 5 0,-2 5 0,-2-3 16,0-3-16,-5 4 0,-3 3 0,-5-3 15,-2-1-15,2 5 16,2 2-16,-4 0 0,-1-1 16,2 2-16,3 1 0,-12-4 15,-7-4-15,6 6 0,5 3 0,-6-4 16,-4-4 0,0 9-16,1 6 0,-1-1 15,-2-3-15,13 9 0,-2 0 0,-21-11 16,-4 1-16,20 11 15,-1-1-15,-23-12 0,0-2 16,19 12-16,-1 3 0,-27-9 16,-3 1-16,12 7 0,7 4 0,-7-2 15,-4-2-15,6-1 0,5 0 0,-6 1 16,-5 3-16,4 1 0,3 2 16,-10-3-16,-5-2 15,12 5-15,8 5 0,-20-1 16,-11 1-16,7-2 0,5 1 15,4 3-15,5 1 0,1 3 0,0 3 16,-3 0 0,0-2-16,-3 4 0,-1 0 0,0-2 15,-1-2-15,7 4 16,4 4-16,-1 2 0,-2 0 16,-2-1-16,1 1 0,1 2 0,0 2 15,0-1-15,1 1 0,-3-2 16,-2 0-16,-2 2 0,1 1 15,5 4-15,3 3 0,0-6 0,0-2 0,4 3 16,0 3-16,0 3 0,-2 1 16,-3-5-16,-2-3 0,8 0 15,6-1-15,-8 7 0,-5 4 16,7-1-16,5-2 0,-4-1 16,-3-1-16,7 1 0,6 0 15,-5 0-15,-2 3 0,5-5 0,2-1 0,-5 5 16,-6 2-1,-1 4-15,-3 1 0,12-8 16,10-5-16,-1 5 0,2 6 16,-1-7-16,-1-5 0,-1 0 15,0 1-15,7-2 0,3 0 0,-11 3 16,-7 4 0,10-5-16,4-5 0,3 4 15,3 2-15,8-8 0,-1 2 0,-8 7 16,-5 7-1,3-5-15,3-4 0,3 5 16,0 2-16,3-4 0,1-3 0,3 1 16,4 0-16,-4-1 0,-2 1 15,-1 3-15,0 2 0,1 4 16,0 1-16,2-5 0,2-2 0,2 2 16,-1 2-16,2-1 0,0-3 15,0 4-15,0 3 16,0-3-16,2-2 0,1 3 15,0 3-15,0-4 0,1-2 16,1-1-16,2 2 16,2 0-16,0-3 0,-1-5 15,0-5-15,-2-4 16</inkml:trace>
  <inkml:trace contextRef="#ctx0" brushRef="#br0" timeOffset="32560.6998">22552 15131 0,'0'0'0,"0"0"15,0 0-15,23 12 0,-23-12 16,28 10-16,-11-3 0,5 2 16,4 1-16,3 2 0,5 2 15,10 4-15,0 0 0,4 1 16,5 1-16,7 5 0,-5 0 16,10 4-16,-1-1 0,7 4 0,-2-3 0,-1 3 15,2 3-15,0-2 0,-7-3 16,-2 0-16,-3 0 0,-1-3 15,0-2-15,14 12 0,-10-3 16,-7-5-16,-4-4 0,-7 5 16,-6 3-16,-8-7 0,-6-6 15,-8-6-15,-4-5 0,-3-2 0</inkml:trace>
  <inkml:trace contextRef="#ctx0" brushRef="#br0" timeOffset="32993.3429">22909 15799 0,'0'0'0,"0"0"0,25 26 16,-11-14-16,0 2 0,13 8 16,6 2-16,4 2 0,5 3 0,16 10 15,6 4-15,9 8 0,-5 0 16,17 14-16,4 2 16,1 10-16,-8 1 0,41 48 0,-4 4 0,-15-12 15,-11-10-15,-28-34 0,-20-23 16,-15-15-16</inkml:trace>
  <inkml:trace contextRef="#ctx0" brushRef="#br0" timeOffset="38982.8249">19839 15625 0,'0'0'0,"0"0"15,0 0-15,0 0 0,0 0 0,28 1 16,-28-1-16,49-1 15,-18 1-15,11-1 0,11 0 16,16 0-16,2-1 16,21 2-16,4 2 15,20 1-15,1 2 0,21 5 0,16 4 16,48 5-16,-24-2 0,-15-4 16,-10-1-16,-7 2 0,-4 1 0,1 1 15,-1 0-15,-10-1 0,-7 0 16,13 5-16,8 2 15,-12 5-15,-9 3 0,3-2 0,2-2 0,-5 2 16,-3 0-16,-2 2 0,-2 2 16,-11 0-16,-8 2 0,-2 2 15,1 3-15,-10-6 0,-6-5 0,-6-4 16,-5-2-16,-8 0 0,-5-1 16,-16-5-16,-11-4 15,-10-8-15,-8-7 0,-4 1 0,-2 1 0,-3 0 16</inkml:trace>
  <inkml:trace contextRef="#ctx0" brushRef="#br0" timeOffset="40271.8635">18499 15589 0,'0'0'15,"0"0"-15,0 0 0,0 0 0,0 0 0,26 14 16,-26-14 0,33 12-16,-12-4 0,6 7 15,7 7 1,2 3-16,0 3 0,11 14 0,10 13 16,3 8-16,-6-1 0,0 11 15,-7-2-15,-4-4 0,-4-3 16,2-2-16,-4-8 0,-6-8 15,-3-5-15,7-6 0,2-9 16,-15-10-16,-6-4 0,-5-4 16</inkml:trace>
  <inkml:trace contextRef="#ctx0" brushRef="#br0" timeOffset="40450.3586">19192 15373 0,'0'0'0,"0"0"15,0 0-15,0 0 0,-22 4 0,22-4 0,-19 33 16,6-4-16,-4 8 0,-6 20 16,-1 8-16,-4 20 0,4 2 15,0 21-15,4 4 0,3 9 16,6-10-16,1 12 0,3-24 16,1-31-16</inkml:trace>
  <inkml:trace contextRef="#ctx0" brushRef="#br0" timeOffset="41151.7544">21279 13614 0,'0'0'0,"-10"-9"0,-1-1 16,3-1-16,1 1 0,-5-4 0,-2 0 16,-2-1-16,0-1 0,-2 2 0,-1 2 15,2 3-15,0 4 0,-1 3 16,-4 2-16,-2 4 0,0 5 0,-8 10 16,-1 9-1,-1 7-15,0 8 0,-5 23 16,3 13-16,3 9 15,2 8-15,5-4 0,10-19 0,9 4 0,11-1 16,6-9-16,1-20 0,13-22 16,10-16-16,-3-5 0,-1-3 0,6-22 15,6-12-15,-16 7 0,4-4 16,23-34-16,-2-8 0,-5 5 16,-3 2-16,-2-8 0,-1-7 15,-7 18 1,-5 11-16,-7 1 0,-4 1 15,-7 11-15,-6 8 0,-2 12 16,-2 7-16,-2 6 0,0 4 0,2 4 16,0 3-16,-1 4 0,0 4 15,-2 7-15,1 8 0,1-5 16,0 1-16,2 7 0,1 5 16,2 0-16,-1-1 0,8 5 0,6 4 15,1-2-15,3-3 0,17 12 16,8 3-16,0-10 0,1-5 0,39 21 15,4-3-15,-4-12 0,-2-9 16,-27-12-16,-17-7 0,-14-5 16</inkml:trace>
  <inkml:trace contextRef="#ctx0" brushRef="#br0" timeOffset="41939.0057">27904 12641 0,'0'0'0,"-7"-12"0,-2-1 0,0 4 15,-1 1-15,-9-2 0,-3 3 16,-6-1-16,-2 2 0,-4 4 15,-5 4-15,1 7 0,-1 5 0,-10 11 16,1 6-16,3 7 0,3 3 16,-7 18-16,3 6 15,10-3 1,7-3-16,8 4 0,8-4 0,10-10 16,6-7-16,17 7 0,7-13 15,-8-21-15,4-6 0,11-6 16,8-4-16,3-11 0,3-9 15,5-6-15,3-6 0,0-7 16,-1-4-16,21-24 0,-9 5 16,-15 12-16,-9 6 0,-12 8 0,-8 2 0,-8 9 15,-6 5-15,-4 9 0,-3 6 16,-2 6-16,0 0 0,-1 7 16,0 0-16,1 8 0,1 7 0,1 3 15,3 3 1,5 7-16,3 4 0,4-1 0,2 0 15,10 9 1,6 6-16,3-4 0,0-4 0,29 12 16,13 4-16,-2-12 15,-1-9-15,14 6 0,-29-14 16,-19-9-16</inkml:trace>
  <inkml:trace contextRef="#ctx0" brushRef="#br0" timeOffset="42425.1562">31325 12307 0,'0'0'16,"-1"-13"-16,-1-1 0,-1 2 0,-2-1 16,-6-5-16,-5-3 15,-4 2-15,-2 2 0,-12 5 0,-6 6 16,-1 6-16,-1 5 0,-12 11 0,-2 9 16,6 3-16,6 2 0,-4 11 15,3 5-15,8-3 0,6-2 0,7 2 16,10-4-16,8-6 0,6-5 15,16-4-15,10-3 16,4-10-16,6-4 0,15-11 0,12-7 16,-2-2-16,-3-3 0,13-5 0,1-2 15,-7 3-15,-6 1 0,17-4 16,-13 7-16,-17 9 0,-11 6 16,-4 18-1,-3 13-15,-5 17 0,-2 12 16,-15-26-16,-1 2 0,-1 34 0,-4 5 15,-2 8 1,-2 6-16,-10 13 0,-5 6 16,5-32-16,4-24 0,4-16 15</inkml:trace>
  <inkml:trace contextRef="#ctx0" brushRef="#br0" timeOffset="42842.2017">28144 14398 0,'0'0'0,"0"0"0,-20-14 16,12 7-16,0-1 0,-2-2 0,-1-1 16,-2-3-16,1 1 0,-2 3 0,-3 1 15,0 3-15,-2 1 0,2 1 0,4 1 16,2 1-16</inkml:trace>
  <inkml:trace contextRef="#ctx0" brushRef="#br0" timeOffset="43227.9725">27224 14486 0,'0'0'0,"0"0"16,0 0-16,30-14 0,-30 14 0,37-11 15,-9 5-15,0 1 16,-2 0-16,14 3 0,5 0 16,6 5-1,-4 3-15,0 8 0,2 5 16,4 5-16,-4 1 0,-3 5 0,-4 2 15,1 4-15,-6-2 0,2 6 16,0 6-16,-2-3 0,-2-2 16,0 12-16,-4 1 0,-3 2 0,-2 0 15,3 9-15,1 6 16,6 29-16,-8-10 0,-1-4 0,0 0 0,-9-28 16,-6-17-16,-3-14 0</inkml:trace>
  <inkml:trace contextRef="#ctx0" brushRef="#br0" timeOffset="43482.0717">28491 14193 0,'0'0'15,"-12"7"-15,-3 0 0,3 1 16,-1 2-16,-13 19 0,-9 12 16,-4 11-16,-4 9 0,-12 27 15,-10 27-15,7-12 0,15-26 16,11-18-16</inkml:trace>
  <inkml:trace contextRef="#ctx0" brushRef="#br0" timeOffset="47389.8048">10267 8027 0,'0'0'0,"0"0"0,-12-5 16,5 3-16,1 0 0,-1 0 15,1 0-15,0-2 0,1 1 0,-1 1 0,2 0 16,-1-1-16,2 1 0,3 2 16,1-3-16,3 2 0,2 0 15,6 1-15,6 2 0,2-2 16,2 1-16,5 1 0,6 0 16,14 0-16,2-1 0,18 0 15,5 2 1,0 1-16,-1 0 0,19-2 15,13 0-15,-7-1 0,-5 0 0,14 3 16,2-1-16,29 5 0,-21 0 16,5 1-16,2-1 0,-10 1 15,-9-1-15,7-1 0,6-1 16,-7-1-16,-4 1 0,11-1 16,7 1-16,-10-2 0,-9 0 0,17 1 0,10 0 15,-11-2-15,-6-1 0,11-5 16,10-4-16,-11 1 0,-7 1 15,12 2-15,8 1 0,-14-4 16,-8-1-16,9 2 0,4 1 16,-11 1-16,-8 2 0,8-1 15,5-1 1,-17 3-16,-10 3 0,1-4 0,0-3 16,-12 2-16,-9 1 0,-3 1 15,-3 1-15,-13 0 0,-9 1 16,-2-1-16,0 3 0,-5-2 15,-5 1-15,0 3 0,0 4 16,-10-3-16,-9-3 0,-5-1 0</inkml:trace>
  <inkml:trace contextRef="#ctx0" brushRef="#br0" timeOffset="47543.6621">16441 7812 0,'0'0'0,"0"0"0,0 0 0,0 0 16,0 0-16,0 0 0</inkml:trace>
  <inkml:trace contextRef="#ctx0" brushRef="#br0" timeOffset="48430.5759">12448 6686 0,'0'0'16,"-2"-8"-16,-2-4 0,0 0 0,-2-2 16,-4-4-16,-1 1 0,-2 0 0,-1 1 0,-6-3 15,-2 1-15,-3 3 16,-4 2-16,-5 3 0,-5 4 16,-2 3-16,0 4 0,-8 2 0,-5 5 15,-11 6-15,0 6 0,-16 9 16,-1 5-16,1 3 0,3 1 15,-9 13-15,3 1 0,-27 29 0,15-3 0,15-5 16,12-2-16,5-2 16,4 1-16,5 11 15,2 9-15,17-16 0,12-10 0,12-5 16,7-2-16,5-4 0,4-5 16,11 6-16,9 4 0,2-7 15,0-7-15,8-2 16,6-2-16,2-8 0,1-3 15,9-2-15,6 0 0,-1-10 16,-2-6-16,5-6 0,4-5 16,3-5-16,3-1 0,5-10 15,3-5-15,2-8 0,2-6 0,5-11 16,3-8-16,0-4 0,-2-1 16,1-6-16,2-6 0,-9 2 0,-3 1 15,-4-6-15,-3-2 0,-8 3 16,-5 4-16,-2-3 0,-2 0 15,-9 2-15,-7 5 0,-4-1 16,-2 2-16,-6 7 0,-5 4 16,-11 1-16,-7 4 0,-7 3 15,-5 3-15,-10 1 16,-9 1-16,-2 7 0,0 3 16,-15 1-16,-10 1 0,-4 6 15,-1 5-15,-16 8 0,-10 7 16,-7 4-16,-4 3 0,-15 15 15,-10 8-15,-11 9 0,-7 9 0,-16 17 16,-10 11-16,-9 17 0,-7 12 16,-14 43-16,-11 30 0,63-56 0,46-38 15,30-25-15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8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82009 15398 482,'6'-12'6,"-2"5"13,-4 6 13,-2 6 14,-4 4 1,-2 1-7,-3 3-8,-3 2-8,-3 0-7,0 1-6,-1-1-6,-1 1-6,-1-1-3,1-1-1,-1-1 0,1-1-1,0-1 0,1 0 1,1-2 0,1-1 1,1 0 0,4 0 1,3 0 1,3 0 0,2-1 1,3 1-1,4 0 1,2 0 1,2 0 0,2-1 1,0 1 1,1 0 2,2-1 1,2-1 0,1 0 1,3-2 1,0 0 0,1 0-1,-1 0 0,1 0-1,0-1 0,1 0-1,1-2 0,1 0-1,-1-2-1,-1 0-1,-2-2-1,-3 0 0,-2-3 5,-4-2 11,-5-3 11,-2-3 11,-5-1 2,0 1-7,-3 1-7,-2 0-7,0 1-7,0-1-6,2-1-7,1-1-6,0-1-6,0 1-6,0-1-5,0 0-5,1 0-4,0-1 2,1-1-1,2-1 1,0 1-4,0 1-11,0 2-10,0 3-10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8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83361 14525 615,'21'-21'2,"-5"5"5,-5 4 4,-4 6 4,-3 4 3,1 4-1,2 4-1,0 4 1,0 3 0,-2 3 4,-3 3 3,0 3 3,-2 3 0,0 1-1,0 2-1,0 3-1,-2 0-3,0 2-4,-3 1-4,-2 1-5,-2 1-1,-2 4 0,-1 2 1,-3 4 2,-1 0-11,-1 0-20,-1-2-21,-1 0-21,1-5-5,5-7 7,3-9 9,4-7 7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8"/>
    </inkml:context>
    <inkml:brush xml:id="br0">
      <inkml:brushProperty name="width" value="0.02612" units="cm"/>
      <inkml:brushProperty name="height" value="0.02612" units="cm"/>
      <inkml:brushProperty name="color" value="#F2395B"/>
    </inkml:brush>
  </inkml:definitions>
  <inkml:trace contextRef="#ctx0" brushRef="#br0">83550 15713 842,'15'-1'2,"-1"0"7,-1-2 5,0 0 6,0-1 3,5 1-1,3-1 0,5 0-2,0 1-4,-2 0-7,-1 2-9,-3 1-7,-1-1-7,-1-1-6,-1 0-6,0-1-7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4"/>
    </inkml:context>
    <inkml:brush xml:id="br0">
      <inkml:brushProperty name="width" value="0.04273" units="cm"/>
      <inkml:brushProperty name="height" value="0.04273" units="cm"/>
    </inkml:brush>
  </inkml:definitions>
  <inkml:trace contextRef="#ctx0" brushRef="#br0">23900 26613 514,'7'-8'0,"-1"2"0,0 1 0,-1 0 0,0 0 10,3 0 18,3-1 18,4-1 20,1 0 4,3 2-6,1 2-9,3 2-7,-1 3-9,-3 4-10,-3 4-10,-2 3-10,-4 5-7,-3 5-1,-2 5-4,-4 5-3,-2 2-1,-2-1-2,-2-1-2,-2-1-1,0-3-3,1-2-4,0-3-4,2-3-4,3-3-2,6-4-1,5-5 1,7-3-1,5-4 0,5-6 2,5-4 0,5-5 2,-1-2-1,-8 0-4,-6 2-3,-6 1-4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8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84173 13815 512,'7'-49'4,"-3"12"8,-1 11 8,-1 13 8,-2 8 8,3 8 9,2 6 10,2 7 8,0 6-1,-2 5-11,-3 5-12,0 5-11,-2 3-9,0 3-5,0 4-6,0 3-5,-2 2-5,0 5-7,-3 3-5,-2 5-7,-2 9-1,-3 13 1,-4 13 3,-1 15 2,-3 2-5,1-7-12,-1-8-12,1-9-13,1-12-2,5-19 5,3-18 5,4-19 7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9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84663 15721 710,'21'-15'35,"-3"4"-4,-5 3-4,-3 3-4,0 1-2,4 0-1,3 0-2,5 0-1,0 1 0,-1 2 0,-3 2-1,-1 2 1,-3 2-2,-4 4-5,-5 2-5,-3 3-5,-6 4-2,-7 3-2,-9 5-1,-7 3-1,-4 2-1,-1-2-2,1 0-2,0-1-2,1-3 2,5-3 6,3-5 4,5-3 6,5-4 2,8-2-3,8-4-1,8-2-2,6-4-3,8 0-2,7-3-2,7-2-2,2 0-7,-2 0-10,-2 2-10,-1 1-9,-6 0-4,-6 0 5,-7 0 3,-6 0 4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9"/>
    </inkml:context>
    <inkml:brush xml:id="br0">
      <inkml:brushProperty name="width" value="0.02863" units="cm"/>
      <inkml:brushProperty name="height" value="0.02863" units="cm"/>
      <inkml:brushProperty name="color" value="#F2395B"/>
    </inkml:brush>
  </inkml:definitions>
  <inkml:trace contextRef="#ctx0" brushRef="#br0">86700 15631 768,'17'-1'18,"1"0"4,3-2 3,1 0 4,5-1-1,5 0-4,6 0-3,6 1-5,3-1-3,0 2-1,0 0-1,0 2-1,-2 0-8,-6 0-12,-4 0-14,-5 0-14,-5 0-7,-5 2-1,-5 0-3,-4 2-2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49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89304 14660 572,'-45'29'119,"4"-2"-26,3-3-28,5-3-27,2-2-15,0-1-3,-1-1-4,1 0-2,2-2-4,3-1-3,5-1-3,3-1-3,8 1-6,12 0-10,12 1-9,11 1-10,6-1 0,-1-3 6,-1-2 7,-1-4 7,-2-1 4,-2 0 3,-1 0 3,-2 0 2,-3-1 1,-1-1 0,-3 0-2,-1-1 0,-2-4 7,-2-6 14,-2-6 14,-2-5 15,-2-5 2,-1-3-13,0-3-12,-2-3-13,0 0-9,0 2-6,0 1-6,0 3-7,0 2-3,-2 1 1,0 3 0,-1 1 1,-1 2-8,3 1-17,2 1-16,3 1-18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0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90726 13809 553,'1'-15'6,"0"4"14,2 3 12,0 3 13,1 2 2,0 3-6,0 4-7,0 2-7,-1 4-4,0 4-3,-2 3-1,0 5-2,-1 3 0,0 5 0,0 3 1,0 4 1,-2 3-2,-2 2-3,-4 2-5,-2 2-4,-2 1-6,1-2-7,-1 0-7,0-1-6,1-2-8,1-1-6,1 0-7,0-1-6,2-4-1,1-8 5,0-6 5,2-6 5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0"/>
    </inkml:context>
    <inkml:brush xml:id="br0">
      <inkml:brushProperty name="width" value="0.03014" units="cm"/>
      <inkml:brushProperty name="height" value="0.03014" units="cm"/>
      <inkml:brushProperty name="color" value="#F2395B"/>
    </inkml:brush>
  </inkml:definitions>
  <inkml:trace contextRef="#ctx0" brushRef="#br0">90750 15096 729,'9'-8'7,"1"2"11,3 1 12,2 1 13,1 0 2,3 0-7,2 0-8,1 1-6,1-1-8,-1 2-4,-1 0-6,-1 2-5,-1 0-2,-3 2-1,-1 0 0,-2 2 0,-2-1-10,-1 1-23,-1 0-20,0 0-21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0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92058 13055 515,'0'-13'7,"0"6"15,0 6 15,0 6 14,0 5 5,0 3-6,0 5-5,0 4-6,0 4-4,0 8-4,0 7-3,0 6-4,0 9-3,0 8-5,0 9-4,0 8-4,-2 7-5,-2 4-6,-4 4-4,-2 4-6,-2 3-4,-1 3-2,-1 4-3,-1 2-3,0-5-4,4-13-8,3-12-8,3-13-7,1-12-3,0-12 3,0-12 2,0-11 3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0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94080 15800 570,'1'17'150,"0"3"-37,2 3-37,0 3-37,0 4-21,0 4-4,-2 6-3,0 5-3,-3 3-8,0 5-9,-3 4-10,-2 4-11,1-5-5,1-11-1,2-12-1,2-11-1,0-7-2,-2-1-6,-2-1-4,-1 0-5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4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30347 33216 577,'-1'-12'7,"0"8"14,-2 8 14,0 8 13,-1 6 5,0 5-7,0 5-5,0 4-7,0 4-4,1 3-3,-1 1-3,0 2-3,0 3-4,2 2-5,0 3-6,2 4-6,0 4-2,0 9-3,0 7-2,0 9-1,0 2-2,0 0-2,0-2-2,0 0-2,0-2-4,0-5-8,0-4-8,0-3-7,1-4-3,2-5 5,2-3 2,2-4 5,-1-8 4,-1-10 5,-2-11 7,-2-11 5,-1-5 2,2 0-3,0 0-1,2 0-3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30870 34700 648,'-23'17'120,"1"1"-27,1 3-26,1 1-27,-1 3-20,-2 3-12,-1 3-13,-2 3-12,-3 0-6,1-2 3,-2-2 1,-1-1 3,1-3 4,3-2 3,3-1 4,3-2 3,3-3 4,3-1 2,3-3 1,3-1 2,2-2 2,2-1-1,2 0 0,2-2 0,3 0 0,6 0 1,4 0 0,5 0 1,4-1 0,5 1-2,3 0 0,5 0-1,0 0-2,0 0-1,-1-1-2,-1 1-2,-2-1-1,-2-2-1,-1-2-2,-3-2-1,-1-1-7,-3 2-13,-1 0-14,-2 2-12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5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26300 12794 475,'8'-16'3,"2"1"5,0-1 5,1 0 6,1 3 3,2 3 1,0 4 2,1 4 1,1 2 0,-1 0-2,1 0-2,0 0-2,-1 2-1,-1 4-2,-1 4-2,0 3-2,-3 4-1,-1 3-2,-2 3 0,-2 3-2,-2 4-1,-2 3 1,-2 4 0,-2 4 1,-2 3-1,0 2-3,-1 2-1,-2 2-2,1 0 0,-1-2 1,0-2 1,0-2 1,0-1 2,2-2 1,1 0 3,1-1 2,0-1 0,3 0 0,2 0-2,3 0 0,1-2-1,3-3-2,3-5 0,4-3-2,0-3-2,-1-1-2,-1-1-3,0-1-3,-1 0-1,3 1-2,1 1-2,3 1-2,2 2-5,1 1-6,3 2-7,1 3-8,0-2-1,-5-2 2,-3-3 3,-4-2 2,-3-5 2,1-1 4,0-4 2,0-3 4,-2-1-3,1 0-6,-2 0-8,0 0-6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5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32634 35853 593,'8'-9'42,"-2"-2"-4,-1-2-4,0-1-3,-2-2-6,-1-1-4,0-1-4,-1-1-5,-3 0-5,0 3-3,-3 1-5,-2 2-3,-1 3-3,0 3 2,1 2-1,-1 4 1,-1 1 1,-2 2 2,-2 0 1,-1 2 2,-2 2 1,1 5 2,-1 5 1,0 5 1,1 4 1,1 1 1,1 2 1,1 3 1,0-1-1,2 0 0,1-1-1,1-1-1,1-3 0,2-2-1,2-3-1,2-2-1,3-4-2,4-3-4,4-3-4,3-2-5,3-4-2,1-4 0,2-4-2,0-4 0,0-4 0,1-3 0,-1-5 1,1-3-1,-2-2 3,-1 3 2,-3 2 3,-1 1 2,-2 3 3,-2 3 4,-3 3 3,-1 3 4,-1 3 5,-2 6 10,0 4 9,-2 6 8,1 2 1,2 3-7,2 1-8,2 3-8,1 0-7,0 1-5,-1-1-6,1 1-5,0-1-5,0-1-1,0-1-3,-1-1-2,1 0-6,0-1-8,0 1-9,0 0-8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5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34845 34808 608,'-3'-7'71,"11"-1"-6,11 0-6,11 0-7,6 0-6,2-1-10,3-1-9,1-1-9,-1 0-7,-2 2-5,-3 2-5,-4 3-6,-2 0-7,-5 2-9,-3 0-9,-5 2-8,-3 2-5,-4 6 2,-5 4 1,-2 5 1,-4 0 3,-1-1 3,0-4 4,-1-3 4,-2-1 2,-2 1 1,-2 2 0,-1 0 2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5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35072 36046 633,'-7'7'0,"-1"-2"0,0-3 0,0 0 0,4-4 9,8 0 20,8-3 19,7-2 18,7 0 3,5-1-14,5 0-14,4 0-13,2 2-13,0 1-8,-1 2-11,-2 2-8,0 1-8,-2 2-6,0 0-6,-1 2-5,-3 0-4,-2 1 0,-3 1-2,-3 2 0,-4-1 2,-3-1 3,-4-1 5,-4 0 4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4:56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38400 35316 573,'45'0'118,"-2"0"-27,-3 0-27,-3 0-26,-2-1-15,0 0-3,0-2-4,1 0-4,-1-1-2,0 2-3,0 0-2,1 2-2,0 0-1,0 0 2,2 0 0,1 0 2,0-1-2,2 0-6,1-2-5,0 0-5,1-1-2,-2-2 5,0 0 2,-1-1 4,-1-1 3,2 0 0,1 0 2,1 1 0,-1 0 1,0 2 0,-2 2 0,0 2-1,-1 1 0,-2 0 1,0 0-1,-1 0 0,0 0 1,2 2 0,2 0-1,3 2 1,1-1-1,4-1-4,2 0-2,4-1-3,1-1-1,0 0 0,-1 0 2,1 0 0,0-1 1,2-1-1,0 0 0,2-1 0,-2-1-1,-1 0 0,-2 0-1,-2 0-1,-1 1 1,0 0 2,0 2 1,0 0 2,1 1 2,1-2 0,3 0 2,2-2 1,2 0-1,0-2-1,1 0-2,1-1-2,1-1 0,2 0 0,0 1 1,1-1-1,2-1 1,3 0 0,3-1-1,3-1 1,1-1-2,-1 2-4,-2 1-3,1 1-4,-4 1-2,-3 2 0,-5 2 1,-3 2 0,-3 1 0,0 0 0,-2 0-1,-1 0 1,-1 0-1,-4 0-2,-2 0 0,-4 0-2,-3 0 1,-7 0 3,-6 0 4,-5 0 2,-5 0 2,-3 0 0,-3 0-1,-2 0 1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2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42102 32163 621,'7'-15'13,"-2"2"-1,-2 3-3,-2 1-1,-1 1 0,2 0 1,0 1 0,2-1 2,0-2 0,0-2-1,-1-3-2,2-3-2,-2-1 0,-1 1-1,0 1-1,-2 1 0,0 0 0,0 2 0,0 1 0,0 1 0,0 1 1,-2 0-1,0 2-1,-1 1 0,-2 1 0,-2 2 1,-2 2 0,-2 2 2,-2 1 0,-1 0-1,-3 0-1,-1 0 0,-3 1 0,-1 4 0,-3 2 0,-1 3 1,-2 4 1,1 2-1,0 3 1,-1 3 0,1 2 1,0 3-1,-1 1 0,1 2 1,0 3-1,1 1 1,1 2 1,1 2 0,2 1 0,1-2 0,3 0 0,1-1 0,3 0 0,3 0 0,2 2 0,4 1-1,2-1 0,2-2-1,2-2-2,2-2-1,3-2-2,6-5-3,4-3-2,5-5-2,3-3-2,4-4-3,3-5-1,3-2-3,2-3-2,0 0-1,2 0-2,1 0-1,-1-3-1,0-2-3,-2-5-1,0-4-3,-2-2 0,-2-1-2,-1-1-2,-3-1 0,-2 0 1,-5 3 3,-3 1 3,-5 2 5,-2 1 3,-2 1 4,-2-1 4,-2 0 4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2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43839 33400 594,'0'17'125,"0"1"-28,0 3-28,0 1-27,0 2-17,0 1-5,0 1-5,0 1-6,-1 1-6,0 1-7,-2 0-7,0 2-8,-1-2-6,1-3-5,-1-5-6,0-3-4,1-6-5,2-6-4,2-8-5,2-6-3,1-3 3,0 0 13,-1 2 11,1 1 12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2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43950 34059 682,'7'-29'-8,"-1"7"20,0 6 19,-2 5 20,1 4 5,2 2-9,2 2-9,2 3-11,1-1-5,3-1-5,1 0-4,3-1-4,0-1-6,-3 2-9,-1 0-8,-2 2-9,-2 0-6,-1 2-5,-1 0-5,0 2-6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2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44577 33157 551,'-15'-17'32,"3"14"14,1 14 13,3 13 12,1 9 0,2 1-14,2 2-14,2 2-13,1 2-11,-2 2-6,0 2-6,-1 2-7,-1 1-6,2-2-9,0-1-8,2 0-8,0-1-3,2 0 2,0 0 1,2 0 3,0-4-4,1-7-10,1-9-9,2-7-10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2"/>
    </inkml:context>
    <inkml:brush xml:id="br0">
      <inkml:brushProperty name="width" value="0.02835" units="cm"/>
      <inkml:brushProperty name="height" value="0.02835" units="cm"/>
      <inkml:brushProperty name="color" value="#F2395B"/>
    </inkml:brush>
  </inkml:definitions>
  <inkml:trace contextRef="#ctx0" brushRef="#br0">45050 33127 775,'2'-21'41,"6"5"0,4 5 0,5 5-1,4 2-6,3 0-14,3 0-12,3 1-14,-1-1-12,-2 2-10,-3 0-11,-3 2-11,-3 0-2,-3 0 6,-3 0 5,-2 0 6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3"/>
    </inkml:context>
    <inkml:brush xml:id="br0">
      <inkml:brushProperty name="width" value="0.0352" units="cm"/>
      <inkml:brushProperty name="height" value="0.0352" units="cm"/>
      <inkml:brushProperty name="color" value="#F2395B"/>
    </inkml:brush>
  </inkml:definitions>
  <inkml:trace contextRef="#ctx0" brushRef="#br0">45527 32396 625,'-21'-8'7,"5"2"16,5 1 16,5 0 15,2 4 4,0 6-5,0 6-7,1 5-6,-1 8-9,2 9-13,0 9-13,2 8-11,0 6-14,0 1-14,0 3-13,0 1-13,0-5-5,0-12 7,0-13 4,0-13 7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5"/>
    </inkml:context>
    <inkml:brush xml:id="br0">
      <inkml:brushProperty name="width" value="0.05598" units="cm"/>
      <inkml:brushProperty name="height" value="0.05598" units="cm"/>
    </inkml:brush>
  </inkml:definitions>
  <inkml:trace contextRef="#ctx0" brushRef="#br0">27278 17600 392,'-8'8'1,"0"0"2,0-1 2,0 1 1,0 0 5,-2 2 7,0 0 7,-1 1 8,0 3 2,1 4-3,0 3-3,2 5-3,0 2-2,0 1-3,0 0-2,1 2-3,-1 2-1,2 3 3,0 2 1,2 4 1,1 2 1,0 2-1,2 2-1,0 2-2,1 0-1,0 0-2,0-2-1,0 0-2,0-2 0,0-2-1,0-2 1,0-2 0,1 0-1,2 0-2,2 2 0,2 1-2,0 0-1,-1 2-1,0 0-1,-2 2 0,1 0-1,0 0 0,1 0 0,2 0 1,-1 0-2,-1 0 0,0 0-2,-2 0-2,0-2 0,0-4-2,0-4 0,0-4-2,1-1 0,0-1 1,1 0 0,2 1 1,-2-2-1,-1-2 0,-2-1-2,-2-3-2,0 0 0,0-1 0,2 1 0,0-1-1,0 2 1,0 3 2,-2 3 2,0 3 2,-2 0-1,0 0-1,-2-1-2,0-1-1,-3 0-4,-4 1-5,-3 0-5,-5 2-4,-5 1-4,-9 1-3,-7 0-2,-8 2-4,0-3-1,8-6-1,8-5-2,7-6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3"/>
    </inkml:context>
    <inkml:brush xml:id="br0">
      <inkml:brushProperty name="width" value="0.02363" units="cm"/>
      <inkml:brushProperty name="height" value="0.02363" units="cm"/>
      <inkml:brushProperty name="color" value="#F2395B"/>
    </inkml:brush>
  </inkml:definitions>
  <inkml:trace contextRef="#ctx0" brushRef="#br0">47500 33650 931,'21'14'47,"-6"-1"-25,-4-3-27,-4-1-25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4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49582 31151 557,'0'-29'2,"0"7"2,0 5 2,0 6 4,-1 2 3,-1-3 6,0-4 6,-1-2 5,-1 0 1,0 1-3,0 2-3,0 3-4,-1 1-2,-2 0-2,-1 2-1,-3 1-3,-1 1-1,0 2-1,0 2-2,1 2-1,-2 2-2,-2 2-2,-1 2-3,-3 2-2,-2 3-1,-3 5 1,-3 5 1,-3 5 1,-1 3 0,0 3 2,-1 1 2,1 2 0,0 4 1,1 5-1,2 4 0,0 6-1,1 2 1,1 3 2,1 2 1,1 2 2,3-2 1,5-3-2,4-4-1,6-4-1,3-5-2,2-4 0,2-5-1,2-5-1,4-5-4,5-2-3,7-2-6,6-4-3,4-3-5,4-3-4,4-3-4,5-2-4,1-3-3,0-2-5,0-2-3,0-2-4,-2-2-1,-2-2 3,-3-2 2,-3-1 3,-4-1 5,-6 2 6,-4 2 6,-4 2 7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4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51913 33134 577,'-15'-15'52,"1"2"-5,1 3-4,0 1-4,0 3-4,-3 6-3,-3 4-4,-3 6-4,-1 3-4,3 3-2,1 3-2,3 3-3,0 2-2,0 1-2,1 1-1,-1 1-1,2-1-1,2 0-1,4-1-1,3-1 0,1 0-3,2-1-1,0 0-2,2 1-3,2-2-2,4-3-3,4-3-3,3-3-2,3-2-2,0-2 0,-1-3-1,1-1-1,2-3-1,5-6-4,5-4-2,5-5-3,1-5-1,-2-3 0,-2-5 0,-1-3 1,-3-2 2,-3 2 3,-3 0 3,-3 1 3,-3 2 4,-1 3 5,-2 3 5,-2 3 4,-2 2 5,-2 3 2,-3 1 4,0 2 3,-3 3 9,-1 4 15,0 4 15,-1 4 15,-1 5 0,0 7-13,0 7-13,0 7-13,1 1-10,0-3-5,2-5-5,0-3-6,1-4-6,0-1-8,0-3-7,0-1-7,0-2-6,-2-1-6,0 0-6,-1-2-6,-1-2-1,2-4 1,0-4 2,2-4 2,0-3 5,0-2 7,0-1 9,0-3 7,0 0 6,0 1 7,0 1 5,0 1 6,0 0 4,0 2-1,0 1 1,0 1 1,1 0 2,3 0 5,4 0 5,2 0 4,1 1 2,-1 2 0,0 3 0,-2 1-1,0 0-3,2-1-6,0 0-6,1-1-5,1-1-7,0 0-6,0 0-7,-1 0-7,0 1-5,0 0-5,-2 2-4,0 0-5,-2 1 0,-1-2 5,-1 0 4,0-1 4,-1-1 5,0 0 3,0 0 3,0 0 4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5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53592 32548 494,'-8'-7'4,"2"1"8,1 0 8,0 2 8,1 5 9,1 10 10,-1 9 11,0 11 10,0 6-1,2 6-12,0 4-13,2 6-11,-1 1-10,0 1-9,-2 0-9,0 0-7,-1-2-11,0-1-9,0-2-11,1-2-10,-1-2-6,0-2 1,0-2 0,0-2 0,0-5 2,0-7 5,0-9 4,1-7 4,-1-5 5,0 0 5,0-2 4,0 0 4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5"/>
    </inkml:context>
    <inkml:brush xml:id="br0">
      <inkml:brushProperty name="width" value="0.02962" units="cm"/>
      <inkml:brushProperty name="height" value="0.02962" units="cm"/>
      <inkml:brushProperty name="color" value="#F2395B"/>
    </inkml:brush>
  </inkml:definitions>
  <inkml:trace contextRef="#ctx0" brushRef="#br0">53792 33713 742,'20'-46'77,"-5"18"-13,-6 17-14,-6 18-14,-5 9-14,-4 3-14,-4 2-13,-3 1-15,-2 0-7,2-1-2,3-3 0,1-1-1,4-3 0,6-2 2,6-4 0,5-3 3,4-1 2,0 0 5,-1 0 6,1 0 4,-2 0 5,-3 0 6,-3-1 6,-2 2 5,-3-1 4,0 3 2,-2 2 0,0 2 2,-4 1 0,-4 1-2,-5 1-1,-5 2-2,-3-2-4,1-1-5,-1-3-5,1-1-5,0-1-7,2 0-9,3 0-10,1 0-10,2-2-2,3-3 2,1-2 3,2-3 4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6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55217 33281 515,'7'-7'4,"-4"1"10,-2 0 8,-4 2 9,-2 0 5,-2 2-1,-1 0 0,-3 2-1,-1 0-1,1 2-1,-1 0-2,0 2-2,-1 2-3,-1 7-7,-3 6-7,-1 5-6,-2 3-4,2-3-2,1-2-2,1-1-3,2-2-2,2-3-3,4-1-4,3-2-2,5-3-7,10-3-8,8-3-9,9-2-9,4-4 0,0-2 8,1-3 8,-1-3 8,-2-2 4,-3 2 3,-5 1 1,-3 1 2,-4 2 11,-3 4 20,-3 4 20,-2 4 21,-4 2 6,-2 1-6,-4 1-6,-2 2-7,-2-1-5,0 1-6,1 0-6,-1-1-5,2 1-3,6 0 2,4-1 0,6 1 2,3-2-9,3-4-19,3-4-20,3-4-18,1-4-8,1-4 3,-1-3 4,1-5 4,-2-1 5,-3 1 6,-3 1 6,-3 1 6,-3 1 6,-2 2 4,-4 3 4,-2 1 4,-4 1 9,-4 2 12,-4 1 12,-4 0 13,0 2 2,1 2-7,2 2-7,3 2-7,2 2-12,4 0-16,4 1-17,4 2-16,2-2-6,3-1 6,2-2 4,1-1 7,1-2 4,-2 1 5,-3 2 5,-1 0 6,-1 3 8,-2 2 15,-1 3 14,0 3 13,-2 1 4,-1-1-5,0 0-7,-1-2-7,-1 0-5,2 0-6,0-1-6,1 1-6,2-1-5,0-1-6,1 0-6,2-2-5,0-1-2,1-2-2,2-3 0,0 0-1,2-4 0,1 0 1,3-3 1,2-2 1,-1-2 1,-1-3 0,-3-4 0,-1-2 0,-3-1 4,-2-1 7,-4 1 7,-2-1 8,-5 1 3,-2 3 2,-5 1 0,-4 3 1,-2 2-4,-3 4-6,-2 4-8,-1 4-8,0 3-9,1 2-12,3 1-11,1 3-12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6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58100 32712 600,'17'-14'89,"3"1"-14,3 2-14,3 3-14,2 1-10,1 2-5,0 2-5,2 2-6,-1 2-11,-1 2-14,-3 2-15,-1 2-14,-5 3-12,-5 5-6,-6 5-6,-6 5-8,-5-1 3,0-4 10,-3-5 9,-2-4 11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6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53350 34828 631,'1'-14'-17,"4"4"18,2 4 18,4 5 17,2 0 9,3-1-3,3 0-1,3-1-3,5-1-3,6 0-5,8 0-6,7 0-5,7 0-3,7 1-3,9-2-1,7 2-2,4-1-5,1 2-12,-1 0-10,0 2-10,-1 1-6,-3 4 0,-3 2-1,-3 3-1,-2 2 0,2 1-1,1 1 0,1 2 0,-2-3 1,-5-3 4,-4-4 3,-6-4 3,-7-3 4,-8 0 5,-9-2 4,-9 0 4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8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45810 37328 618,'-2'-21'95,"-2"3"-21,-4 4-23,-2 5-22,-2 2-13,-1 2-6,-1 2-5,-1 2-5,-1 2-3,0 4 1,1 2 0,-1 3 0,0 3 1,-2 2 1,0 1 2,0 3 1,-2 1 1,2 3 1,1 1 1,1 3 2,1 2 1,3 2 0,1 4-1,2 3 1,2 0-1,1 0 0,0-2 0,2 0-1,0-2-1,2-3-1,0-3-1,2-3-1,1-3-4,4-2-4,2-1-4,3-2-5,4-3-4,4-1-5,3-2-4,5-2-4,2-3-4,2-3-4,2-2-3,3-3-4,-3-3 1,-6-1 5,-5 0 3,-6-1 6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9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48122 37999 553,'-8'-21'27,"-2"5"0,0 4 2,-1 6 1,0 4-1,1 4-3,0 4-4,2 4-3,0 2-2,-2 3-1,0 2-2,-1 1-2,0 2-1,0 0-1,2-1-2,1 1-1,1 0-1,2 1-1,2 1-2,2 1-1,1-1 0,0-1 0,0-3 0,0-1 1,3-3-3,6-1-7,5-2-7,7-2-7,3-5-3,3-8-1,1-8 1,3-7 0,-1-6 0,0-1 0,-1-3 0,-1-1 0,-3-2 1,-3-1 1,-4-1 1,-5 0 1,-2 0 1,-2 1 2,-2 3 1,-2 2 1,-2 3 4,-1 5 7,0 4 6,-1 6 7,-1 7 13,0 8 20,0 9 20,0 10 21,0 3 2,0 2-16,0 1-16,0 1-15,0-1-13,0-2-7,0-1-8,0-3-8,-1-1-3,-1-1-2,0-1 0,-1 0 0,-1-8-15,0-11-26,0-12-28,0-11-27,2-5-2,4 3 22,4 3 23,4 3 22,1 2 17,1 2 12,0 3 10,0 1 11,0 2 7,1 2 4,1 2 4,2 2 3,-1 1 0,-1 0-2,-1 0-3,-1 0-3,0 0-4,0 0-8,-1 0-8,1 0-7,0 0-8,0-2-9,-1 0-9,1-2-8,-1-1-4,-2-1 1,-2-3 1,-2-2 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6"/>
    </inkml:context>
    <inkml:brush xml:id="br0">
      <inkml:brushProperty name="width" value="0.04785" units="cm"/>
      <inkml:brushProperty name="height" value="0.04785" units="cm"/>
    </inkml:brush>
  </inkml:definitions>
  <inkml:trace contextRef="#ctx0" brushRef="#br0">29250 17366 459,'17'-8'132,"3"2"-28,3 1-27,3 0-29,2 1-16,3 0-6,1 0-4,3 1-5,2-2-3,6 0-1,4-2 0,6 0-1,5-1-2,5-2-1,7 0-3,5-1-3,5-1-1,3-2-1,3 0-2,2-1-1,0 0-1,-3-1 1,-5 1 1,-3-1 0,-6 2-2,-5 2-5,-7 4-3,-5 3-4,-5 1-4,-4 2-2,-4 0-4,-3 2-2,-5 0-4,-4 2-2,-3 0-4,-5 2-2,-3 0-1,-2 0 5,-4-1 3,-3 1 4,-1 0 1,0-2-4,0 0-2,0-2-2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09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49911 37429 469,'-2'-9'41,"0"12"13,-3 13 14,-2 14 14,-1 7-1,1 6-15,-1 4-17,0 6-15,0 3-11,2 3-6,1 3-6,1 3-7,0 1-6,2-3-7,0-1-7,2-2-7,0-3-8,0-5-6,0-3-8,0-4-7,-1-4 1,0-7 8,-2-6 7,0-5 9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0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50444 38174 615,'5'-11'10,"-3"10"19,-4 10 19,-3 10 20,-4 5 3,0 4-12,-1 3-13,-1 3-12,0-2-16,2-4-16,2-5-19,3-5-17,3-3-9,7-4-1,7-3-1,8-2-1,1-3 5,0-1 10,-1 0 10,-1-2 11,-2 2 8,-3 2 5,-3 4 6,-2 2 5,-4 2 3,-3 3 3,-2 2 1,-3 1 1,-4 2 1,-2-1-2,-3 1-2,-3 0 0,-3-1-4,-2 1-4,-1-1-4,-2 1-4,0-3-7,3-3-11,3-4-9,3-4-11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0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51831 38222 496,'15'-8'0,"-1"0"0,-1 0 0,0 0 0,-3 1 0,-1-1 2,-2 0 1,-2 0 2,-3 1 9,-4 2 18,-4 3 18,-4 1 17,-1 2 3,-1 5-13,0 4-14,0 4-13,0 3-9,-1 3-1,-1 3-3,-1 3-1,-1 0-5,2 0-4,1-1-6,1-1-5,2-2-9,6-3-13,4-3-12,6-2-12,4-6-4,5-5 7,5-6 7,5-5 6,2-4 5,-3 0 3,-1 0 4,-3 1 4,1-1 4,0 2 7,0 1 6,3 1 6,-3 3 12,-5 6 15,-5 5 17,-5 7 15,-2 2 2,-2-1-14,0-1-13,-2 0-15,2-2-11,6-1-10,4 0-11,5-2-9,4-3-6,1-6-3,3-6-2,1-6-3,1-3 0,-3-1 5,-1-1 3,-3-1 3,-2 0 4,-2 1 2,-4 1 3,-3 1 2,-2 1 5,-4 0 4,-3 2 7,-2 1 4,-3 1 4,-2 1 3,-2 0 2,-1 2 2,-2 1 1,0 2 0,0 2-1,1 2-2,4 1-8,12-2-19,10 0-19,11-1-18,3-1-6,-3 2 9,-5 0 8,-3 2 8,-3 0 7,-1 2 2,-1 0 3,0 2 4,-3 0 7,-1 1 10,-2 2 11,-2 0 11,-2 1 5,0 2 1,-2 0 1,0 1-1,-2 1 0,0 0-2,-2-1-3,0 1-1,0 0-4,0-1-4,2 1-3,0 0-3,1-1-4,0 1-2,0 0-3,0 0-2,1-1-1,2-1 1,2-1 1,2 0 2,1-2-5,2-1-11,0 0-9,1-2-11,1-2-3,2-2 3,0-3 5,1-4 3,1-3 4,-1-3 3,1-5 3,0-3 5,-2-4 2,-1-1 3,-2-2 2,-2-2 4,-3 1 1,-3 5 0,-2 5 0,-4 5 2,-1 2-1,-2 2-1,0 1 0,-1 1-1,-2 0-2,-4 2-1,-2 1-2,-3 0-3,-3 3-5,-1 4-7,-3 4-7,-1 4-8,0 1-4,5-1 0,3-1-2,5 0 0,2-1-1,0-1-3,2 1-1,1 0-2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2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55500 37950 657,'7'9'127,"-1"1"-32,-1 3-31,0 2-32,-2 2-19,0 3-5,-2 3-5,0 3-4,-1 1-2,0 2-1,0 1 1,0 1 0,0-1-5,2-2-12,0-2-11,1-1-10,0-4-6,0-3 2,-2-5 1,0-3 2,-1-3 3,2 0 3,0-2 5,2 0 4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3"/>
    </inkml:context>
    <inkml:brush xml:id="br0">
      <inkml:brushProperty name="width" value="0.0289" units="cm"/>
      <inkml:brushProperty name="height" value="0.0289" units="cm"/>
      <inkml:brushProperty name="color" value="#F2395B"/>
    </inkml:brush>
  </inkml:definitions>
  <inkml:trace contextRef="#ctx0" brushRef="#br0">55850 38560 761,'8'-8'71,"1"2"-13,2 1-14,0 1-13,1-1-12,3 0-7,2-1-8,1-1-9,1-1-7,-3 2-8,-1 1-8,-2 0-7,-2 1-6,-1 1-2,-1-1-2,0 0-3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3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56529 37400 555,'0'33'154,"0"6"-37,0 5-35,0 4-36,0 6-23,0 7-7,0 7-10,0 7-7,-2 1-10,-2-5-10,-3-6-11,-3-3-10,0-10-1,2-10 8,4-13 9,3-11 7,0-5-2,0 5-12,-2 3-12,0 5-13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4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62216 34112 561,'-12'-8'30,"8"2"9,8 1 8,8 1 8,7-1 1,9 0-9,7-1-7,8-2-8,0 2-5,-4 1-5,-7 2-2,-6 2-5,-2 1-7,-1 2-10,1 0-11,-1 2-11,-2 1-10,-5 3-8,-5 3-9,-4 3-8,-4 1-2,-2-3 4,-2-1 6,-2-2 4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4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61792 34967 623,'-9'7'0,"-1"-2"0,-3-3 0,-2 0 0,1-2 0,1 0 0,2 0 0,2 0 0,2-1 6,1 0 12,0-2 12,2 0 11,4-2 5,8-2-3,7-2-4,9-1-3,6-2-3,6 0-5,6 1-5,7-1-5,1 1-6,1 3-8,0 1-10,0 2-9,-5 2-2,-12 2 2,-10 2 2,-10 2 2,-6 1-3,3 2-10,2 0-11,2 1-10,-1 1-4,-1-2 0,-2-1 1,-2 0 1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4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65439 34420 534,'-5'-8'9,"6"0"18,6 0 18,6 1 18,5-1 3,7 2-10,5 1-12,6 0-12,7 1-6,6 0-3,8 0-3,6 1-2,6-2-3,5-2-4,5-2-4,5-2-3,2 1-5,2 1-2,0 2-5,2 2-3,1 2-3,0 0-4,2 2-3,0 1-2,3 0-1,2 0 2,4 0 2,2 0 3,1 0 0,-2 0-3,-3 0-1,-1 0-3,-3-1-1,-6-1-1,-4 0-2,-5-1-1,-11-1 2,-17 2 4,-16 0 4,-17 2 5,-7 0 2,3 0 1,4 0 0,2 0 1,1-1 0,-1 0 1,-1-2 0,-1 0 0,-2-1 0,-5 0 2,-3 0 2,-4 1 1,-2-1 0,0 0-1,0 0 0,0 0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5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68420 31449 645,'1'-15'-2,"1"-1"-6,3 1-5,2-1-5,1 1 1,-2 0 9,-1 2 7,0 1 8,-2 1 7,-1 1 2,0 0 4,-1 2 3,-3 0 1,-2 2-2,-4 1-1,-2 1-2,-3 1-1,-3 3-3,-3 4-2,-3 2-3,-4 5 0,-5 6 1,-5 5 2,-4 7 0,-3 3 1,3 2 1,2 2 1,2 2-1,3 2 1,5-1 0,5 0-1,5 0 0,5-1-2,3 0-4,4-1-3,4-1-3,4-3-4,6-2-1,4-3-3,5-3-2,4-4-4,5-5-9,3-5-7,5-4-8,2-6-6,4-6-5,2-6-4,4-6-4,-3-1 2,-8 1 10,-7 2 10,-9 3 10,-3-1 6,0 0 2,-1-1 4,1-1 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5"/>
    </inkml:context>
    <inkml:brush xml:id="br0">
      <inkml:brushProperty name="width" value="0.04866" units="cm"/>
      <inkml:brushProperty name="height" value="0.04866" units="cm"/>
      <inkml:brushProperty name="color" value="#00BFF3"/>
    </inkml:brush>
  </inkml:definitions>
  <inkml:trace contextRef="#ctx0" brushRef="#br0">55800 2616 452,'18'-17'67,"5"-2"-14,5-1-13,5-2-15,1-1-9,0 2-4,-1 3-5,-1 1-4,-3 3-2,-3 3 2,-5 3 0,-3 2 2,-4 4 0,-3 4 2,-3 4 1,-2 4 0,-5 3 1,-4 3-3,-5 3-2,-5 3-2,-3 2-3,0 1-1,1 1-2,-1 1-3,0-1 0,-2-3 2,0-3 1,-1-3 1,0-3-2,1-3-5,1-3-7,1-2-6,1-3-3,1 0-2,0-2-1,2 0 0,1-4 0,1-4 3,0-5 3,2-5 3,1-3 2,2 1 2,2-1 2,2 1 1,2 0 4,0 4 6,2 3 5,0 3 6,0 3 10,0 4 17,-2 4 16,0 4 17,-1 3 2,0 1-13,0 3-12,0 2-11,0 2-7,0 3 0,0 3 0,0 3 0,0 0-1,0-1-4,0-3-3,0-1-3,0-2-3,2 1 0,0-1-1,2 1 0,1-3-7,5-3-9,4-4-11,4-4-10,1-3-2,1-1 6,-1 0 6,1-1 6,1-1 3,5 0 1,3 0 0,5 0 1,-2-1 0,-4-1 1,-5 0-1,-4-1 1,-4-1 4,-1 0 8,-1 0 8,-1 0 9,-1-1 1,-2-4-4,-2-2-5,-2-3-4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7"/>
    </inkml:context>
    <inkml:brush xml:id="br0">
      <inkml:brushProperty name="width" value="0.0489" units="cm"/>
      <inkml:brushProperty name="height" value="0.0489" units="cm"/>
    </inkml:brush>
  </inkml:definitions>
  <inkml:trace contextRef="#ctx0" brushRef="#br0">35100 15950 449,'9'8'146,"3"0"-35,4-1-33,2 1-33,2 1-20,1 2-4,1 2-4,1 1-5,1 2-2,1 2-4,1 0-1,1 1-3,0 0-2,1 1 0,-1-1-1,1 1-1,-3-1-1,-1-1 1,-4-1-1,-3 0 0,-3-2 0,-1-1 2,-2-1 0,-2-1 2,-4 1 2,-2 0 5,-6 1 3,-2 1 5,-6 2 1,-8 1-3,-6 3-3,-6 1-3,-6 3-6,-3 3-9,-2 3-11,-4 3-9,1 0-10,6-2-10,4-1-8,5-3-10,5-3-2,5-5 3,5-5 5,5-4 4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5"/>
    </inkml:context>
    <inkml:brush xml:id="br0">
      <inkml:brushProperty name="width" value="0.02597" units="cm"/>
      <inkml:brushProperty name="height" value="0.02597" units="cm"/>
      <inkml:brushProperty name="color" value="#F2395B"/>
    </inkml:brush>
  </inkml:definitions>
  <inkml:trace contextRef="#ctx0" brushRef="#br0">70374 29978 847,'2'-15'0,"6"1"1,4 1 0,5 0 2,2 3 0,-1 3 2,-1 2 1,-1 4 1,0 2 4,2 2 7,0 2 5,1 2 7,-2 2-4,-5 3-11,-5 3-11,-4 3-13,-6 4-7,-4 3 0,-5 4-1,-5 5-2,-5 0-1,-1 0-1,-4-1-2,-3-1 0,1-4 1,4-4 4,3-5 4,5-4 4,2-5 4,4-1 4,3-2 2,3-2 5,2-2 0,3 0-2,4-2-2,2 0-1,5-1-1,7 0 0,7 0 1,7 0 1,1-1-2,-3 0-4,-5-2-4,-4 0-3,-3-1-2,-2 0-1,-4 0-1,-3 0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5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71145 31900 679,'-7'9'-48,"2"3"36,2 4 36,2 2 36,1 1 12,-2 1-12,0-1-13,-2 1-11,1 0-9,1 3-5,0 1-6,2 2-5,-1 2-5,0-1-7,-2 0-6,0 1-5,-1-3-6,0-3-6,0-5-5,0-3-6,1-3-5,1-1-2,0-1-4,2 0-4,-1-3 4,0-4 8,-2-4 9,0-4 8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6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71400 32396 758,'23'-20'98,"-1"5"-26,-2 7-25,1 5-25,-3 3-19,0 0-12,0 0-11,-2 0-12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6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71946 31730 515,'0'-15'3,"0"2"4,0 3 5,0 1 5,0 3 8,0 4 11,0 4 10,0 4 10,-1 4 3,0 5-9,-2 5-7,0 5-8,-1 7-6,-2 9-5,0 8-5,-1 9-5,1 5-6,1 1-6,2 1-8,2 1-7,1-2-10,0-5-15,0-4-15,0-6-15,0-7 0,0-8 13,0-9 15,0-8 13,0-6 5,0-1-4,0-1-3,0 0-5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6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72400 32080 684,'3'-13'78,"7"3"-12,8 5-13,6 3-12,2 2-9,0 0-9,-1 0-8,-1 0-8,-1 0-7,-1 0-6,-1 0-7,-1 0-7,-2 0-11,-3 2-13,-3 0-14,-2 1-14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7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73064 31540 562,'-14'-5'59,"6"8"2,5 6 1,4 7 2,3 4-5,-2 3-10,0 1-10,-2 3-10,0 2-13,-2 4-20,0 4-18,-2 5-18,0-3-13,1-6-9,-1-7-8,0-7-8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9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70100 35880 564,'35'-56'89,"-8"14"-20,-7 14-19,-8 14-19,-4 6-11,1 2-3,1 0-3,2 2-3,1 1 0,5 2 3,3 2 2,5 2 3,-1 3 0,-2 6-2,-3 4-3,-2 5-2,-3 3-3,-1 4-6,-1 3-3,-1 3-5,-2 0-3,-2-2 0,-4-1-2,-2-3 0,-2-1-3,0 1-4,0-1-5,0 0-3,-2-1-4,0-5-5,-3-3-4,-2-5-4,-1-2-3,0-2 1,1-2-1,-1-2 1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19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70349 35177 513,'-9'-6'115,"-2"2"-25,-2 4-24,-1 3-25,-4 4-13,-2 9 1,-3 7-1,-2 9 1,-6 6-3,-5 6-8,-6 5-6,-6 7-7,-2 1-7,0-4-7,2-4-6,0-4-6,1-2-8,0 2-7,0 0-8,0 2-9,4-5-3,8-6-1,7-9-1,9-7 1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83025 33012 591,'14'-16'2,"-3"2"1,-3 1 2,-2 1 3,-3 0 2,0 0 3,-2 1 3,0-1 2,-2 1 1,0 0-3,-2 2-3,0 1-2,-2 0-2,0 0 1,-1 0-1,-2 1 0,-1-1 0,-1 2 0,-3 0-1,-2 2 0,-2 1 0,-1 2 0,-3 2 0,-1 2 1,-3 3-1,-1 4 0,-2 3 0,-2 5 1,-2 3-1,1 3 2,0 3 1,-1 3 0,1 2 1,0 2 0,-1 2-1,1 3 0,1 0-1,1 2-1,3 0 0,1 2-2,4-1 0,3 0-3,5-1 0,3-2-2,4-1-3,4-2-2,4-1-4,4-3-2,5-3-3,7-5-4,7-5-2,7-5-4,6-5-4,6-4-4,6-6-6,6-4-4,3-5-1,1-3 4,1-5 3,1-4 5,-5 1 2,-12 3-1,-12 5 1,-11 3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2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84941 34155 652,'0'-13'6,"0"6"13,0 6 14,0 6 12,0 4 4,0 1-6,0 3-7,0 2-6,-1-1-4,-1-1-5,0-2-3,-1-2-4,-1-1-6,0 0-9,0-1-9,0 1-8,0 0-2,-2 2 2,0 0 3,-1 1 3,-1 1 3,2 0 3,1-1 3,0 1 2,1-1 2,1 0 0,-2-2 0,2-1-1,-1 1 1,0 2-1,0 2 0,0 1 0,0 2-1,0 0-1,0-1-2,0 1-1,0-1-2,1-1-3,-1-1-2,0 0-2,0-2-2,2-1-3,0-1-3,2 0-3,0-4-2,0-2-3,0-6-2,0-2-3,0-3 2,2 0 6,0 0 5,2 1 7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8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39800 4959 463,'-16'-8'4,"2"0"6,1 0 6,1 0 7,0 2 4,0 2-1,0 4 1,1 3-1,-2 3-1,0 5-3,-1 5-3,-1 5-3,-1 5-1,1 5 0,-1 5 1,0 5 0,0 2 1,1 2-1,-1 0 0,0 2-1,1-2 0,1 0-1,1-3-2,1-2 0,1-1-1,4-2-1,2 0-1,4-1 0,1-1-1,2 0-1,0 0 0,2 1-1,0 0-1,2 2-2,0 2-1,1 3-2,1-1-1,0-1 2,0 0 0,0-1 1,0-2 0,-1-2 0,1-2 1,0-1 0,0-1 0,0 2 1,0 3 0,-1 1 1,1-1 0,-2-3-2,-1-5-1,0-4-1,-2 0-2,0 1-2,-2 3-2,0 1-2,-2 3 0,-2 2 0,-2 4 1,-2 3 1,-4 4-4,-5 6-6,-7 5-6,-5 7-8,-6 2-3,-3-1-2,-4-1-3,-4 0-2,-2-3-1,2-3-1,0-3 1,2-2-1,3-6 3,7-8 7,7-8 6,7-7 7,4-6 3,2-3-1,3-3 0,1-2-2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2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84950 34800 671,'8'6'57,"0"-1"-7,-1-2-7,1-2-6,0-1-6,0 0-6,0 0-6,-1 0-6,2 0-3,2 0 0,2 0 1,1 0 1,2 0-4,1 0-6,2 0-6,0 0-6,-1 0-6,0 0-3,0 0-3,-2 0-3,-2 0-3,-1 0 0,-2 0-2,-2 0-2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2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85703 33940 533,'0'-27'31,"0"11"4,0 9 5,0 10 6,0 7 0,0 4-6,0 3-5,0 5-5,-2 3-4,0 4-3,-3 5-2,-2 3-3,-2 5-2,-2 8-1,-1 6 0,-3 7 0,0 6-4,-1 5-8,1 4-6,-1 6-6,1-2-10,1-9-11,1-9-11,0-9-11,3-7-5,3-6 0,2-6 0,4-5 1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3"/>
    </inkml:context>
    <inkml:brush xml:id="br0">
      <inkml:brushProperty name="width" value="0.02853" units="cm"/>
      <inkml:brushProperty name="height" value="0.02853" units="cm"/>
      <inkml:brushProperty name="color" value="#F2395B"/>
    </inkml:brush>
  </inkml:definitions>
  <inkml:trace contextRef="#ctx0" brushRef="#br0">86100 34412 770,'16'-21'52,"1"5"-9,1 5-7,1 5-8,1 2-6,3 2-4,1 0-3,3 2-4,0 0-6,0 0-9,1 0-7,-1 0-8,-2 0-6,-5 2-5,-5 0-5,-5 2-4,-3-1-2,0 1 3,-2 0 1,0 0 2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3"/>
    </inkml:context>
    <inkml:brush xml:id="br0">
      <inkml:brushProperty name="width" value="0.03296" units="cm"/>
      <inkml:brushProperty name="height" value="0.03296" units="cm"/>
      <inkml:brushProperty name="color" value="#F2395B"/>
    </inkml:brush>
  </inkml:definitions>
  <inkml:trace contextRef="#ctx0" brushRef="#br0">86620 33943 667,'-22'-3'35,"3"10"7,3 9 8,3 11 6,1 5-2,2 2-12,1 3-12,1 1-12,-1 1-12,0 2-13,-1 0-11,-1 2-12,0-5-6,2-8 0,2-9-1,3-9 0,0-4-1,0 0-1,0 0-3,0 0-1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3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87858 33972 669,'36'-19'66,"-6"7"-10,-6 8-9,-5 8-9,-3 5-7,-1 1-4,1 3-4,0 2-4,-2 1-5,-3 1-6,-3 1-6,-2 1-7,-4 2-6,-4 1-5,-4 3-4,-4 1-6,-4 1-2,-5 1-2,-5-1 0,-5 1-1,-3-2-3,-2 0-2,-3-1-4,0-1-2,1-3 2,7-3 8,7-4 8,7-4 9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4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83674 34450 665,'-24'32'79,"1"0"-14,-1 2-16,1 1-13,0-1-11,1 0-6,1-1-5,1-1-6,2 0-2,3 4 1,3 3 3,3 2 1,4 0-5,8-7-12,6-6-12,7-5-10,6-7-9,7-3-3,5-6-3,6-4-3,-1-3-1,-6 0 3,-7 0 3,-7 0 4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4"/>
    </inkml:context>
    <inkml:brush xml:id="br0">
      <inkml:brushProperty name="width" value="0.02686" units="cm"/>
      <inkml:brushProperty name="height" value="0.02686" units="cm"/>
      <inkml:brushProperty name="color" value="#F2395B"/>
    </inkml:brush>
  </inkml:definitions>
  <inkml:trace contextRef="#ctx0" brushRef="#br0">89278 34085 819,'-21'-1'0,"5"0"0,5-2 0,5 0 0,5-2 5,7-2 10,7-1 10,8-2 9,4-1 2,6 2-7,5 3-9,5 1-7,0 2-9,-2 2-11,-4 2-10,-2 2-10,-4 2-6,-3 1-4,-5 3-2,-3 2-2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5"/>
    </inkml:context>
    <inkml:brush xml:id="br0">
      <inkml:brushProperty name="width" value="0.02633" units="cm"/>
      <inkml:brushProperty name="height" value="0.02633" units="cm"/>
      <inkml:brushProperty name="color" value="#F2395B"/>
    </inkml:brush>
  </inkml:definitions>
  <inkml:trace contextRef="#ctx0" brushRef="#br0">88808 34847 835,'-34'-1'4,"13"0"8,11-2 9,12 0 8,10-2 1,9 0-6,9-1-5,9-1-6,5 0-5,4 2-4,2 2-4,4 2-3,-1 1-1,-1 2 2,-2 0 2,-2 2 1,-5 0-7,-10 0-20,-8-1-19,-8 1-18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6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90831 33116 508,'-13'-1'42,"3"-2"-3,4-2-3,4-2-4,3-1-4,2-2-4,2 0-4,2-1-4,1-1-4,3 1-3,2-1-4,2 0-4,0 0-2,1 1-1,0-1-3,-1 0-1,0 4 2,-2 6 5,-3 7 6,-1 8 5,-1 4 3,-2 3 2,-1 3 1,0 3 3,-1 0-2,0-1-2,-1-3-2,2-1-4,-2-1-1,1 1-1,0 1-1,0 1-1,0-1-1,0-3-3,0-3-1,0-3-3,0-5-5,0-10-8,-1-8-8,2-9-8,-2-7-1,1-5 3,0-5 5,0-4 5,1-5 1,2-2-1,2-3-1,2-4-1,1-2-1,1-1 1,1-3-1,1-1 1,1-2 1,0 0 4,-1 1 3,1-1 3,-1 4 5,-1 6 5,-1 8 6,0 6 5,-2 7 3,-1 4 3,0 5 1,-2 5 2,1 3 3,1 2 4,3 3 4,2 1 4,1 2 1,1 2-4,1 2-5,2 2-4,1 1-3,2 0-2,4 0-3,3 0-2,4 0-3,3 0-2,4 0-3,4 0-3,3-1-1,2-2-3,2-2-1,2-2-2,2 1-2,1 1-1,3 2-2,2 2 0,-2 1-2,-3 0 0,-4 0-1,-4 0 0,0 0-1,4 0-2,4 0-3,4 0-2,-2 0 0,-5 0-1,-6 0 0,-6 0-1,-5 0 0,-5 0-3,-5 0-2,-5 0-3,-6-1-2,-7 0-4,-6-2-2,-8 0-4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6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93263 33600 482,'-15'0'1,"2"0"0,3 0 2,1 0 0,2 2 11,2 4 19,2 4 18,2 3 20,0 4 3,-2 3-13,-2 3-13,-1 3-13,-4 6-8,-4 9-2,-4 8-2,-3 9-3,-2 4-4,1-1-7,1-1-6,1 0-8,1-3-5,3-1-7,1-2-7,2-2-7,3-4-3,3-4 0,2-6-1,4-4 0,1-5-2,2-5-1,0-5-4,2-5-1,0-4 0,2-4 3,0-4 4,1-4 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3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39750 13450 420,'7'24'54,"-2"1"-9,-3 1-12,0 1-9,-2 2-5,2 2 1,0 4 1,2 3 1,-1 1-1,-1-2-1,0 0-2,-2-1-1,0 0-2,0 2 1,0 2-1,0 2-1,0 1 1,0 1 0,0-1 0,0 0 0,0 1 0,0 4-1,0 2 0,0 4-2,1 1-1,0 1 0,2 2-2,0 0-1,0 0-1,0-1-1,-2 0-1,0-2-2,-1-2 0,2-2-1,0-4 0,2-2 0,-1-1-1,-1 4 1,0 2-1,-1 4 0,-1 2 1,0 5-1,0 4 0,0 3 1,0 1-1,0-5 1,0-3 0,0-4 1,0-1-1,0 1-2,0 3 0,0 2-2,0 2-1,0 5 0,0 3 0,0 5-1,-1 0 1,-1-1 0,0-3 2,-1-1 0,-1-2 1,0 1 0,0-1-1,0 1 0,1 1 1,0 4 0,2 5 1,0 3 1,1-1-1,0-6-1,0-5-1,0-6-2,0-4-2,0 1-1,0 0-4,0-1-1,0 3-1,0 5 0,0 5 1,0 5 0,1-1 0,0-7 0,2-7-2,0-7 0,0-4-1,0 0-1,-2-2-1,0 0 0,-1-1-1,0 3-2,0 2-1,0 2-2,0 0-2,0-1-5,0 0-3,0-2-4,0-5 0,2-8 7,0-9 5,2-9 6,-1-5 2,-1-3-4,0-1-2,-1-2-3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6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93676 34389 559,'9'-5'71,"-10"6"-4,-13 6-4,-11 6-4,-7 3-6,-1 4-12,-1 4-10,0 2-11,-1 0-7,1-2-3,1-1-3,2-3-3,0-1-3,3-1-2,2-1-4,1 0-3,3-3-1,3-1-2,3-3 1,3-1-2,4 1 2,6 4 1,6 3 2,6 5 2,5 0-1,7-3-2,5-3-3,7-3-3,3-3-4,2-2-3,2-4-3,2-2-5,0-3-3,-2 0-3,-2-2-2,-2 0-4,-4-1 2,-7 0 8,-7 0 7,-7 0 9,-3 0 2,0 0 0,0 0-1,0 1-2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7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94821 35033 509,'6'-21'21,"-3"3"3,-2 4 2,-4 5 3,-1 1 2,1 0 0,-1 0 1,0 0 0,-1 1-1,0 1-4,-1 0-3,-2 2-4,-1 1-1,-3 2-2,-3 2-2,-3 2 0,-3 3-2,1 6-2,-2 3-3,-1 7-1,0 2-2,1 2 0,1 3 1,1 1 1,2 0-1,5-3-2,3-4-3,4-1-1,3-4-1,2-1-1,2-3 1,2-1 0,3-3-4,4-2-7,3-4-8,5-2-6,2-5-5,3-2-1,1-5-1,3-4-2,-1-3 1,-2-1 4,-1-3 4,-3-1 5,-2 0 4,-3 3 5,-2 3 5,-4 3 6,-2 4 12,-2 4 18,-3 5 18,0 6 19,-2 3 1,0 3-16,0 4-14,0 2-16,1 1-8,1 1-1,3-1-3,2 1-2,1-2-7,2-3-10,0-3-11,1-2-12,1-3-7,2-1-5,0-1-4,1 0-5,0-2 0,-1-2 5,-1-2 6,0-2 5,-2-1 5,-1 0 3,-1 0 3,0 0 4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7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97100 34161 525,'0'-15'3,"2"4"8,0 3 6,2 3 7,1 3 6,5 5 7,4 6 6,4 4 7,1 3-1,-1 1-5,-1 1-7,-1 1-5,0 2-6,1-1-4,2 2-4,0 2-4,-1-1-4,-1 2-4,-3 1-5,-1 1-3,-3 1-5,-2 1-5,-4 1-6,-2 1-5,-4 0-1,0 0 1,-3 1 2,-2-1 2,-2-1-3,-4-3-8,-2-4-6,-3-1-7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27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96745 33834 438,'7'-9'5,"-2"0"11,-3-1 10,0-1 10,-4 1 10,0 6 8,-3 4 10,-2 6 8,-6 6-3,-11 11-14,-11 9-14,-10 10-15,-9 8-8,-6 4-4,-5 5-3,-7 5-2,-2 6-12,0 7-16,-1 6-18,1 8-17,7-6-11,14-18-7,16-17-5,14-17-6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0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24600 46414 579,'0'-16'0,"2"-1"1,0-1 1,2-1 1,0 1 5,0 2 11,-1 4 10,1 3 11,0 4 3,0 6-2,0 6-3,0 6-2,-1 6-4,0 9-5,-2 7-4,0 8-4,-2 4-4,0 2-4,-2 0-3,0 2-4,-1-2-1,0-1 2,0-2 1,0-2 1,1-2-6,0-3-14,2-4-13,1-2-13,0-4-8,0-5-3,0-5-4,0-5-3,0-4 2,3-2 7,2-4 6,2-2 7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0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24700 47467 671,'0'-28'26,"2"5"3,0 7 2,2 5 1,1 4 1,3 2-2,3 3-1,4 1-2,2 0-3,5 0-3,3-2-3,5 0-5,0 0-5,0 2-11,-1 2-10,-1 2-10,-3 1-8,-1 2-5,-4 0-6,-3 1-6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0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25840 46273 532,'-15'-28'5,"4"5"8,3 7 9,3 5 8,1 9 9,2 12 7,0 11 6,2 13 8,0 8-3,-2 6-9,-1 5-12,0 7-10,-2 3-8,-1-1-7,-3 1-7,-2-1-5,0 2-10,1 3-13,1 3-13,1 3-12,1-5-2,2-11 6,2-12 6,2-11 8,1-9-1,0-2-4,0-3-6,0-2-5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27939 46912 474,'-8'-14'0,"2"3"0,1 3 0,0 2 0,0 2 4,-2 1 8,-1-1 8,-3 0 7,0 0 3,0 2-4,2 0-5,1 2-4,-2 1-2,-2 4-2,-3 2-2,-3 3-2,-3 4 0,-1 6-1,-3 3 0,-1 6 0,-1 2-1,1 1-2,1-1-1,1 0-1,2-1-1,3-1-1,3-3 0,3-2-1,2-2-1,4-3-1,2-3-1,4-2-1,3-4 0,4-1 1,4-2 2,3-2 0,7-3-1,9-4-3,9-4-5,9-4-4,3-3-3,1-5-1,0-3-1,0-5-2,-2 0 2,-4 1 2,-4 3 3,-3 2 2,-7 2 4,-6 4 4,-6 4 3,-8 5 4,-6 3 6,-5 6 12,-4 4 10,-5 5 10,-4 3 2,0-1-6,-1 1-7,-1 0-7,1-1-4,2-1-3,4-1-4,3-1-4,2 0 0,4 0-1,2-1 1,4 1 0,3-1-3,7-3-8,6-1-6,5-2-8,4-2-3,1 0-3,1-2-1,0 0-1,0-2 0,-1-4 2,-3-2 2,-1-3 2,-4-3 2,-3 0 5,-5-1 3,-3-1 4,-3-1 3,-3 1 0,-1-1 2,-2 1 1,-3-2 1,-6 0 2,-4-1 1,-5-1 3,-4 2 0,-2 3 1,-1 4 0,-2 5 0,-2 1 0,1 2-1,-1 0-2,1 2 0,0 0-1,4 0-1,3 0-1,3 0 0,6 0-2,10 0-5,10 0-4,9 0-4,7-1-2,1 0 1,2-2 1,3 0 2,0-1-2,2 0-1,1 0-3,1 0-2,-2 1 3,-4 0 5,-4 2 7,-3 0 7,-5 2 5,-5 2 6,-5 2 5,-4 2 5,-5 2 5,-2 1 3,-4 3 4,-2 2 3,-2 1-1,0-1-3,0 1-6,1-1-3,0 1-5,2 1-5,2 2-3,2 0-4,3-1-2,4 0 1,3 0 1,5-2 0,2-2-4,1-3-8,2-3-8,0-2-10,1-3-3,1 0 0,1-2 1,1 0 0,-1-3 2,-1-4 0,-3-4 1,-1-4 1,-3-3 3,-2-3 4,-4-3 4,-3-2 4,-2-3 3,-4-1 0,-2-1 0,-3 0 1,-3 1-1,0 5 2,-2 5-1,0 5 1,-1 3-2,-1 2-2,-1 2-5,-1 2-2,2 1-9,8 1-14,6-1-14,8 0-13,2 0-1,1 0 11,0 0 11,0 0 11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2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32500 46458 483,'25'-16'-1,"3"-2"-1,3 0 0,2 0-2,0-1 3,-5 4 6,-5 3 7,-5 3 6,-4 3 11,-2 4 16,-4 4 15,-3 4 17,-1 5-1,0 7-14,0 7-15,0 7-14,-1 4-10,0 2-6,-2 2-4,0 2-6,-1 0-4,0-4-7,0-2-5,0-3-5,-1-3-9,0-3-11,-2-4-12,0-1-11,-2-6-4,0-3 3,-1-6 4,-1-4 4,0-6 5,2-4 8,2-6 9,2-3 8,2-4 8,4 2 7,2 1 9,3 1 7,3 1 3,2 1-2,1 1-1,3 0-2,1 2 3,1 3 8,1 1 6,1 2 8,0 0 1,-1 0-6,-1-1-6,-1-1-5,-1-1-6,-1 2-6,0 1-8,-2 0-6,-1 1-7,-1 0-9,-1 0-8,0 1-9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2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34650 45976 467,'6'-36'20,"-1"6"0,-2 5 0,-2 7 0,0 2 3,0 2 6,2 1 5,0 1 5,1 6 4,2 12 6,0 11 4,1 13 4,0 10-4,-2 12-15,-3 10-14,0 11-13,-4 3-13,0-4-9,-3-3-9,-2-5-10,0 2-5,-1 7-4,0 7-2,0 6-3,2-5-4,1-19-5,2-18-6,2-19-5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4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60800 9575 333,'49'20'167,"16"14"-1,16 15 1,16 15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2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36716 46470 654,'-7'-15'4,"2"2"6,2 3 8,2 1 6,2 1 0,2 2-8,2 1-9,2 1-9,3-1 1,7 0 9,6-2 7,5 0 10,6 0 4,8 2 0,7 3 0,6 1 0,7 1-3,7 0-5,7 0-5,7 0-6,6-2-4,4-2-4,6-4-3,4-2-3,-2-1-2,-10 1 1,-10 0 0,-9 2 2,-11 2-8,-11 1-15,-10 2-15,-11 2-16,-8 0-5,-3 0 6,-4-2 5,-4 0 5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40950 45375 553,'1'-16'2,"2"1"7,2-1 5,2 1 5,1 0 6,1 2 3,2 2 4,0 3 5,2 1 0,3 2-1,3 2-2,3 2-1,3 2-3,1 4-4,3 2-2,1 3-4,2 3-3,1 2-5,0 1-4,2 3-5,-1 0-4,-3-1-6,-3-1-5,-3-1-6,-3 0-8,-3 0-10,-3-1-9,-3 1-11,-3-1 0,-2-1 8,-4-1 9,-2 0 9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37945 47440 606,'-14'-2'0,"1"0"0,2-3 0,2-2 0,2 0 5,1 1 10,0 0 9,2 2 11,5 0 5,10 0 1,9 0 0,11 0 2,8 1-3,8 0-5,8 2-6,7 1-5,8-2-8,7-2-10,6-4-12,8-2-9,1-1-10,-4 1-7,-4 1-8,-3 1-7,-12 1-1,-15 2 7,-18 2 7,-15 2 6,-10 1 3,1 2-4,0 0-2,0 2-3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3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37477 48039 673,'-6'-7'7,"2"1"13,4 0 13,3 2 14,3 1 3,7 2-5,5 2-5,7 2-6,7 2-8,7 3-9,8 4-10,8 2-9,4 2-9,3 1-11,1 1-9,3 1-11,-6-1-5,-12-3-4,-14-3-2,-11-2-4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3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44833 45611 593,'0'-15'2,"2"4"4,0 3 4,1 3 3,2 3 10,2 5 13,1 6 14,3 4 14,0 5 0,-3 5-13,-1 5-14,-2 5-13,-2 4-10,-2 6-5,-2 4-5,-2 6-6,-2 0-7,-2-1-8,-1-2-10,-3-2-8,0-4-7,-1-6-5,0-6-3,1-5-5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3"/>
    </inkml:context>
    <inkml:brush xml:id="br0">
      <inkml:brushProperty name="width" value="0.0278" units="cm"/>
      <inkml:brushProperty name="height" value="0.0278" units="cm"/>
      <inkml:brushProperty name="color" value="#F2395B"/>
    </inkml:brush>
  </inkml:definitions>
  <inkml:trace contextRef="#ctx0" brushRef="#br0">45150 46370 791,'43'-35'3,"-6"10"9,-7 8 7,-7 9 9,-4 4 3,1 0-1,-1 0 0,1 0 0,-2 2-9,-1 2-17,-3 4-15,-1 2-16,-3 2-12,-2 0-5,-4-1-5,-2 1-7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4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46050 45344 502,'1'-18'39,"2"10"13,2 11 12,1 12 13,2 7 0,0 7-14,0 5-14,-1 6-14,0 7-11,-2 8-11,-3 7-9,0 9-9,-4 2-10,0-2-8,-3-1-8,-2-3-8,0-4-5,1-8-1,0-8 0,2-8-1,0-8 0,0-6-1,0-7 1,1-6-1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4"/>
    </inkml:context>
    <inkml:brush xml:id="br0">
      <inkml:brushProperty name="width" value="0.02345" units="cm"/>
      <inkml:brushProperty name="height" value="0.02345" units="cm"/>
      <inkml:brushProperty name="color" value="#F2395B"/>
    </inkml:brush>
  </inkml:definitions>
  <inkml:trace contextRef="#ctx0" brushRef="#br0">47100 45159 938,'10'-29'0,"5"7"2,5 6 0,5 5 1,2 4-2,-1 0-3,-1 2-5,-1 1-4,2 0 4,5 2 11,4 0 12,6 2 11,1 0-2,-2 2-16,-2 0-16,-2 2-16,-4-1-9,-9 2-2,-7-2-2,-8 1-3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4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47896 44061 585,'-7'-28'7,"3"5"15,1 6 14,2 7 14,1 4 4,2 4-6,0 4-8,2 4-7,-1 6-5,1 11-2,0 9-3,0 10-2,-1 7-4,0 4-9,-2 4-7,0 3-7,-3 3-11,-2-1-14,-4 1-15,-1-1-14,-3-5-6,2-10 4,1-11 4,1-11 4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6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49909 46725 666,'-15'-8'5,"4"2"13,3 1 10,3 0 12,2 2 3,3 0-9,4 2-6,2 1-8,8-1-3,13-1 1,13 0 3,13-1 1,7-2-2,3 0-7,3-1-7,3-2-6,-1 0-5,-5-1-6,-5-2-4,-4 0-5,-7 1-4,-6 3-4,-7 2-3,-7 4-4,-7 2-3,-5 2-4,-6 2-3,-6 2-4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0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44113 4028 435,'-8'-8'7,"0"-2"13,0 0 15,0-1 13,0 0 4,-1 2-8,-2 3-7,0 1-8,-1 1-5,-1 2-2,-2 0-3,0 2-2,0 0-3,-1 0-1,0 0-3,1 0-1,-2 1-2,0 4-2,-1 2 0,-1 3-1,-1 3-1,-3 0 0,-1 1 0,-3 1 0,1 1 1,3 2 0,3 0 2,3 1 0,2 0 1,3-1 0,1-1 0,2-1 0,3 0 0,2 1 0,4 2 1,2 0-1,4 0-1,2-1-1,3-1-1,3-1-2,3 0-1,2 0-1,1-1-1,3 1 0,0-1-1,-1-1 0,-1-1 1,-1 0 0,-1-2 0,1 1 0,0 0 0,-1 0-1,-1 0 1,-3 1 1,-2 1 1,-4 1 1,-1 1 1,0-2 0,0-1 0,-1-1 0,0 1 1,-2 3 0,-2 4 0,-2 2 1,-3 0-1,-4-1 0,-4-3-1,-3-1-2,-5-1 0,-2 1 1,-3 1-1,-2 2 0,-5 0 0,-1 1-1,-4 1 0,-3 1-2,-1 0 0,-2-2 1,-1 0 0,0 0 1,1-3-3,4-3-6,3-3-5,5-2-6,3-4-1,3-3 1,3-2 4,3-4 1,4-2-5,8-5-12,7-4-13,6-3-12,3-2-3,-1 4 7,0 3 8,-2 3 8,0 1 5,2 0 1,0 0 2,1 0 2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6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51612 45584 626,'-14'-15'6,"2"2"13,4 3 11,3 1 13,2 3 3,2 6-3,2 4-6,2 6-3,1 4-5,0 5-3,0 5-5,0 5-3,-1 5-5,1 8-6,0 6-5,0 8-7,-2 3-5,-2 3-9,-4 1-6,-2 3-8,-1-4-2,1-9 7,0-8 6,2-9 5,0-7-3,-2-3-11,0-5-13,-1-3-11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6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54832 45692 519,'-1'-16'2,"-2"1"3,-2-1 4,-1 0 3,-4 2 4,-2 3 3,-3 3 5,-3 2 3,-4 4 1,-3 2 0,-5 4-1,-3 2 0,-2 5-2,2 5-2,0 7-3,1 5-2,2 5-2,3 1 0,3 2-1,3 2-1,3 0 0,5-3 0,3-4 0,4-2 0,4-2-2,4-3-1,4-1-2,4-3-3,4-2-2,5-4-3,5-5-4,5-3-4,5-5-2,4-8-1,6-6-2,5-7-1,1-6-6,-1-5-10,0-4-11,-2-6-11,-2-2-2,-3 0 4,-6 0 6,-2 0 5,-5 2 6,-3 4 6,-5 3 8,-3 5 6,-4 3 3,-1 3 0,-2 3 1,-2 3-1,-3 6 15,-2 8 27,-4 9 29,-2 10 29,-3 5 3,-2 2-18,-2 4-21,-1 3-19,-2 2-13,2 1-6,1 1-6,0 1-6,2-1-5,-1-2-7,0-2-6,0-1-6,0-7-10,2-11-14,1-11-13,1-10-15,1-7 1,6-3 14,2-3 14,5-3 15,2 0 9,2 5 6,0 3 5,1 5 6,1 2 5,-1 2 7,1 2 5,0 3 7,-1 0 2,1 2-3,0 0-2,-1 2-3,0 0-5,-2 0-7,-3 0-8,-1 0-8,-1 0-6,0 0-5,0 0-4,0 0-5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7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57103 44677 439,'0'-64'6,"2"14"11,0 14 11,2 14 11,-1 9 8,2 6 2,-2 6 3,1 6 3,0 6-2,0 7-8,0 7-7,0 7-8,-1 6-5,-2 4-5,-2 6-2,-2 4-5,-3 6-3,-2 7-2,-3 7-3,-3 7-3,-2 3-3,1-2-5,-1 0-7,0-1-4,1-4-6,1-7-4,1-7-4,1-7-5,0-4-1,0-4 0,1-2 2,-1-4 1,1-3 2,0-3 2,2-5 4,1-3 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7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58063 45783 616,'15'-22'4,"1"1"6,0 3 8,-1 1 6,0 3 5,-1 2 5,-1 4 4,0 3 5,-2 2-2,-1 2-5,0 2-6,-2 2-7,-2 3-5,-4 6-5,-4 3-6,-4 7-5,-3 1-4,-4 2-5,-2 1-5,-3 1-3,0-1-4,5-3 0,3-3-3,4-3 0,4-3-2,4-2 0,4-4-1,4-3 0,3-2 2,1 0 6,3-2 4,2 0 6,-1 0 3,-1 4 2,-3 2 1,-1 4 2,-2 1 4,-2 3 4,-3 1 5,-1 3 5,-3 1 4,-6 1 2,-4 1 4,-5 1 1,-4 0 0,-3-1-4,-3-1-4,-3-1-4,-1-1-4,1 1-1,1-1-4,1 1-1,2-2-7,1-3-9,3-3-11,1-2-9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8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60369 45828 453,'-6'-8'-1,"1"0"-2,2 1-1,2-1-2,0 0 3,0 2 7,-2 1 7,0 0 7,-2 1 7,0 1 5,-1-1 7,-1 0 5,-2 0 1,0 2-6,-2 0-5,0 2-6,-2 2-5,-5 6-4,-4 4-4,-3 5-4,-3 4-2,-3 5-1,-1 3 1,-2 4 1,1 1-1,7-3 1,5-3 1,7-3 0,4-4-3,4-2-10,4-3-8,4-2-10,5-4-4,7-3-2,7-2-2,8-4-1,4-2 0,6-4 1,5-2 0,4-3 1,1-2 1,-4 0 3,-4 0 3,-4 1 2,-4 0 3,-7 2 1,-5 2 2,-7 3 3,-5 0 10,-4 2 20,-6 0 20,-4 2 20,-4 2 5,-2 4-9,-1 3-9,-3 5-9,0 1-5,3-1-1,1-1-1,2 0-1,6-2-4,8 1-6,9 0-8,9 0-6,5-3-9,-1-5-9,0-4-10,1-6-9,-1-4-5,1-3-2,-1-5 0,1-3-1,-3-2 1,-3-1 4,-5 1 4,-3-1 4,-4 2 4,-1 1 5,-2 3 4,-2 1 5,-3 3 4,-4 1 3,-4 2 4,-4 2 3,-2 2 2,-1 1-1,-1 0 1,-1 2-1,1 1 3,6 4 8,5 2 7,4 4 8,6-1-1,6-1-9,5-2-8,7-2-9,2-1-7,1 0-5,-1 0-5,0 0-4,0 1-2,-3 0 2,-1 2 2,-3 0 2,-2 1 4,-2 0 7,-4 0 5,-3 0 6,-2 0 4,-2 1 5,-2 2 4,-2 0 3,-2 1 3,-2 2 1,-2 0 0,-2 1 1,-1 2-2,-2 1-2,0 3-3,-1 2-2,1 0-3,2 1-2,4-1-1,3 1-2,2-2-2,3-1-5,4-3-3,2-1-5,3-3-3,1-2 0,3-4-2,2-2-1,0-2-4,1 0-5,-1 0-6,1 0-5,-2-2-3,-1-4 1,-2-4 1,-2-4 1,-3-2 3,-1-1 4,-2-1 6,-2-1 4,-2 0 4,-2 1 3,-2 1 2,-2 1 3,-3 1 1,-2 1 1,-3 0 1,-3 2 0,-3 1 0,-2 3 0,-1 1-2,-3 2 0,1 1-3,1 0-8,3 0-7,1 0-7,3 0-7,3-2-10,2 0-9,4-1-9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38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64700 45362 624,'30'-14'41,"-3"2"-10,-4 4-8,-1 3-11,0 1 2,6 0 14,6 0 12,7 1 14,2-1-1,0 2-13,0 0-13,0 2-14,-3 0-16,-4 0-16,-5 0-17,-5 0-17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44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30016 56694 598,'-7'-8'50,"2"-2"-6,2 0-6,2-1-6,1-1-6,0-2-7,0 0-5,0-1-6,1 0-4,2 1-2,2 1-2,2 1-2,0 0 0,-1 0 0,-1 0 0,0 1 0,0-1 1,0 0 1,1 0 1,2 1 0,-1-1 1,1 2 1,0 1-1,0 1 1,1 0 0,1 0-1,3 0 1,2 0 0,0 1-1,1 1 0,0 0 0,-1 2-1,1 0 1,0 2 1,-1 0 0,1 2 2,0 1-1,-1 4 1,1 2-1,0 3 0,-1 4 0,1 2 4,0 3 2,-1 3 2,0 3 1,-3 5-1,-1 3-2,-2 4-2,-1 3 0,2 4-2,0 2-1,1 4-1,0 0 0,0-1-1,-2 0-1,-1-2 0,0-2-1,0-6 1,0-4-1,0-5 0,-1-4-4,-1-3-8,0-3-6,-2-3-8,0-2-2,0-3 0,0-1 2,0-2 1,-1-4-3,-1-4-6,0-6-7,-1-4-6,-1-2 1,0 1 7,0 0 7,0 2 8,0 0 4,0-2 2,0 0 1,0-1 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25:44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30596 56224 564,'0'-14'2,"1"1"7,2 2 5,0 2 5,-1 3 8,-6 2 10,-4 4 11,-5 3 9,-4 3 1,-3 5-11,-3 5-11,-3 5-11,-3 5-6,-3 5-4,-3 5-3,-2 4-5,-4 7-4,-3 6-5,-2 7-7,-3 7-6,-2 4-7,0 3-11,0 1-9,0 2-10,3-4-1,8-11 9,6-10 9,7-12 8,5-7 2,1-3-3,3-5-5,1-3-4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2T08:30:30.90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7622 9194 0,'0'0'0,"-3"-6"16,-2-1-16,-4-3 0,0-1 16,-5-5-16,-2-3 0,-3 0 15,2-2-15,-5 0 0,-5-1 16,-5-3-16,0 1 0,-2 0 16,-3 2-16,0 3 0,1 2 15,-10-2 1,-3 1-16,5 2 0,2 0 15,-5 4-15,-7 1 0,-3-1 16,7 2-16,-7 3 0,-2 3 16,1 1-16,0 1 0,-11 1 15,-3 0-15,8 3 0,5 1 16,-8 6-16,-4 4 0,-3-1 16,8-1-16,-25 7 0,4 4 15,11-1-15,7 2 0,0 3 16,2 2-16,10-2 0,8-3 0,-2 4 15,-2 3-15,7-2 0,8 0 16,-3 6-16,-5 0 0,8 1 16,5-2-16,-1 3 0,2 2 15,3-1-15,1 0 0,1 3 16,4 4-16,0-1 0,1-4 0,0 7 0,-4 3 16,8-5-16,2-4 0,3 6 15,1 4-15,5-8 0,1-5 16,3 2-16,3 4 0,-1-6 15,0-4-15,3 3 0,2 0 16,1-4-16,-1-6 0,7 5 16,3 1-16,-4-14 0,2 3 0,5 2 15,5 1-15,-3 1 0,0 1 16,7 3-16,3 3 0,1-7 16,1-4-16,3 5 0,3 3 15,-1-2-15,0-1 0,5-2 16,3 0-16,0-8 0,3-2 0,3 0 15,4 4 1,-3-3-16,-7-2 0,13 1 16,4 0-16,-1-2 0,-1 1 15,21 0-15,-2-2 0,-12-4 16,-5-3-16,6 3 0,8 3 16,-5-3-16,0 0 0,5 1 0,4 1 15,-4 0-15,-2 0 0,4-1 16,6-3-16,-8 0 0,-4 2 0,5-3 15,4-1-15,-9 0 0,-4-2 16,8 1-16,5 0 0,-7 3 16,-6 0-16,11 1 0,8-1 15,-10-1-15,-6-4 0,7 2 16,8-1-16,-7 1 0,-3 0 0,8 0 16,6 1-16,-8 1 0,-5 0 0,6-1 15,7-1-15,-9 1 0,-4-1 16,8 3-16,4 1 0,-7-2 15,-6-1-15,5-3 0,5-1 16,-7 2-16,-4 1 0,9 0 16,4-1-16,-7-1 0,-4 0 0,7 0 15,3 0 1,-7-1-16,-4 0 0,11 2 16,8 3-16,-10-2 0,-6-1 15,10-1-15,7-1 0,-11 1 16,-7 1-16,12 1 0,8 0 15,-6-2-15,-6 1 0,4-1 16,3 0-16,-5 0 0,-2-1 0,5 0 16,5 0-16,-8 0 0,-6 1 0,12 2 15,8-1-15,-8 2 0,-7 1 0,6-1 16,2-3-16,-8 0 16,-5 1-16,10 0 0,7 0 15,-5 0-15,-4 1 0,6 4 16,3 2-16,-6-1 0,-5 0 0,12 2 15,9 2 1,-11 0-16,-7 0 0,2 4 16,3 3-16,-10-1 0,-8 0 0,3 7 15,4 4-15,-9-1 0,-6-2 16,-22-7-16,-15-4 16,-10-6-16</inkml:trace>
  <inkml:trace contextRef="#ctx0" brushRef="#br0" timeOffset="1759.2576">16850 9015 0,'0'0'0,"0"0"16,0 34-16,0-18 0,0 3 16,1 12-16,1 7 0,2 2 15,-1 3-15,0 16 0,-1 5 16,0 11-16,-2-2 0,1 13 0,0 2 15,3-7-15,4-3 0,-3 15 16,0 0-16,2 32 0,0-15 0,0-3 16,0-1-16,0-12 15,0-7-15,-3 10 0,-1 5 16,3-7-16,2-5 0,-4 4 16,0 3-16,3-9 15,1-6-15,-3 6 0,0 4 16,-2-11-16,-1-6 0,2 2 15,0 1-15,0-11 0,0-7 0,-1-12 16,-1-7-16,0-5 0,1-4 16,3-6-16,4-4 15,3-24-15,3-17 0,-9-22 0,-3-16 16,-2 18-16,0 13 0,-1 7 0</inkml:trace>
  <inkml:trace contextRef="#ctx0" brushRef="#br0" timeOffset="2546.2536">17346 8875 0,'0'0'0,"0"0"0,0 0 15,0 0-15,0 0 0,0 0 16,0 0-16,34-1 0,-34 1 16,42-4-16,-8 2 0,6 1 15,4-2-15,26 2 0,9-2 16,17 3-1,-4 0-15,24-1 0,19-4 0,-13 2 16,-9 1-16,53-2 0,15 0 16,-27-1-16,-18-1 0,5-1 15,3 1-15,-17 1 0,-12 1 16,5 1-16,3 0 0,-11 0 16,-10-1-16,-1 3 0,-1 2 15,-10 0-15,-6-1 0,-3 3 0,-2 2 16,-11-1-16,-8 0 0,-9 1 15,-6 2-15,-6-2 0,-3-3 0,-6 0 16,-5 0-16,-9 3 0,-5 1 16,-2 1-16,-2 1 0,-3-1 15,0-1-15,-2 8 0,-1 5 16,-1 3-16,0 2 0,-2-1 0,-3 2 0,1-4 16,-1 6-16,-1 6 0,-3 5 15,0 0-15,0 0 0,-4 9 16,-3 7-16,-1-2 0,1-2 0,-2 7 15,0 5-15,4-1 16,3-1-16,-3 36 0,4-3 16,2-9-1,0-5-15,-2 5 0,-1 3 16,2-6-16,2-4 0,0 4 16,1 3-16,1-10 0,3-5 0,1 4 15,0 4-15,3-8 0,2-5 16,3 4-16,1 2 0,0-8 15,1-5-15,1 1 0,1 0 16,-1-7-16,-1-5 0,0 1 0,1 1 0,0-5 16,-2-2-16,-2-2 0,-3 1 15,-5-6-15,-5-3 0,-8 1 16,-5 1-16,-15-8 0,-9-5 16,-23-9-16,-16-7 0,-2-7 15,0-4-15,27 3 0,18 2 16,12-1-1</inkml:trace>
  <inkml:trace contextRef="#ctx0" brushRef="#br0" timeOffset="2994.6342">16417 11658 0,'0'0'0,"0"0"16,0 0-16,0 0 0,26-8 15,-26 8-15,39-9 0,-13 4 16,5 1-16,11 0 0,10-1 15,17-1-15,4-4 0,24 1 0,6 3 16,13-1-16,-5 1 16,23 2-16,19 0 15,38 1-15,-28 3 0,0 4 16,1 2-16,-16-2 0,-9-3 16,15 2-16,9 0 0,-12 0 15,-8 1-15,21 2 0,16-1 0,-17 2 16,-11 0-16,18 5 0,13 3 15,-17 2-15,-14 1 0,2 7 16,3 6-16,-30-3 0,-17-3 0,-14-5 16,-9-3-16,-27-5 0,-18-5 0,-13-2 15</inkml:trace>
  <inkml:trace contextRef="#ctx0" brushRef="#br0" timeOffset="3264.3497">21971 11918 0,'0'0'0,"0"0"0,-27 12 0,27-12 0,-43 2 0,3-11 15,-15-9-15,-5-1 16,9 2 0,8 2-16</inkml:trace>
  <inkml:trace contextRef="#ctx0" brushRef="#br0" timeOffset="90980.0968">29632 14466 0,'0'0'0,"0"0"0,0 0 16,0 0-16,0 0 0,-21-8 0,21 8 15,-22-13 1,7 5-16,-5-3 0,-5-2 16,-3-1-16,-4-1 0,-16-5 15,-3 0-15,-5 2 0,-2 0 16,-24-4-16,-7 1 0,-20 2 15,-1 4-15,-28 6 0,-22 6 16,-55 16-16,22 10 0,8 19 0,5 14 16,57-18-16,38-12 0,26-7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2:38"/>
    </inkml:context>
    <inkml:brush xml:id="br0">
      <inkml:brushProperty name="width" value="0.06289" units="cm"/>
      <inkml:brushProperty name="height" value="0.06289" units="cm"/>
      <inkml:brushProperty name="color" value="#00BFF3"/>
    </inkml:brush>
  </inkml:definitions>
  <inkml:trace contextRef="#ctx0" brushRef="#br0">38450 29445 349,'30'-14'149,"-3"5"-36,-3 3-36,-3 4-36,-2 2-18,1 2-4,-1 0-2,1 2-3,-1 0-3,-1 1-1,-1 2-1,0 0-3,-2 0 0,1-1 0,0 0-1,-1-2-1,1 0 1,2 0-1,0 0-1,1 0 0,0 0 0,1 0 1,0-1-1,-1 1 2,0 0-1,-1-2 0,0 0 0,-2-2 0,1 0 1,3 2 0,3 1 0,3 0 0,0 0 0,-3-2-1,-3-2-1,-3-2-1,0-2-1,1 0-2,3-1-2,2-1-2,0-1 1,1 2 3,-1 1 3,1 0 3,-1 1 1,1-2 0,-1 0 0,1-1 0,-2 0-2,-1 2 0,-3 2-2,-1 2 0,-1 1-2,1 0-1,2 0 0,0 0-1,1 0 0,1-2 0,1 0 1,1-1 1,1-1-1,1 2 1,1 0-1,1 2 0,1 0 0,1 0 0,0 0 0,2 0 0,1 0 0,-1 0 0,0 0 0,1 0 1,-2 0 0,0 0 1,-1 0 1,-1 0 1,0 0 0,3 0 0,1 0-1,3 0-1,1-1 0,2 0-2,2-2 0,2 0 0,0-1-1,-1 0 1,-3 0 0,-2 1 0,-1-1 1,-2 2-1,0 0 0,-1 2 0,0 0 1,-1 0 1,0 0 0,1 0 2,-2 0-1,0 0 1,-1 0 0,-1 0-1,0 0 0,1 0 0,1 0 0,1 0 0,0 0 0,1 2 0,-1 0 1,0 2 0,1-1 0,-1-1-1,0 0 0,1-2 0,-1 0-1,0 0 0,1 0-1,-1 0 1,0 0-2,-1 0 1,-2 0-1,1 0 1,-2 0-1,2 0 1,1 0-1,1 0 1,0 0 0,-1 0 0,-2 0 0,1 0 0,-1 0 0,0 0 0,2 0 0,1 0 0,1 0 0,1 0 1,1 0-1,0 0 0,1 0 0,-1 0 0,-1 0 0,-1 0 0,-1 0 0,0 0-1,1 0-2,-1 0 0,0 0 0,1 0 0,-1 0 1,0 0 0,0 0 0,-1 0 1,-1 0 0,-1 0 1,-1 0-1,-1 0 1,-1 0 0,-1 0 0,-1 0 1,-1 0-2,-1 0 1,-1 0-1,0 0-1,-1 0 1,1 0-1,-1 0 1,1 0 0,0 0-1,-1 0 1,1 0 0,0 0 0,1 0-1,1 0 0,1 0 0,0 0 0,-1 0 0,-1 0 0,-1 0 0,-5-1-17,-10-4-33,-10-2-34,-10-3-33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0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46300 6100 423,'16'0'109,"-1"2"-24,1 0-23,0 2-23,0 0-13,3 0-1,1-1-2,3 1-1,0 1-2,-1 0-2,-1 1-1,-1 2-1,-1 1-1,-3 3-1,-1 4-1,-2 2-1,-4 2-3,-5 3-6,-4 1-6,-5 3-7,-5-1-2,-2 0-1,-3-1 1,-3-1 0,-2-2-1,1-1-1,-1-2-2,0-3-2,1-1 2,1-2 2,1-3 4,1-1 4,1-1 2,1-2 4,0-1 2,2 0 3,5-2 6,10-1 8,10 0 8,9-1 8,6-2 1,1-1-5,1 0-6,1-1-6,1-1-8,2 0-10,3 0-12,1 0-9,0 1-10,0 0-10,-1 2-8,-1 0-10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2:41"/>
    </inkml:context>
    <inkml:brush xml:id="br0">
      <inkml:brushProperty name="width" value="0.06605" units="cm"/>
      <inkml:brushProperty name="height" value="0.06605" units="cm"/>
      <inkml:brushProperty name="color" value="#FED406"/>
    </inkml:brush>
  </inkml:definitions>
  <inkml:trace contextRef="#ctx0" brushRef="#br0">4790 33081 333,'-26'-8'19,"9"2"7,10 1 8,10 1 6,6 0 1,3 2-3,4 0-5,2 2-3,0 0-3,-1 0-4,-2 0-3,-2 0-4,-1 0-1,1 0-1,1 0-1,2 0 1,-1 0-2,1 2-2,0 0-1,-1 2-3,1-1 0,1 1-1,2 0 0,0 0-1,0 0 0,-1 0-1,-1 0 1,-1 0-1,0-1 1,2 1-1,0 0 1,1 0-1,1-1 1,1 0 1,1-2-1,1 0 1,1-1 0,-1 0-1,1 0 1,-1 0 0,0 0 0,-1 0-1,-1 0 0,-1 0 0,0 0 0,1 0-1,1 0 0,2 0-1,-2 0 0,-1 0 0,-3 0 0,-1 0 1,1 0 0,3 0-1,5 0 0,3 0 0,0 0-1,-3 0 0,-5 0 0,-3 0 0,-1 0 0,3 0 0,3 0 1,3 0 0,2-1 1,1 0 0,1-2 0,1 0 1,1-1-1,2 0 1,3 0 1,1 1-1,0-1 1,-4 2-1,-2 0 0,-3 2 0,-2-1-1,1 0-1,-1-2-1,1 0-1,-1 0 0,-1 0 1,-1 2-1,-1 0 1,1 1 0,2 0 0,4 0 0,3 0 0,1 0-1,1-2 0,-1 0-1,0-1 1,0-1-1,-3 2 1,-2 0 0,-1 2 1,-1 0 0,1 2 0,0 0 1,2 2-1,0-1 0,-1-1 0,-1 0 0,-1-2 0,-1 1 0,-1 0 0,-1 2-1,-1 0 0,0 0 1,1 0-1,1-2 1,1 0 0,1-2 0,0 0 0,2-2 0,1 0-1,-1 0 1,-3 0 1,-3 2 0,-3 0 1,0 1-1,3 0-2,3 0-1,3 0-2,0 0-1,-3 0 1,-3 0 1,-3 0 0,-1 0 0,1 0-1,1 0 0,1 0 0,0 0-5,-1 0-7,-1 0-9,-1 0-7,-5 3-15,-8 4-19,-10 5-20,-8 5-19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2:45"/>
    </inkml:context>
    <inkml:brush xml:id="br0">
      <inkml:brushProperty name="width" value="0.06036" units="cm"/>
      <inkml:brushProperty name="height" value="0.06036" units="cm"/>
      <inkml:brushProperty name="color" value="#FED406"/>
    </inkml:brush>
  </inkml:definitions>
  <inkml:trace contextRef="#ctx0" brushRef="#br0">17731 32600 364,'-13'1'29,"3"2"2,4 2 0,4 2 1,3 1-2,4 3-4,2 2-4,4 2-5,1 0-3,1 1 0,1-1-2,1 1-1,0 0-1,0-1-1,-2 1-1,-1 0-1,-1-2-1,0-1-1,-2-2 1,-1-2-1,1-2-1,0 1-1,1 0-1,2 0-1,-1 0 0,1 0-2,0-1 1,0 1-2,0-1 0,1 0 0,1-2-1,2 0 0,0-3 0,3-2 0,1-4 0,3-2 0,0-4 0,1-4-1,-1-3 0,1-5 0,-2 0-1,-1 1 1,-3 3 0,-1 1 2,-1 2 0,0 3 0,-1 1 1,1 2 1,0 2 1,-1 0 1,1 2 1,0 1 1,0 0 2,1 0 2,1 0 1,1 0 2,1 2 2,-1 6 1,1 4 1,0 5 1,-2 3 1,-1 0-1,-2-1-1,-3 1-1,0-1-1,0-1-2,-1-1-1,1 0-2,0-2-2,0 1-2,0 0-2,-1 0-1,1-1-2,0-1-1,0-1-1,-1 0-1,3-3-2,4-1-4,3-2-3,5-2-3,0-2 0,-1-2 0,-3-2 2,-1-1 1,-2-3 1,1-2 2,0-2 1,-1-1 2,0-1 0,-1 2 3,0 3 0,-2 1 2,-1 1 1,-1 2 2,-1 1 0,0 1 1,-1 0 3,1 2 2,1 0 2,2 2 4,0 0 0,1 2 0,1 0 0,1 2 0,0 0-1,-3 3-1,-1 2 0,-2 2-2,-1 1-1,3 1 2,2 1-1,1 2 0,2-1 1,0 1-2,-1-1 0,1 1-2,-1-1 0,-1-3-3,-1-1 0,-1-2-2,0-2-2,2-1-2,0 0-1,1-2-3,2-1 0,3-4-3,3-2 0,3-3-2,1-5 0,1-4-1,-1-5 0,0-5 0,1-2-1,-1 1 1,0 1-1,1 2 0,-3 1 1,-3 5 2,-5 3 4,-3 4 2,-3 3 4,-1 0 4,-1 2 5,0 1 6,-2 1 1,1 3 2,0 4 0,0 2 1,-1 2 0,1 0 1,0 0-1,0 0 0,-1 0-1,1 1-3,0 2-2,0 0-4,1 1-1,3 3-1,3 2-2,3 1 0,2 0-4,-1-4-3,1-5-4,-1-3-4,0-3-3,-3 0 1,-1-2 0,-2 0 1,0-3-2,3-4-1,3-4-2,3-3-1,1-3 0,-1-2 1,-1 0 3,-1-1 1,-2 1 3,-1 3 3,-3 3 3,-1 3 4,-2 1 2,-1 2 1,-1 1 0,0 0 2,0 3 2,1 4 7,3 4 6,2 4 6,-1 1 1,-1 1-4,-2 0-3,-3 0-4,0-1-2,0-1-1,0-1-2,-1 0-1,2-1-2,0 1-1,1 2-1,1 0-2,1 0-2,0-3-2,-1-1-4,1-2-2,0-1-2,-1 0 1,1 0 0,0 0 0,1-2-2,3-2-2,3-4-2,3-2-4,2-4-1,1-3-1,0-5 1,2-3-1,0-2 2,-3 2 2,-2 3 4,-1 1 2,-3 3 3,-1 1 4,-2 2 3,-2 2 4,-2 3 2,-1 1 1,-1 2 0,-1 2 0,0 2 2,0 3 3,0 4 2,0 2 3,0 2 1,1 0 1,1-1-1,1 1 0,1 0-1,2 0-4,0-1-3,1 1-3,0 0-2,-1 0-1,-1-1-1,-1 1-1,0-1-1,2-3-1,0-1 0,1-2-2,0-1-1,-1 0-3,-1 0-3,0 0-2,-1-1-2,3-2-1,1-2-1,3-2-2,1-3 0,3-4 0,1-3 0,3-5 0,-1-2 0,0-1 1,-1-1 1,-1-1 0,-1 0 2,-3 3 0,-1 1 3,-3 3 0,-1 1 3,-3 4 3,-1 3 2,-2 3 2,-1 1 4,-1 0 3,1 0 4,0 0 4,0 2 0,0 2 0,-1 3-1,1 4-1,1 1-1,1 1 0,3 2 1,2 0-1,0 1 0,-1-1-2,-1 1-1,-1 0-3,0-1 0,2-1-2,0 0 0,1-2-2,0-1-1,1-1-2,-1 0-2,1-2-2,0 0-1,-1-2 0,1 0 0,0-2 0,0-1-1,3-2-5,1-2-3,3-1-5,0-3-1,1 0-1,-1-2-1,0 1 0,0-2 2,-3 2 2,-1 1 3,-3 0 3,-1 2 2,-2 1 2,-3 0 1,-1 2 3,-1 1 3,0 0 5,-1 1 6,1 2 5,0 1 4,0 2 1,-1 2 3,1 2 2,0 2 0,2 1-2,0 3-1,1 2-2,1 0-2,1-1-3,1-1-2,2-1-3,0-1-2,1-2 1,1-2-1,1-2 0,0-2-3,1-1-7,-1 0-5,1-1-6,-1-3-4,1-1 1,-1-2 1,1-1 0,0-3-1,1 0-2,1-1-1,1-1-1,-1-1 0,-1 0 4,-3 0 4,-1 1 3,-2 0 3,1 2 4,-1 2 4,1 3 3,-1 0 2,-1 4 0,-1 0 1,0 4 0,-1 0 1,1 1 4,1 2 4,1 0 3,1 1 1,1 2-2,1 0-1,2 1-2,-2 0-1,0-2-2,-1-3 0,0-1-2,-2-1-3,1 0-7,-1 0-5,1 0-5,-1-1-8,-1 0-6,-1-2-7,0 0-7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2:47"/>
    </inkml:context>
    <inkml:brush xml:id="br0">
      <inkml:brushProperty name="width" value="0.02297" units="cm"/>
      <inkml:brushProperty name="height" value="0.02297" units="cm"/>
      <inkml:brushProperty name="color" value="#FED406"/>
    </inkml:brush>
  </inkml:definitions>
  <inkml:trace contextRef="#ctx0" brushRef="#br0">77229 32405 957,'-1'-13'16,"0"6"-4,-2 6-3,0 6-4,0 4-4,0 1-6,2 3-5,0 2-4,1 2-6,-2 3-3,0 3-5,-1 3-4,-1-1 1,0-4 5,0-3 4,0-4 6,0-3 4,1-1 1,-1-1 4,0 0 1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2:48"/>
    </inkml:context>
    <inkml:brush xml:id="br0">
      <inkml:brushProperty name="width" value="0.03674" units="cm"/>
      <inkml:brushProperty name="height" value="0.03674" units="cm"/>
      <inkml:brushProperty name="color" value="#FED406"/>
    </inkml:brush>
  </inkml:definitions>
  <inkml:trace contextRef="#ctx0" brushRef="#br0">76966 34200 598,'0'21'4,"1"-3"-1,2-4 1,0-4 0,0-3 0,0 1 0,-1 0 1,-2 0 0,0 1 1,2 1 1,1 3 2,0 2 0,0 1 0,0 1-4,-2 1-4,0 1-2,-1 2-4,2-1-2,0 2-3,2 2-1,-1-1-3,1 2-1,0 1-2,0 1-1,0 0 0,0-1 2,0-1 1,0-1 3,-1-2 1,-1-1 3,0-2 3,-1-2 2,-1-2 3,0 1 3,0 0 2,0-1 2,0 0 3,0-3 4,0-1 2,0-2 3,0-1 1,0 2-1,0 0-1,0 1-1,0 1-1,1 0 2,2-1 0,0 1 2,1 0 0,0 0-2,0-1-1,0 1-2,-1 1-1,0 0-3,-2 1-1,0 1-2,-1 1-2,0-1-3,0 1-3,0 0-2,0-1-2,0 1 2,0 0 0,0-1 1,-1 1-3,0 2-5,-2 0-5,0 1-5,-1 0-2,2 1 0,0 0 1,2-1 1,0 0 1,0-1 0,0-1 2,0 0 0,0-2 0,0 1 0,0 0 1,0-1-1,-1 1 2,0 2 1,-2 0 3,0 1 3,-1 1 0,1 1 0,-2 1-1,2 1 0,-1 1 2,0-1 4,0 1 4,0-1 3,-1 0 3,0-1-1,-1-1-1,-1-1 0,0 0 1,2 1-1,2 1 0,2 1 0,1 0-1,0-1-1,0-1-3,0-1-2,0 1 0,0 0 0,0 0 1,0 3 0,0-1 1,-2 3 0,-1 0 0,0 0 0,0 2 1,0-1 0,2 1 1,1-1 0,0 0 0,0 1 1,0-1-1,0 1 1,0-2-1,0-2 1,0-1-1,0-2 1,0-2 0,0 1 1,0-1 1,0 1 2,0-1 0,0-1 0,0-1 0,0 0 1,0-2 0,0 1 1,0 0 1,0-1 2,0 1-1,0 0-2,0-1 0,0 1-1,0-1-2,0-1-1,0-1-1,0 0-1,-1-1-2,-1 1 0,0 1-2,-1 1 0,-1 1 0,2 0-1,0-1 1,2 1-1,0 0 0,0-1 0,0 1-1,0 0 0,0-1 0,0-1 1,0-1 0,0 0 1,0-1 0,0 1-1,0 1 0,0 1-1,0 1 0,0 0 3,0-1 3,0 1 1,0 0 2,0 1 0,0 1 0,0 2 1,0 0-2,0 1-1,0 1-1,0 1-1,0 0-2,2-1 0,0-1-1,2-1 0,-1-1 0,-1-1 1,0-1-1,-1-1 1,-1 0 0,0 0 1,0-1 1,0 1 1,0 0 1,0-1-1,0 1 0,0 0 0,0-1 1,0 1-1,0 0 0,0-1 0,0 1 0,0 0-1,0-1 0,0 1-1,0-1 0,0-1 1,0-1 0,0 0 0,0-1 0,0 1 1,0 1-1,0 2 1,0-1-1,1 1 1,2 0-1,0-1 0,0 1 0,0 0-2,-1-1-1,-2 1-1,0 0 0,2-1 0,1 1 0,0 0 0,0-1 1,0-1-1,-2-1 1,0-1 0,-1 1 1,2 0 0,0 1 1,2 1 1,-1 0 1,1-1-1,0 0-1,0-2 0,-1 0 0,0 1 2,-2 2 2,0 0 1,-1 0 0,0-1 0,0-1-1,0 0-1,0-2 1,0 1 0,0 0 2,0 0 1,0-1 0,0 1-3,0 0-4,0 0-1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0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69800 11075 333,'49'20'167,"16"14"-1,15 14 1,17 16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18"/>
    </inkml:context>
    <inkml:brush xml:id="br0">
      <inkml:brushProperty name="width" value="0.05228" units="cm"/>
      <inkml:brushProperty name="height" value="0.05228" units="cm"/>
      <inkml:brushProperty name="color" value="#F2395B"/>
    </inkml:brush>
  </inkml:definitions>
  <inkml:trace contextRef="#ctx0" brushRef="#br0">4855 7322 420,'-29'-7'-13,"5"4"4,5 2 4,5 4 3,2 0 3,1 2 1,-1-2 1,0 1 1,1-1 0,0 0 1,2-1-1,1-2 2,2 0 7,4 2 18,4 1 18,4 0 16,3 0 3,1 0-12,3-2-13,2 0-11,1-1-9,3 0-5,2 0-3,1 0-4,1 0-4,-1 0 0,-1 0-3,-1 0-1,1 0-1,1 0 0,3 0 0,2 0 1,-1 0-1,0 0 0,-1 0 1,-1 0-1,1-1 1,1 0-1,3-2 0,1 0 0,2 0 0,3 0 1,1 1 1,2 2 1,-1 0 0,-3 0 0,-5 0-1,-3 0 0,-3 0 0,1 0-1,-1 0 0,1 0 0,0 0-1,1 0-1,1 0 0,1 0-1,-1 0 0,-2 0 0,-1 0 0,-2 0 1,-1 0 0,1-2 1,1-1 0,1 0 1,0 0 0,-1 0-1,-1 2 1,-1 1-1,0 0 0,-1 0-1,1 0-1,0 0-1,-1 0 0,1 1-1,-1 2 1,1 0-1,1 0 0,3 0-1,3-1 0,3-2-2,0 0 1,-1 0 0,-3 0 1,-1 0 1,-2 0 0,3 0 1,0 0 0,1 0 0,-1 0 0,0 0 0,-1 0 1,-1 0-1,0 0 1,1 2-1,1 1 0,1 0 0,2 1-1,3 0 1,3-1-1,3 2 1,3-3 1,6-3 2,4-2 3,6-3 1,3-4 3,3-4-1,3-3 2,3-5 0,0 0 0,-3 3-2,-3 3-1,-2 3-2,0 1-1,5 1-2,5-1-1,5 0-3,-1 2-1,-7 3-1,-7 2-2,-6 4-1,-6 2-1,-2 2 0,-4 2 0,-2 2 0,-2 0-1,-2 1-1,0 0-2,-1 0-2,0-1-1,2-1 0,3 0 0,1-2 0,0-1 3,0 0 4,-1-2 4,-1 0 4,-3-1 3,0 0-2,-3 0-1,-1 0-1,-3 0 0,0 0 0,-1 0 0,-1 0 1,-1 0-1,-3 0 0,-1 0 0,-3 0 0,-1 0-1,-3 0 0,-1 0 0,-2 0 1,0 0-2,3 2 1,3 0 0,4 2-1,0-1 0,1-1 2,-1 0-1,1-1 1,0-1 0,2 1 0,3 2 0,1 0-1,2 1 0,1 0 0,1 0 0,1 0 0,0 0-1,0 0 0,0 0-1,1 0-1,-1-1 0,0 1 2,0 0-1,1 0 2,-1-1 0,0 0 1,0-2 0,1 0 0,-1-1 1,0 2 0,1 0 0,-1 2 1,1-1 0,0 2 0,2-2 0,1 1 0,1-1 0,2 0 1,2-1-1,2-2 0,2 0-1,0 0 1,2 0 0,0 0 0,1 0-1,-2-2 1,0-1 0,-2 0-1,0 0 1,-2 0-1,0 2 1,-1 1-1,-1 0 1,0 1-1,0 2 0,0 0 0,0 0 0,0 0 0,0-1 0,1-2 0,-2 0-1,2 2 1,-1 1 0,0 0-1,1 0 1,0 0 0,2-2 0,0 0 0,0-1 0,-2 0 0,-2 0 1,-1 0 0,-2 0 0,0 2 1,0 0-1,0 2 1,1 0 0,1 1-1,0 1 0,2 2 0,-1-1 0,0-1-1,-1 0 1,-1-2-1,-1 0 0,2 0 0,1 0 0,0 0 0,2-1 0,2 0 0,2-2 0,2 0-1,2-1 0,0 0 1,2 0 0,0 0-1,0-1 1,0 0 0,-2-2 0,0 0 0,-1-1 0,2 2 0,0 0 1,1 2-1,1 0 1,-2 0 0,-1 0 0,0 0 1,-1 0 0,2 0 0,0 0 0,2 0 0,0 0 0,1 0 0,2 0-1,0 0 0,0 0-1,-1 0 0,0 0 0,-2 0 0,-1 0 0,-2 0 0,-2 0 0,-2 0 0,-1 1 0,2 2 1,1 2 1,0 2-1,-1 0 1,-2-1-1,-3-1-2,-4 0 0,-1-1 0,-1 2-1,-2 0 0,0 2 0,-1-1 0,1-1 0,-1-1 0,0 0 0,0-2 1,-1 0-1,-1-2 0,-1 0 0,-1-1 1,0 0-1,1 0 1,-1 0 0,-1-1 1,-1 0-1,-3-2 0,-1 0 0,-2-1-1,-1 2 0,-1 0 0,-1 2-1,0 0 1,-1 0-1,1 0 1,-1 0 0,0 0 0,-2 0 0,-3 0 0,-1 0-1,-1 0 0,0 0 1,-1 0 1,1 0 0,0 0 0,0 0 1,-1 0 0,1 0 0,0 0 0,0 0 1,-1 0-1,1 0 1,0 0-1,0 0-1,-1 0-1,1 0-2,0 0 1,0 0-1,-1 0 2,1 0 0,1-1 0,0 0 1,1-2 0,1 0 1,0-1 0,-1 1 0,0-2 0,-2 2 0,0-1 1,1 2-1,2 0 1,0 2-1,0 0 1,-1 0-1,-1 0-1,0 0 0,-1 0-1,1 0 1,1 0-1,2 0 1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0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44252 6009 609,'-11'-7'44,"7"1"0,8 0 0,7 2-1,5 1-2,0 0-6,-1 2-6,1 0-4,2 0-4,5-4-3,5-2-3,5-3-2,0-2-3,-4 2-4,-4 1-4,-3 1-3,-3 1-2,-1 2 2,-1 2 0,-1 2 1,-2 2-4,-4 4-9,-4 2-8,-4 3-9,-5 3 0,-6 2 8,-6 1 8,-5 3 8,-3 0 4,3-1 1,1-1 1,3-1 1,-2 1 3,-3 3 5,-5 3 6,-3 3 6,-2 2 1,3-1-7,2 0-4,1 1-6,2-1-3,1 1-3,1-1-1,1 0-3,2 0-1,1-3-1,2-1 0,3-3 0,1-2-5,2-3-9,2-2-11,3-4-9,1-4-4,3-4-1,4-6 2,2-4 0,2-2 4,0 1 6,0 0 7,0 2 6,-1 0 5,1-2 4,0 0 4,0-1 2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0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44750 6997 611,'21'-21'-24,"-3"7"16,-5 5 16,-3 6 16,-2 4 8,0 4 2,-1 2 2,1 3 2,0 3 0,0 0-3,-1 1-4,1 1-2,-1 2-4,-2 1-2,-3 3-2,0 1-2,-2 3-5,0 1-4,0 3-7,0 1-4,-2 2-5,0 2-6,-3 2-6,-2 3-4,-1-3-9,1-2-9,-1-5-10,0-3-11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0"/>
    </inkml:context>
    <inkml:brush xml:id="br0">
      <inkml:brushProperty name="width" value="0.03141" units="cm"/>
      <inkml:brushProperty name="height" value="0.03141" units="cm"/>
      <inkml:brushProperty name="color" value="#F2395B"/>
    </inkml:brush>
  </inkml:definitions>
  <inkml:trace contextRef="#ctx0" brushRef="#br0">45400 7315 700,'21'-6'74,"-3"1"-14,-5 2-12,-3 2-14,-1 1-8,2 2-5,1 0-4,3 2-4,0 0-6,-1 3-8,-1 2-7,0 1-7,-3 1-4,-1-1-2,-2-1-3,-2 0-1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1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46550 5512 687,'16'-21'75,"1"5"-13,1 5-12,1 5-13,2 2-8,1 2-6,3 0-5,1 2-5,0 0-8,-1 2-8,-3 0-10,-1 2-9,-4 1-7,-3 5-2,-4 4-4,-4 3-2,-3 2-2,-1-3 2,0-1 0,-1-2 1,-3-2 3,0-1 4,-3-1 5,-2 0 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2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44375 10297 508,'5'-21'71,"-6"7"-10,-6 5-11,-6 6-12,-4 4-7,-3 4-7,-3 2-5,-3 3-6,-2 3-3,-1 0 0,-1 1-1,0 1-1,-1 1-1,4 1 1,4 2-2,2 0 1,2 0-1,2 1 0,2-1 1,3 1 0,2-1 0,2-1 0,4-1-1,2-1-1,3 0 0,2 0-2,2-1 0,2 1-3,4 0 0,5 1-1,7 1-2,5 1 0,3 0-1,-3-2 1,-2-3 1,-1-1 0,-3-1 0,-1 1 2,-2 2-1,-2 0 1,-3 0 1,-3-1 0,-3-1-1,-2 0 2,-2-2 0,0 1 1,-1 0 3,1 0 0,-2-1 2,-4 1 0,-4 0 0,-3 0 0,-5-1 0,-2 1-2,-3 0 0,-3 0-3,-3-1-1,-1 1-2,-2 0-2,-3 0-3,0-2-4,2-1-6,0-2-6,1-2-6,2-2-4,3-1-3,3 0-1,3-1-3,4-3-2,6-2-3,6-4-5,6-2-2,3-1 1,0 1 8,0 0 8,-1 2 7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1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45997 6496 612,'-36'7'3,"7"-2"5,7-3 6,7 0 6,5-2 5,6 0 8,4 0 6,6 0 8,5 0-2,7 0-8,7 0-8,7 0-9,5-2-4,2 0-2,4-3-1,2-2-1,1 0-3,-2 1-5,-2 0-6,-1 2-5,-5 0-8,-4 0-9,-5 0-12,-5 1-9,-4-1-4,-3 2 3,-3 0 2,-2 2 3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1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46921 4829 650,'-15'0'3,"2"-2"8,3 0 7,1-1 8,2 1 7,0 5 8,2 6 7,1 4 8,-1 6-4,0 9-16,-1 7-15,-1 8-16,-2 4-12,0 2-7,-1 0-6,-1 1-8,0-1-5,2-6-3,2-4-4,3-5-4,0-6 0,2-6 2,0-5 2,2-6 3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1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46131 5950 609,'-10'31'117,"-2"1"-26,-3-1-24,-3 0-26,-3 2-15,-3 2-5,-3 4-6,-3 3-6,-2 1-6,-1 2-4,0 0-5,-2 2-6,0-1-1,2-1 1,0 0 3,1-1 2,3-4-8,3-2-18,5-5-18,3-4-17,4-4-3,2-5 11,4-5 11,3-4 12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1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46650 7293 715,'8'-8'0,"1"0"0,2 1 0,0-1 0,0 0 4,-1 2 11,0 1 9,-2 1 9,2 0 5,3 0-1,5 0 0,3 0 0,2 0-6,-1 0-11,-1 0-12,-1 1-9,-1-1-12,-3 2-11,-1 0-10,-2 2-12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2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46663 7032 600,'-22'-19'19,"5"9"11,3 8 14,4 9 12,3 6 1,0 2-8,2 1-9,1 3-9,0-1-6,2-1-6,0-2-4,2-2-6,2-3-4,4 1-5,3-2-4,5 0-6,2-2-2,1-1-2,1-1-2,2 0-2,-3-1 0,-1 2-2,-4 0-1,-3 1-1,-2 1 1,0 0 2,-2 0 2,0 0 2,-4 1 5,-6 3 5,-6 3 7,-6 3 6,-4 2 2,-3 1 1,-2 1 0,-4 1 1,-1 0-2,-1-3 0,1-1-1,0-3-1,1-1-8,5-4-14,3-3-14,5-2-14,2-4-6,2-3 1,3-2 2,1-3 2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2"/>
    </inkml:context>
    <inkml:brush xml:id="br0">
      <inkml:brushProperty name="width" value="0.03175" units="cm"/>
      <inkml:brushProperty name="height" value="0.03175" units="cm"/>
      <inkml:brushProperty name="color" value="#F2395B"/>
    </inkml:brush>
  </inkml:definitions>
  <inkml:trace contextRef="#ctx0" brushRef="#br0">48800 5212 692,'1'-14'76,"4"2"-14,2 4-12,3 3-13,3 1-9,2 0-6,1 0-4,3 1-6,0-1-10,1 2-12,-1 0-14,1 2-13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2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48279 4900 739,'-13'0'7,"6"2"17,6 0 16,6 2 16,3 2-1,-2 7-18,-1 6-19,0 5-18,-4 5-9,-6 2-3,-6 4-1,-5 3-2,-4-1-5,1-2-6,-1-4-8,0-1-6,1-5-1,-1-4 6,1-3 5,-1-4 6,2-4 5,3-1 5,3-2 5,3-2 4,6-4 12,11-6 17,11-6 18,11-5 17,6-5 4,0 0-10,2-1-12,1 0-9,-1-1-10,0 1-6,-2 1-8,0 1-5,-2 2-7,-5 2-4,-4 4-5,-3 3-4,-6 4-9,-7 6-11,-6 6-11,-8 6-12,-3 1 0,1-3 12,-1-3 12,0-2 10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2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48241 5900 649,'-50'14'2,"12"-1"1,10-2 4,11-2 1,6 0 6,0 1 6,2 3 7,1 2 7,1 1 1,2 1-4,2 1-5,2 1-3,-1 7-4,-4 13-2,-4 12-1,-3 13-3,-3 9-1,1 5 1,-1 4 0,0 6 0,1 0-9,-1-2-16,1-3-18,-1-4-18,2-8-4,2-15 6,4-14 8,3-15 7,1-9 2,2-3-3,0-3-3,2-2-2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3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48605 5924 564,'1'-28'37,"2"7"-2,2 7-2,2 6-3,0 7-1,-1 4-3,-1 5-2,0 6-1,-2 2-2,0 3-1,-2 2 0,0 1-1,-1 1-1,2-1-4,0-1-3,2-1-3,0-2 0,1-1 0,2-2 0,0-3 2,1-2-5,2-2-11,0-4-10,1-2-11,4-5-9,5-6-6,7-6-8,5-5-6,1-5-1,-3-1 6,-5-2 4,-3-2 6,-6 1 7,-3 5 7,-6 5 9,-4 5 7,-4 2 7,-1 2 4,0 1 5,-1 1 5,-2 1 5,0 2 4,-1 2 6,-2 2 5,1 0 7,-1 0 11,0-2 10,0 0 10,0 2-2,-2 6-13,0 6-13,-1 5-13,-2 4-9,0 1-4,-1 1-5,-1 1-3,-3 3-4,-3 5-1,-5 5-1,-3 4-2,-2 2-4,2-2-3,0-2-4,1-2-5,1-1-3,1-2-3,1 0-4,1-1-3,2-2-1,3-3 0,3-4 0,3-1 1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4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49250 7156 507,'9'8'24,"1"0"5,3 0 5,2-1 6,0 2 0,-1 0-5,-1 1-3,0 1-6,-2 1-2,1 0-3,0-1-2,0 1-3,0 1-1,1 0 0,1 1-1,2 1-1,-2-1-1,-1-1 0,-3-2-2,0-2-1,-3-6 1,1-10-1,0-10 2,0-9 0,-1-4-3,-1 1-4,0 3-6,-2 2-5,1 0-4,0 1-2,1-1-3,2 1-2,0 1-2,1 3-1,2 3 0,0 3 0,1 2-1,-1 2-1,1 2-1,0 2-1,-1 1 2,-1 1 2,0-1 3,-2 0 3,1 0 3,1 2 3,3 0 3,2 2 2,0 0 4,-1 2 4,-1 0 4,0 2 3,-2 0 3,1 0 0,0-1 1,0 1 0,-1 1 1,-1 0-1,-1 1 1,0 2 0,-2 0-5,-1 1-12,0 2-10,-2 0-11,-2 0-8,-6-1-2,-4 0-4,-5-2-2,-2-1 1,2-2 6,3-3 7,1 0 5,1-2 2,0 1 0,0 2-2,1 0-2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3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45846 10924 434,'7'-8'2,"0"2"5,-2 1 5,0 0 4,-4 4 8,-5 6 11,-4 6 10,-5 6 10,-2 3 2,1 3-8,0 1-8,2 3-7,0 0-6,1 0-3,-1 1-2,0-1-4,0 1-1,1 1-1,-1 0-2,0 2-1,1-1-2,3-3-3,1-3-3,2-3-3,2-2-4,2-1 0,2-1-3,2-1-2,3-2 0,4-4 0,3-5 0,5-2 0,4-6-3,5-6-4,4-6-6,6-5-4,3-6-3,-1-3 0,0-4-1,0-4 0,-2-3 2,-2-1 4,-3 0 4,-3-2 4,-5 2 3,-7 2 3,-7 3 3,-6 4 2,-7 2 2,-2 3 0,-5 3 0,-4 3 1,-3 3 1,-1 5 3,-3 3 4,-1 4 2,-3 5-1,-1 6-9,-2 6-8,-2 6-7,-1 4-6,3 4 0,1 5-2,3 3-1,3-1-5,5-7-5,5-7-8,4-7-6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24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49850 7031 624,'17'-14'160,"3"5"-45,3 3-43,3 4-43,-1 3-38,-1 4-27,-4 2-29,-3 3-29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2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2850 10550 682,'44'0'72,"-8"2"-18,-6 0-17,-7 2-18,-4 0-10,-1 2-1,-1 0-2,-1 1-2,-1 1-2,-4 2-1,-3 0-3,-2 1-2,-4 2-2,-1 2-2,-2 1-1,-1 3-2,-4 1-1,-2 1 2,-3 1 0,-4 1 0,0-1 1,-1-1-1,0-3-1,1-1 0,-1-1 1,-2-1 3,0 1 1,-1 0 4,1-2 1,3-3 3,3-3 3,3-2 3,4-3 4,6-1 9,5 0 7,7-1 8,3-2 0,1-1-6,2 0-7,0-1-7,1-2-4,1 0-2,1-1-2,1-2-3,-1 1-3,-1 1-3,-3 0-6,-1 2-3,-1 0-6,-1 0-8,1 0-8,0 0-8,-1 0-4,-1 0-1,-1 0-3,-1 1-1,-1-2 3,-2 0 10,-2-2 9,-2 0 9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2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2663 9721 634,'-22'-28'3,"3"7"5,3 7 7,3 7 4,1 3 3,1 0-2,-1 0-1,0 0-2,-1 1-2,-1 0 0,-3 2-2,-2 0-1,0 3 0,-1 2 0,1 3 0,-1 4 1,0 1-2,-1 1 0,-1 1-2,-1 2-1,1 0 0,1 1 1,2 1-1,3 1 2,-1 3-1,-2 5-1,-1 4-2,-2 6-1,0 3 0,6 2 0,5 3 2,5 1 1,2-1-2,2-1-2,0-2-3,2-1-2,1-3-2,4-2 0,2-2 0,3-1 0,3-4 0,2-2 0,1-3 0,3-3-1,0-3 1,1-3 1,0-2 0,-1-4 2,3-2-1,5-2 0,5-3 0,5 0-2,2-5 1,0-2-1,0-5 1,0-4 0,-1-3 0,-2-5 1,-1-3 1,-3-5 0,-2-2 0,-1-2 0,-3-2-2,-1-2 1,-3-2-1,-1-1-1,-3 0 1,-1-2-1,-3 1 0,-1 0 1,-2 1-1,-2 2 0,-4 0 0,-2 2 0,-6 0 1,-2 1-1,-4 3 0,-2 2 0,-2 3 0,-1 3-1,-2 3 0,-2 5-3,0 3-1,-1 4-1,-2 4-5,-4 2-4,-5 4-7,-3 3-4,-2 3-4,-1 7 0,1 5-1,0 7 0,2 1 2,5-3 3,5-3 3,5-3 3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3"/>
    </inkml:context>
    <inkml:brush xml:id="br0">
      <inkml:brushProperty name="width" value="0.03224" units="cm"/>
      <inkml:brushProperty name="height" value="0.03224" units="cm"/>
      <inkml:brushProperty name="color" value="#F2395B"/>
    </inkml:brush>
  </inkml:definitions>
  <inkml:trace contextRef="#ctx0" brushRef="#br0">2714 14283 682,'44'-6'89,"-6"4"-23,-6 4-25,-5 4-23,-7 4-12,-5 3 2,-7 5 1,-5 3 2,-4 3-5,-2 1-10,-2 1-10,-1 1-10,-3-1-4,0-3 2,-1-3 2,-1-3 2,0-4 3,0-3 3,2-4 3,1-4 4,3-3 7,6-2 10,6-2 10,5-1 10,5-2 4,1 2-2,3 0-4,1 2-3,0 1-3,-3 2-2,-3 2-2,-2 2-3,-4 1-3,-1 2-2,-2 0-2,-2 2-3,-2 1-1,-2 3 0,-2 3-1,-2 3-1,-3 2 0,-4 1-2,-3 1-1,-5 1-2,-2-1-2,-1-1-6,-1-2-3,-1-3-4,0-2-2,1-4 2,1-5 1,1-2 3,1-5-5,1-2-10,1-4-9,1-2-10,2-2 0,2 1 9,4-1 9,3 0 10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3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2273 13155 525,'-1'-35'24,"-2"8"-3,-2 7 0,-1 8-2,-4 5 0,-4 1 2,-4 0 1,-3 2 1,-4 1-1,-1 4-3,-3 2-5,-1 4-4,-3 3-3,-4 7-2,-5 5-1,-2 7-3,-3 4 0,0 2-1,0 4 0,0 3 0,2 0 2,3-1 4,5 0 3,4-1 4,3-1 2,1 0-2,3 0 0,1 0-1,4-1 0,5-1 3,5-3 4,5-2 2,3-2-1,3-1-3,4-3-3,2-1-4,4-2-3,6 1-4,4-1-3,5 1-2,3-2-4,2-2-3,3-1-3,1-2-3,3-3 0,2-3 0,4-3 1,3-2 1,1-3 1,0-2 2,0-2 2,0-2 1,1-5 2,1-6-1,3-7 0,2-6-1,0-6 0,-2-3 1,-2-3-1,-2-2 1,-4-2-2,-6 2-2,-6 0-2,-5 2-2,-6 0 0,-5 1 3,-5 2 2,-4 0 3,-5-1 1,-4-2 1,-4-4 1,-4-2 2,-4-2-2,-5 2-1,-5 0-2,-5 2-2,-3 2-2,-1 7-4,-1 6-2,0 6-3,-3 5-3,-3 6-3,-2 6-3,-4 6-2,3 4 0,8 0 5,7 1 5,9 2 4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7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46427 10115 563,'-10'-7'23,"10"3"13,12 1 15,10 2 13,6 1 1,2 0-12,3 0-12,1 0-12,2 0-8,2 0-3,2 0-3,3 0-4,-2 0-3,-2 0-7,-4 0-5,-2 0-6,-4 0-6,-5 2-7,-5 0-6,-5 1-7,-3 2-5,-2 0-4,-2 1-3,-2 1-3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7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47531 10400 575,'-14'8'40,"5"0"-6,3-1-7,4 1-7,2 1-1,0 2 4,0 2 2,0 1 4,0 3 0,0 3-3,0 3-3,0 3-4,0 3-1,0 1-1,0 2-1,0 3-1,0-1-1,0-2-2,0-2-2,0-1-2,0 0-7,0 2-15,0 4-14,0 3-13,0-2-7,0-8-1,0-6 1,0-6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7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49178 9605 475,'0'-13'9,"1"6"18,2 6 18,0 6 18,2 5 3,0 3-12,1 5-13,2 4-12,-1 1-7,-1 2 0,-1 1-1,0 1-1,-2 3-1,0 5-1,-2 4-1,0 6-2,-3 4-1,0 4-4,-3 3-3,-2 5-2,-1 1-5,1-1-4,-1-1-5,0 0-4,0-4-7,1-3-8,-1-4-8,0-4-8,0-4-3,1-4 3,-1-4 3,0-3 2,0-6-1,1-7-1,-1-7-3,0-6-2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8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48803 9405 617,'-1'-22'4,"0"5"8,-2 3 9,0 4 7,-2 7 10,-2 8 8,-2 9 8,-1 9 10,-3 5-6,-2 1-19,-1 0-21,-3 2-19,1-1-15,1-1-10,2-3-11,3-2-10,1-2-4,0-5 5,2-3 3,1-4 4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38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49450 9350 510,'16'0'127,"-1"2"-26,1 0-25,-1 2-25,2 0-16,1 3-5,3 2-5,1 2-4,0 0-7,-3 1-6,-3 0-7,-2 0-6,-3-1-9,-1 1-12,-1-1-10,0 1-12,-3 0-8,-3 1-5,-2 1-6,-3 2-6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3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47700 11677 512,'23'-6'6,"1"2"11,-1 4 13,1 3 11,-3 0 4,-3 1-1,-4 0-3,-4 0-1,-3 2-4,1 4-5,0 3-4,0 5-4,-2 3-3,-2 1-2,-4 3-1,-2 1-2,-4 2-3,-4 3-6,-4 1-5,-3 3-5,-3-2-5,1-4-2,-1-3-3,0-5-3,2-2 0,3-2 2,3-3 1,3-1 2,4-2 6,7-2 8,8-3 8,6-1 8,6-2 4,5-4-1,5-2-1,5-3-2,2-2-3,0 0-6,0 0-7,0 0-7,-3 1-5,-6 2-4,-5 3-5,-6 1-3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4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52831 9476 618,'5'-24'14,"-4"15"17,-6 14 16,-4 16 18,-3 5 2,-2 0-14,0-1-13,-1-1-14,-2 0-8,-5 3-6,-3 1-5,-4 2-5,-2 0-4,3-3 0,2-3-3,1-3 0,3-3-1,3-3-1,3-3-1,3-2-1,3-3 2,6-1 3,4-1 3,6 0 3,3-1 3,3 0 0,4-1 3,2 2 0,3-1 0,2 1-1,4 1-1,3 2-2,1 0-2,-1 1-4,-2 2-5,1 0-3,-4 1-3,-2-1-2,-3 1-2,-2 0-1,-4-2-1,-1-1 2,-3-2 1,-1-2 1,-1-1-6,0 0-14,0 0-15,0 0-14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40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53270 10245 522,'-11'0'49,"8"0"-4,9 0-3,10 0-3,4-1-5,1 0-3,1-2-6,1 0-4,1-1-3,1 0 0,1 0-1,1 0 0,1 1-2,0 1 1,2 0-2,1 2-1,0 0 0,-1 0-1,-2 0 0,1 0-1,1 0-2,8 0-4,6 0-4,8 0-3,3-1-6,0 0-6,0-2-7,-1 0-6,2-1-4,0 0 0,1 0-1,2 0 0,-1 1 0,1 1-1,0 0 0,0 2 1,-4 0 0,-5 0 1,-6 0 2,-5 0 1,-7-1 2,-6 0 2,-5-2 1,-6 0 2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67100 13050 999,'14'1'0,"-3"2"0,-3 2 0,-3 1 0,-1 2-6,0-1-12,0 1-12,0 0-12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5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46011 14165 574,'-13'0'9,"8"0"19,7 0 19,6 0 19,5 0 2,3 0-12,3 0-13,3 0-13,4-1-8,3 0-3,4-2-3,4 0-4,0 0-4,-3 1-6,-5 0-7,-3 2-6,-4 0-6,-2 0-6,-1 0-8,-2 0-7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5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46546 14450 581,'-14'8'8,"5"0"14,3-1 16,4 1 15,2 1 3,0 2-6,0 1-7,0 3-7,0 2-6,0 1-4,0 3-5,0 1-5,0 2-4,0 1-5,0 1-6,0 1-6,0 0-1,-2 1 1,0-1 1,-1 0 2,-1 0-6,2-1-13,0-1-13,2-1-14,0-3-7,2-3-2,0-4-4,2-4-1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6"/>
    </inkml:context>
    <inkml:brush xml:id="br0">
      <inkml:brushProperty name="width" value="0.04259" units="cm"/>
      <inkml:brushProperty name="height" value="0.04259" units="cm"/>
      <inkml:brushProperty name="color" value="#00BFF3"/>
    </inkml:brush>
  </inkml:definitions>
  <inkml:trace contextRef="#ctx0" brushRef="#br0">47895 15087 516,'-7'-6'46,"2"6"5,2 4 5,2 6 6,1 2-2,0 1-11,0 1-10,0 1-10,0 2-7,0 2-3,0 1-2,0 3-2,0 1-4,-2 2-5,0 3-5,-2 1-3,0 4-7,1 4-8,-1 6-8,0 4-7,0-1-3,0-10 1,0-8 2,0-9 2,0-4-3,1-1-11,-1 1-8,0 0-10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7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50355 13200 575,'-13'0'86,"6"2"-16,6 0-16,6 2-15,6-1-9,7-1-4,7 0-2,7-2-4,2 0-3,-4 0-3,-2 0-3,-3 0-4,-3 1-1,-3 0 0,-3 2 1,-2 0 1,-3 0-9,1 0-16,0-2-15,0 0-17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8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49570 13300 575,'-30'0'0,"5"2"0,3 0 0,5 2-1,1 0 3,2 0 4,1-1 4,1 1 5,2 1 4,2 2 5,4 2 5,3 2 4,1 0 2,0 1-4,0 0-4,0 0-3,-1 1-3,-1 5-1,0 3 0,-1 5-2,-3 3-1,-2 2 0,-3 4 0,-3 3-2,-5 3-2,-6 4-4,-5 4-6,-6 4-4,-3-1-5,2-3-6,0-4-7,2-4-6,-1-1-6,-1 1-7,-1 0-6,0 2-8,3-5-2,7-10 3,9-9 2,7-10 3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8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50450 14465 663,'24'-7'132,"1"3"-35,1 1-35,1 2-34,-1 1-19,-2 0-3,-1 0-4,-3 0-2,-1 0-7,-1 0-11,-1 0-10,0 0-10,-3 1-6,-3 3-3,-3 4-2,-2 2-2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8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50282 15300 560,'-19'8'49,"9"0"3,8-1 2,10 1 2,2 0-3,-1 2-8,-2 0-10,-2 1-8,-2 3-8,-1 1-7,0 5-6,-1 2-6,-2 0-7,-1-1-4,0-3-6,-1-1-4,1-5-9,4-7-11,3-6-12,5-7-12,5-6 0,4-4 15,4-3 12,7-4 14,0-1 11,-2 2 9,-2 4 10,-1 4 9,-3 1 7,-1 4 4,-3 3 3,-1 2 4,-2 3 2,-2 1-1,-3 0 0,-1 2-1,-2 1-1,-2 3-3,-2 4-3,-2 2-3,-3 4-2,-2 3-3,-4 5-1,-2 3-2,-3 3-4,-3 1-3,-3 1-5,-3 1-3,0-2-3,3-2-4,3-3-2,3-3-3,7-5-9,12-8-14,11-8-15,13-8-13,3-5-3,-4-2 12,-4-1 11,-3-3 12,-3 1 5,-3 1 0,-1 2 1,-2 3-1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5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44948 16950 465,'8'23'157,"-2"1"-36,-1-1-36,0 1-35,-2 1-20,-2 3-5,-2 3-3,-2 2-5,-1 3-4,0 1-4,0 0-4,0 2-5,0 0-7,0-2-11,0 0-11,1-1-11,-1-3-8,0-3-5,0-5-4,0-3-5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9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52445 13650 539,'38'0'102,"-2"0"-26,-2 0-25,-1 0-26,-4 0-14,-2 0-4,-3 0-4,-3 0-3,-3 1-4,-4 2-2,-5 2-3,-3 2-1,-5 3 1,-8 7 8,-6 5 7,-7 7 7,-4 2 3,-1 2 1,-1 1 0,0 1 1,-2-1-1,1 0-3,-1-1-1,1-1-3,0-2-2,1-2-3,1-1-2,1-3-3,2-1-3,3-3-6,3-1-6,3-2-5,7-6-12,12-9-14,11-8-17,13-9-15,2-4 2,-4 2 19,-5 3 20,-4 1 20,-5 2 13,-1 2 7,-3 3 7,0 1 8,-3 4 13,1 6 19,0 5 19,0 7 19,-1 3 0,-1 3-19,0 1-20,-2 3-19,-1 1-15,0 3-11,-2 1-9,0 2-11,-2-1-3,-2-3 3,-2-5 3,-2-3 4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9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53400 14978 558,'14'-28'50,"-1"7"-4,-2 7-3,-2 7-2,0 3-3,1 2-2,3 0-1,2 2-2,0 1-3,1 2-3,0 2-4,-1 2-3,1 1-6,0 1-9,-1 1-7,1 1-8,-2 1-8,-3 0-7,-3-1-8,-2 1-8,-3-1-6,0-1-8,-2-1-6,0 0-8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9"/>
    </inkml:context>
    <inkml:brush xml:id="br0">
      <inkml:brushProperty name="width" value="0.03358" units="cm"/>
      <inkml:brushProperty name="height" value="0.03358" units="cm"/>
      <inkml:brushProperty name="color" value="#00BFF3"/>
    </inkml:brush>
  </inkml:definitions>
  <inkml:trace contextRef="#ctx0" brushRef="#br0">55250 12552 655,'9'-22'0,"1"5"2,3 3 2,2 4 0,2 3 5,3 1 8,3 0 7,3 2 7,0 1 5,-1 2 5,-3 2 4,-1 2 4,-3 2-6,-1 2-16,-3 1-14,-1 3-17,-4 3-9,-4 3-7,-6 5-7,-4 3-5,-6 3-4,-5 1-3,-7 0-1,-5 2-3,-1-3 3,5-5 7,5-7 8,5-5 7,2-4 2,0 0-1,1-2-2,-1 0-1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3:59"/>
    </inkml:context>
    <inkml:brush xml:id="br0">
      <inkml:brushProperty name="width" value="0.04099" units="cm"/>
      <inkml:brushProperty name="height" value="0.04099" units="cm"/>
      <inkml:brushProperty name="color" value="#00BFF3"/>
    </inkml:brush>
  </inkml:definitions>
  <inkml:trace contextRef="#ctx0" brushRef="#br0">54644 13700 536,'-13'10'11,"5"3"20,5 5 21,4 3 20,3 3 4,0 1-13,-1 1-15,1 1-14,-1 0-10,0 1-6,-2-1-7,0 0-5,-1 0-3,0-3 1,0-2 1,0-1 0,-1-3-14,-2-3-32,-2-3-33,-1-2-31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1"/>
    </inkml:context>
    <inkml:brush xml:id="br0">
      <inkml:brushProperty name="width" value="0.04086" units="cm"/>
      <inkml:brushProperty name="height" value="0.04086" units="cm"/>
      <inkml:brushProperty name="color" value="#00BFF3"/>
    </inkml:brush>
  </inkml:definitions>
  <inkml:trace contextRef="#ctx0" brushRef="#br0">54924 13499 538,'37'-23'29,"-2"2"-3,-3 3-3,-3 1-3,-2 3 1,0 1 3,1 2 5,-1 2 4,0 2 2,1 1-3,-1 0-1,1 2-2,-3 1-1,-1 2-4,-4 2-1,-3 2-3,-3 4-4,-3 5-5,-3 7-5,-2 6-4,-6 1-6,-6 0-4,-7-1-5,-7-1-5,-5 0-4,-1-1-3,-3 1-3,-1-1-3,-1-2-1,2-3 4,0-4 2,1-4 4,2-4 1,3-1-1,3-2 0,3-2 0,2-4 0,2-5 1,3-7 1,1-5 1,2-6 1,4-3 2,3-5 0,2-3 1,3-1 1,4 4 0,2 2-1,3 3 0,0 4 3,-2 3 5,-4 4 5,-3 5 4,-2 5 13,0 6 19,-1 7 18,-2 8 20,0 4 1,0 3-15,0 3-17,0 3-15,0 2-11,0 1-5,0 0-3,0 2-6,-1-1-1,-2-1 1,-2-3 1,-1-1 0,-2-4-7,2-3-17,0-5-16,2-3-16,1-5-4,0-6 10,2-6 9,0-5 11,3-4 6,4-2 4,4 0 5,4-1 3,1 1 2,3 1 0,0 2-1,1 3-1,-1 1 5,-1 2 12,-2 2 10,-2 2 11,-3 3 7,-1 2 3,-2 4 4,-2 2 2,-4 4-2,-4 4-10,-6 3-9,-4 5-9,-4 2-7,-5 3-6,-3 1-5,-5 2-5,-2 1-3,-2-3-1,-3-2-1,0-1-1,-1-4-2,5-3-2,4-4-2,3-4-1,5-3 0,3-1 6,5-1 3,3 0 6,4 0 11,4 2 19,4 1 21,4 3 18,0 3 4,-1 1-11,-2 5-13,-2 2-11,-1 1-9,0-1-5,0-1-5,0-1-6,1-5-15,2-9-26,2-8-26,2-9-26,3-6-5,5-4 18,6-2 17,4-2 17,2-1 13,2 2 9,1 4 9,1 4 9,1 0 8,2 0 4,3 1 7,1-1 5,0 0 4,0 1 3,-2-1 1,0 0 2,-2 2 2,-3 3 0,-3 3 0,-3 2 1,-3 3-1,-3 0-4,-3 2-3,-3 0-4,-3 4-3,-2 6-4,-4 6-4,-2 5-4,-5 4-4,-6 1-7,-6 1-4,-5 1-7,-5-1-4,-1-1-6,-3-3-4,-1-1-6,-1-3-1,1-1-1,2-2 1,0-2-1,1-3 2,1-3 1,1-2 2,1-4 1,2-2 2,3 0 3,3-2 4,3 0 3,3-1 4,4 0 8,4 0 6,4 1 7,1 0 4,0 6 1,-2 2 2,0 5 1,-1 1-1,0 0-3,0-2-3,0-1-3,0 0-5,0 0-7,0 0-6,0 0-8,1-2-3,2-3-2,2-2-1,2-4-2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1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56400 15239 546,'7'-5'129,"-1"6"-29,-1 6-28,0 6-28,-1 4-17,-1 5-2,1 3-4,0 4-2,-1 9-6,0 12-10,-2 13-7,0 13-10,-1 3-3,0-5 2,0-7 2,0-5 3,-1-7-11,0-7-22,-2-6-22,0-7-23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1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58450 12747 711,'57'-21'53,"-10"6"-7,-12 7-4,-10 5-7,-3 3-4,3 0-4,5 0-4,3 0-4,-1 0-7,-5 2-11,-7 0-11,-5 2-11,-5 0-7,-4 3-4,-4 2-5,-4 2-4,-3 0-2,-2-1 0,-2-1 1,-2 0 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1"/>
    </inkml:context>
    <inkml:brush xml:id="br0">
      <inkml:brushProperty name="width" value="0.03247" units="cm"/>
      <inkml:brushProperty name="height" value="0.03247" units="cm"/>
      <inkml:brushProperty name="color" value="#00BFF3"/>
    </inkml:brush>
  </inkml:definitions>
  <inkml:trace contextRef="#ctx0" brushRef="#br0">57564 13678 677,'-8'7'4,"0"-1"8,1-1 7,-1 0 9,2-2-1,4 0-5,4-2-8,4 0-6,5-3 1,9 0 7,7-3 9,9-2 8,5-1 0,6-2-6,4 0-8,5-1-6,1 0-6,-2 3-2,-4 1-3,-2 2-3,-6 2-5,-4 0-6,-7 2-8,-6 1-6,-4 0-5,-4 0-4,-5 0-4,-3 0-4,-3-2-1,-2-1 2,-3-1 3,0-3 1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1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58740 12000 588,'-9'-9'5,"0"0"11,-1-1 11,-1-1 10,1 4 6,4 11 2,4 12 1,4 10 1,1 7-3,0 4-7,-1 4-7,-2 4-8,-2 4-10,-4 6-14,-4 4-15,-3 5-15,-1-4-4,3-13 6,3-12 7,2-13 6,2-6-4,-2-1-15,0 1-16,-1 0-14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2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58040 13083 572,'-9'-6'12,"0"4"24,-1 4 25,-1 4 23,-2 5 3,-2 7-22,-2 7-21,-1 7-22,-4 6-12,-5 6-5,-5 6-4,-4 6-4,-5 3-1,-2 1 2,-4 1 3,-2 1 2,-1-1-6,4-4-12,2-5-14,4-3-12,5-6-6,9-10 5,9-8 2,9-8 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7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58000 759 488,'52'0'95,"-4"0"-20,-6 0-22,-4 0-20,-3-2-13,1-2-3,-1-4-2,0-2-4,-1 0-4,-3 1-5,-3 2-4,-3 2-4,-4 0-10,-3 0-15,-5-1-13,-3-1-15,-5-2-2,-8 0 8,-6-2 9,-7 1 8,-4-3 8,1-2 6,-1-2 6,0-1 6,2-2 5,1 1 2,2-1 3,3 1 2,1 0 2,2 4 4,2 3 2,2 3 4,1 1 1,1 2 3,-1 1 1,0 0 2,0 4 7,2 6 12,0 6 13,2 6 13,-1 4 0,0 5-12,-2 3-12,0 4-11,-1 5-7,0 4-1,0 6 0,0 4-2,0 6-2,1 7-7,-1 7-6,0 7-6,-1 5-10,0 5-17,-1 2-15,-2 6-15,1-3-7,1-6 3,0-8 4,2-6 3,0-11 5,0-14 5,0-15 5,0-15 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5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45150 17797 565,'8'-15'25,"0"4"6,0 3 5,-1 3 5,2 1 4,4 2-1,2 0 1,3 2 0,1 0-4,-1 0-8,-1 0-9,0 0-8,-2 0-8,-1 2-8,-1 0-8,0 2-9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2"/>
    </inkml:context>
    <inkml:brush xml:id="br0">
      <inkml:brushProperty name="width" value="0.03017" units="cm"/>
      <inkml:brushProperty name="height" value="0.03017" units="cm"/>
      <inkml:brushProperty name="color" value="#00BFF3"/>
    </inkml:brush>
  </inkml:definitions>
  <inkml:trace contextRef="#ctx0" brushRef="#br0">58550 14593 729,'17'-21'0,"1"5"-1,3 5 0,1 5 0,2 2 9,3 0 17,1 0 19,2 0 18,1 0 0,-1 0-19,-2 0-19,1 1-18,-4-1-16,-4 2-12,-3 0-12,-4 2-13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2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58710 14100 519,'-22'8'5,"2"0"10,5-1 10,1 1 11,2 2 5,-1 6 2,-1 4 3,-1 5 1,0 1-1,2 0-8,2-1-6,3-1-6,1-1-5,2-1-3,2-1-3,2 0-3,3-3-3,6 1-4,4-2-4,5-1-5,3-1-5,1-1-5,1-1-6,1 0-5,-1-2-2,-1-1 2,-2-1 2,-3 0 3,-2-1 2,-2 0 1,-4-1 2,-2 1 1,-4 1 1,-3 2 0,-2 1 1,-3 3-1,-5 1 4,-6 1 7,-5 2 7,-7 0 7,-2 0 1,-2 1-5,-1-1-5,0 1-5,-1-2-4,3-3-4,2-3-2,1-2-4,4-4-7,5-3-8,5-2-10,5-4-9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2"/>
    </inkml:context>
    <inkml:brush xml:id="br0">
      <inkml:brushProperty name="width" value="0.02907" units="cm"/>
      <inkml:brushProperty name="height" value="0.02907" units="cm"/>
      <inkml:brushProperty name="color" value="#00BFF3"/>
    </inkml:brush>
  </inkml:definitions>
  <inkml:trace contextRef="#ctx0" brushRef="#br0">61250 12428 756,'16'-8'1,"1"0"2,1 0 2,1 1 1,0-1 6,-3 2 7,-1 1 9,-2 0 7,0 1 2,3 1-5,3-2-5,3 2-5,0-1-8,-4 2-11,-5 0-13,-3 2-11,-5 0-11,-4 2-11,-6 0-10,-4 2-10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3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60660 11970 569,'-14'-11'31,"6"8"9,5 9 8,4 10 8,3 4 0,0 2-11,0 3-9,0 2-9,-1 0-11,-2 2-8,-2 1-10,-2 1-10,-4 0-6,-4 1-7,-5-1-5,-5 0-5,-4-1-3,-3-3 1,-3-3 1,-2-3 0,-1-3 3,5-3 4,4-3 3,3-2 4,4-4 5,3-1 7,3-2 7,3-2 7,3-1 7,4-2 7,4 0 8,4-1 8,6-3 1,11-2-3,9-4-4,10-2-4,5-1-1,0 1 0,0 1 1,0 1 0,-3 0-2,-2 2-6,-5 1-5,-4 0-6,-4 2-5,-5 1-6,-5 0-6,-5 2-7,-5 1-6,-6 2-10,-6 2-9,-6 2-8,-4 1 0,-1 2 10,-3 0 11,-1 1 10,-1 1 9,2-2 5,3-1 8,1 0 5,2-1 7,2 0 5,2 0 5,3 0 6,-1 1 4,-2 3 3,-2 3 3,-2 4 3,0 3 1,-1 5-3,0 5-3,1 4-1,-2 6-6,0 7-7,-1 4-7,-1 7-7,-3 4-9,-3 0-7,-5 1-9,-3 1-8,-1-1-6,1-1-3,3-2-3,2-2-4,2-6 2,4-10 6,5-10 5,3-9 6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4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61424 13827 531,'0'15'122,"0"-1"-28,0-1-27,0 0-27,0-1-15,2-1-5,0 1-3,2 0-4,-1 0-4,1 1-5,0 1-3,0 1-5,1 0-4,0-2-6,1-3-6,2-1-5,0-2 1,1 0 10,2-2 9,0 0 9,0-2 2,1-1-2,0 0-3,0-2-4,0 0-2,1-2-2,1 0-3,2-1-3,-2-1-1,-1 0-4,-3 0-1,-1 0-4,-1-1-1,0 0-3,0-1-2,0-1-3,-1-2 0,-1-2 2,0-2 0,-2-1 2,0-2 2,0 1 6,0-1 4,0 0 5,-1 1 4,-2 1 1,-2 1 2,-2 1 1,-1 1 6,0 2 10,0 2 9,0 2 9,-1 3 12,-2 2 12,-1 4 13,-3 2 12,-1 3-2,0 2-15,1 1-17,-1 3-15,-1 1-11,0 1-4,-1 1-4,-1 1-4,-2 1-5,-1 1-5,-3 1-7,-1 1-6,-2 1-2,-1 1 1,-1 1 2,-1 1 0,1-1-4,3 0-13,3-1-11,3-1-11,3-3-4,2-3 7,4-4 6,3-4 6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5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61700 15474 489,'8'8'126,"2"2"-22,0 0-22,1 1-22,0 1-16,-1 0-9,0-1-9,-2 1-9,0 0-7,2 0-5,0-1-3,1 1-6,0 0-2,0-1-3,-2 1-2,0 0-2,-2-1 2,1-1 7,0-1 5,0 0 7,0-3 2,0-4-5,-1-4-3,1-4-4,0-2-3,2 2-4,0 1-2,1 0-3,0 0 2,-2-3 9,-2-4 8,-2-2 7,-2-2 5,-1-1-2,0-1-2,-1-1 0,-1 0-4,0 3-8,0 1-6,0 3-7,0 0-4,0 0-2,0 0-3,0 1-1,2 0-5,5 2-8,6 2-7,4 3-8,2 1 0,1 3 9,-1 4 8,1 2 8,-1 1 9,-1 0 9,-1-2 7,0 0 9,-3-2 7,-1 2 7,-2-2 7,-2 1 6,-2 0 3,1 0-3,0 0-2,0 0-2,-3 1-15,-6 3-26,-6 4-27,-6 2-26,-4 0-8,-3-3 10,-3-3 11,-3-2 10,1-3 7,5-2 4,5-2 5,5-2 4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5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61880 15450 691,'-9'0'48,"14"2"6,13 0 6,15 2 6,5 1-11,-1 3-29,0 3-31,-1 3-30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7"/>
    </inkml:context>
    <inkml:brush xml:id="br0">
      <inkml:brushProperty name="width" value="0.03036" units="cm"/>
      <inkml:brushProperty name="height" value="0.03036" units="cm"/>
      <inkml:brushProperty name="color" value="#00BFF3"/>
    </inkml:brush>
  </inkml:definitions>
  <inkml:trace contextRef="#ctx0" brushRef="#br0">65933 15433 724,'-6'-6'75,"4"4"-14,4 4-15,4 4-16,1 1-8,1 1-5,0 0-4,0-1-4,-1 1-6,1-1-11,0 1-9,0 0-10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7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67500 12985 594,'81'-15'137,"-8"3"-33,-9 1-32,-8 3-32,-6 1-19,-2 0-5,-2 2-6,-2 1-5,-4 1-7,-4 2-12,-5 2-10,-5 2-10,-6 2-6,-5 1-1,-6 3-1,-6 2 0,-3-1-2,0 0 1,0-1-1,0 0-1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7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68331 13400 590,'14'46'129,"-2"0"-30,-4-2-29,-3 0-29,-2 2-18,-4 8-6,-2 6-6,-3 7-6,-3 3-2,0-1 0,-2-1 1,1-1 0,-1-4-8,4-7-21,2-6-18,4-7-19,2-9-7,2-8 3,2-9 5,2-8 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6"/>
    </inkml:context>
    <inkml:brush xml:id="br0">
      <inkml:brushProperty name="width" value="0.05837" units="cm"/>
      <inkml:brushProperty name="height" value="0.05837" units="cm"/>
      <inkml:brushProperty name="color" value="#F2395B"/>
    </inkml:brush>
  </inkml:definitions>
  <inkml:trace contextRef="#ctx0" brushRef="#br0">46128 16386 376,'0'-15'8,"0"2"13,0 3 14,0 1 15,0 4 3,0 6-9,0 6-9,0 6-8,0 3-5,0 3 1,0 1 0,0 3 1,0 1-1,-2 1 1,0 1 0,-1 1 0,-1 1-2,0 2-1,0 3-2,0 1-3,0 2-3,0 0-4,0 2-4,0 1-5,0-1-5,0 0-6,0-1-6,1-1-5,2-7-11,7-13-17,7-13-15,8-12-16,2-8 0,-1-3 18,-1-4 17,-1-1 18,-1 0 12,-1 5 8,-1 4 8,0 6 9,-2 3 6,-1 2 6,-1 3 6,-1 1 5,-2 3 3,-2 5-3,-4 6-1,-2 4-2,-2 3-2,0 1-2,0 1-3,0 1-2,-1-1-3,0-1-4,-2-3-2,0-1-4,4-5-8,12-6-10,10-8-12,11-6-12,3-5-3,-2-2 4,-3-1 4,-3-3 4,0-5 3,2-9-1,4-8 1,3-9 0,-1-5 1,-6 2 3,-4 1 3,-4 0 3,-5 5 3,-3 6 3,-3 7 3,-2 7 2,-4 5 4,-1 3 4,-2 3 5,-2 3 4,-1 4 10,-2 6 18,0 6 17,-2 6 17,0 5 1,-2 5-13,0 5-14,-1 5-13,-1 2-10,0-2-6,0 0-4,1-1-6,0-1-2,2-3-1,2-1 1,2-3-1,3 0-2,4 0-9,3-1-6,5 1-8,2-1-2,1-1 4,2-1 4,0-1 4,-1-1 2,-1-2 2,-2-3 2,-3-1 1,1-1 1,0 2 0,1 0 1,1 1 1,-1 2 0,-2 2-2,-4 1-1,-3 3-1,-2 0-1,-4-1 0,-2-1-1,-3 0-1,-6 0-2,-6 5-5,-7 3-4,-7 5-4,-4 0-6,0-2-10,-2-2-7,0-1-10,1-3-5,9-3-4,6-3-3,7-2-3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8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69800 15005 576,'0'-13'68,"0"6"-5,0 6-3,0 6-6,0 5-5,0 5-9,0 5-9,0 5-9,0 3-6,0 1-5,0 1-4,0 0-5,0 1-3,0-1-2,0-2-4,0 1-2,0-4-13,0-4-23,0-3-25,0-4-22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8"/>
    </inkml:context>
    <inkml:brush xml:id="br0">
      <inkml:brushProperty name="width" value="0.03986" units="cm"/>
      <inkml:brushProperty name="height" value="0.03986" units="cm"/>
      <inkml:brushProperty name="color" value="#00BFF3"/>
    </inkml:brush>
  </inkml:definitions>
  <inkml:trace contextRef="#ctx0" brushRef="#br0">70515 12697 551,'18'-1'94,"7"0"-22,5-2-21,6 0-23,3-2-12,1 0-2,-1-1-2,0-1-3,-2 0-1,-6 2-3,-4 2 0,-5 2-3,-7 3-11,-8 4-21,-10 4-22,-8 3-22,-6 2-2,-3-1 15,-3 0 15,-3-2 15,-1-1 10,1-1 4,1 0 6,1-2 4,2 0 5,1 0 5,3 0 7,1-1 5,3 1 6,2-2 6,4-1 7,3 0 6,1 0 3,0 1-3,0 3-2,0 2-3,1 2-2,0 3-2,2 3-2,0 4-3,1 0-3,-2 2-2,0 1-4,-1 1-2,-4 5-2,-6 10-3,-6 10-1,-5 10-1,-4 2-2,1-3 1,0-4 0,-1-5 0,1-3-5,1-6-13,1-4-12,1-5-11,2-6-9,3-4-3,3-5-5,3-4-3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8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71100 14190 632,'44'-29'6,"-6"7"14,-6 6 12,-5 5 14,-3 3 5,4-2-3,3 0-2,3-1-3,0 1-7,-2 3-11,-1 2-12,-3 4-12,-3 1-9,-3 0-11,-5 0-9,-3 0-9,-4 2-5,-2 4-1,-4 3 0,-2 5 0,-4 0 1,0-1 3,-3-2 1,-2-2 3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09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71655 14800 568,'-14'1'42,"2"4"3,4 2 4,3 3 3,1 3-3,2 3-10,0 3-10,2 4-11,-1-1-5,-2 0-2,-2-1-3,-2-1-2,4-4-5,8-8-9,9-8-8,10-8-9,5-5-3,6-2 6,4-1 4,6-3 4,0 2 3,-6 3 0,-4 4 0,-5 5 1,-7 5 5,-7 8 14,-8 7 12,-8 8 13,-6 4 4,-4-3-3,-4-2-5,-3-1-3,-3-2-5,1 1-6,-1-1-5,1 1-5,4-4-13,10-7-18,10-6-19,10-8-18,3-3-3,0-1 9,0-2 11,-2 0 11,-2 0 4,-1 1-1,-2 0-2,-2 2-1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0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75044 12028 433,'-1'-14'2,"-2"1"5,-2 2 4,-2 2 4,-1 2 7,1 1 9,-1 0 8,0 2 9,-1 0 1,0 2-6,-1 0-7,-1 2-5,-2 1-4,-2 4-1,-1 2-2,-3 3-2,-1 4-1,-3 4-2,-1 3-3,-3 5-1,0 2-3,-1 4 0,1 3-2,0 3-1,0 2-1,1 4-3,1 2-1,1 4-2,2 0-2,5-1-1,3 0-2,4-2-2,4-1-3,2-4-5,4-2-6,3-3-4,2-5-5,3-4 0,3-5-2,4-5-2,2-4-2,5-2-2,3-4-1,5-3-3,4-4 1,6-8 2,6-6 3,6-7 3,0-4 2,-5-1 2,-4-1 2,-5 0 2,-6 0 3,-4 2 5,-5 4 4,-5 3 4,-4 2 5,-4 1 6,-4 1 5,-4 1 5,-3 1 3,0 2-3,-2 2 0,0 2-3,-3 1 4,-2 1 9,-3-1 10,-3 0 8,-2 1 2,1 2-3,-1 2-6,0 2-3,0 2-4,-1 3-3,-1 4-1,-1 2-3,-1 3-3,1 3-2,-1 3-2,1 3-3,0 1-1,2-1-1,2-1 0,3-1 0,1-2-3,2-3-3,2-3-4,3-3-3,5-2-8,11-3-10,11-1-12,11-2-10,5-5-4,-2-7 3,0-9 3,-1-8 3,-3-2 3,-4 1 4,-3 3 5,-5 2 4,-4 1 6,-5 2 7,-4 2 7,-6 3 8,-3 2 12,-2 4 18,-2 4 17,-1 4 19,-2 4 1,2 4-16,1 3-16,0 5-15,2 1-10,0-1-4,2-1-4,0 0-5,3-2-4,2-1-7,4-1-5,2-1-7,2-2-4,1-2-4,1-4-5,2-2-3,1-3-2,3-2 0,3-2 1,3-2 0,1-4 3,1-5 5,-1-7 5,0-5 5,-1-1 2,-5 3 1,-3 5 0,-4 3-1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0"/>
    </inkml:context>
    <inkml:brush xml:id="br0">
      <inkml:brushProperty name="width" value="0.05571" units="cm"/>
      <inkml:brushProperty name="height" value="0.05571" units="cm"/>
      <inkml:brushProperty name="color" value="#00BFF3"/>
    </inkml:brush>
  </inkml:definitions>
  <inkml:trace contextRef="#ctx0" brushRef="#br0">77754 12723 394,'7'-14'0,"-1"1"0,0 2 0,-2 2 0,-1 2 0,0-1 0,-2 0 0,0 0 0,-2 1 10,-2 0 20,-2 2 18,-2 1 21,-1 2 3,-1 5-12,-2 6-12,0 4-13,-2 5-7,-1 3-5,-3 5-3,-1 3-3,-1 2-3,2-2-1,2 0-1,3-1-1,1-1-2,0-1-2,2-1-2,1-1-2,1-2-2,2-1 1,2-2 1,2-3 0,6-3-11,9-8-22,11-7-23,9-6-23,5-6-5,-1-5 13,-2-5 13,0-5 13,-3-1 11,-3 3 7,-5 3 9,-3 3 8,-6 7 17,-7 9 26,-6 10 25,-8 9 25,-2 7 5,-1 1-17,0 3-18,0 1-17,1 1-11,0-3-5,2-1-5,1-3-6,2-2-3,6-2-3,4-4-3,5-3-2,4-4-9,3-4-10,3-6-13,3-4-11,1-4-4,-1-5 2,-1-4 4,-1-3 3,-1-3 4,-1-3 6,-1-1 5,-1-2 6,-2 0 3,-4 3 0,-5 3 2,-3 3 0,-4 3 5,-4 3 8,-4 3 9,-3 3 8,-4 4 2,0 6-7,-1 6-5,-1 6-7,1 3-6,6 1-8,5 1-9,4 2-7,6-3-1,6-3 7,5-4 8,7-4 7,1-2 6,-1 0 5,-3 0 4,-1 0 5,-3 2 4,-5 4 0,-3 4 2,-4 3 1,-4 5 0,-4 3-1,-4 5 0,-4 3-1,-2 3-1,-1 3-2,-1 1-3,-1 2-2,0-1-4,4-3-6,3-5-7,2-4-5,4-3-2,2-3 0,4-3 3,2-2 1,3-3 2,4-1 2,2 0 2,3-2 2,2 1 3,-1 1 1,1 3 2,-1 2 2,-1 1 2,-4 1 2,-4 1 3,-5 1 2,-2 2 0,-4 1-3,-2 3-4,-3 1-2,-5 3-5,-6 1-6,-6 2-6,-5 3-6,-4-1-2,-2 0 1,-3-1 3,-1-1 1,2-3-6,5-3-13,7-5-15,6-3-15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3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81600 11897 573,'1'-15'9,"2"4"20,2 3 19,2 3 20,3 1 3,5 2-9,5 0-12,5 2-10,1 1-11,0 2-13,-1 2-12,-1 2-11,-2 1-6,-3 3 2,-3 2 2,-3 1 3,-3 2-7,-4 1-15,-4 1-16,-4 1-15,-3 0-5,0-3 4,-1-1 5,-2-2 4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3"/>
    </inkml:context>
    <inkml:brush xml:id="br0">
      <inkml:brushProperty name="width" value="0.05047" units="cm"/>
      <inkml:brushProperty name="height" value="0.05047" units="cm"/>
      <inkml:brushProperty name="color" value="#00BFF3"/>
    </inkml:brush>
  </inkml:definitions>
  <inkml:trace contextRef="#ctx0" brushRef="#br0">80899 12750 435,'-8'7'6,"2"-1"12,1 0 12,0-2 11,2 4 7,1 8 1,0 7 1,2 9 1,0 3-3,0 0-9,0 0-9,0 1-8,-2-2-11,0-2-12,-3-2-14,-2-1-12,-1-4-8,0-3-2,1-5-3,-1-3-2,1-6-1,2-6 2,2-8 2,2-6 0,2-7 3,4-7 4,2-7 4,4-6 3,0-2 5,1 5 4,0 5 4,-1 6 5,2 3 6,2 2 7,1 5 7,3 1 6,1 3 7,1 1 3,1 0 6,1 2 3,1 1 3,-1 0-3,1 2-1,-1 1-2,-1 0-3,-3 2-3,-3 0-4,-3 2-5,-3 2-5,-2 6-7,-4 4-8,-2 5-8,-5 2-7,-4 1-4,-5 0-6,-5-1-5,-4 0-2,-1-1-1,-3-1 0,-1 0-1,-1-2 4,1-1 8,1-1 8,1-1 7,2-1 9,3-2 6,3-2 6,3-2 8,5-2 4,10-1 3,8 0 2,9-1 2,7-4-2,5-4-7,5-6-6,4-4-8,1-1-5,-6 1-5,-4 2-4,-5 3-4,-7 4-1,-9 8 1,-8 8 3,-9 8 1,-8 5 2,-6 2 3,-5 4 2,-6 3 3,-2 0 1,5-3-2,4-3-1,3-3-2,3-2 0,1-1 0,1-1 0,1-1 0,1-1 0,0-1 1,2 0 1,1-2 0,0 0-1,1 1-2,-1 2-3,0 0-2,0 1-4,-2-1-4,0 1-4,-1 0-5,1-2-3,1-3-5,2-3-3,2-2-3,6-6-2,8-6 1,9-7 2,10-7 0,3-3 5,2 2 7,1 3 6,1 1 8,-2 3 4,-3 5 3,-5 3 1,-3 4 2,-4 3 12,-1 2 18,-2 2 20,-2 2 18,-2 1 7,-1 3-7,0 2-8,-2 2-8,1 0-6,0 1-7,1 0-7,2-1-7,1 0-5,3-1-5,3-1-3,3 0-4,2-2-5,0-1-5,-1 0-3,1-2-6,-1-1-8,1-2-13,-1-3-14,1 0-12,-2-4-4,-1 0 6,-2-3 6,-2-2 5,-2 0 3,-1 0-2,-1 2-1,0 1-2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4"/>
    </inkml:context>
    <inkml:brush xml:id="br0">
      <inkml:brushProperty name="width" value="0.04234" units="cm"/>
      <inkml:brushProperty name="height" value="0.04234" units="cm"/>
      <inkml:brushProperty name="color" value="#00BFF3"/>
    </inkml:brush>
  </inkml:definitions>
  <inkml:trace contextRef="#ctx0" brushRef="#br0">83060 12380 519,'7'-15'4,"-2"2"9,-3 3 9,0 1 8,-3 3 8,-1 4 6,0 4 8,-1 4 6,-4 5-1,-6 9-9,-5 7-11,-7 9-9,-2 3-7,-1 2-6,1 0-6,0 2-4,0-1-10,1-2-10,1-2-11,1-1-11,2-5-8,5-6-2,3-5-4,4-7-4,2-3 1,1-2 3,-1-2 3,0-2 4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4"/>
    </inkml:context>
    <inkml:brush xml:id="br0">
      <inkml:brushProperty name="width" value="0.04259" units="cm"/>
      <inkml:brushProperty name="height" value="0.04259" units="cm"/>
      <inkml:brushProperty name="color" value="#00BFF3"/>
    </inkml:brush>
  </inkml:definitions>
  <inkml:trace contextRef="#ctx0" brushRef="#br0">83750 12650 516,'30'0'27,"-3"2"-7,-4 0-7,-1 2-7,-2 1 8,2 3 22,3 3 21,1 4 23,0 1 1,-3 1-19,-3 1-19,-3 1-18,-3 0-13,-2 1-5,-4-1-7,-3 1-5,-2 0-12,-4 3-19,-2 1-20,-3 3-18,-2-3-3,0-5 13,0-7 13,0-5 13,1-2 8,-1 0 1,0 1 2,0 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8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45298 22850 441,'7'37'113,"-2"-4"-20,-3-3-19,0-5-20,-2-1-12,0 1-6,0 1-4,0 1-6,-1 1-5,0 1-4,-2 0-4,0 2-5,-1 2-2,0 3 1,0 2 0,0 4 1,0-1-7,1-2-11,-1-3-13,0-3-12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5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83537 13618 403,'29'2'87,"-3"2"-19,-5 4-20,-3 2-18,-3 2-11,-1 1-2,-1 1-1,0 2-2,-3 0-2,-1 3-4,-2 1-2,-2 3-3,-4 1-5,-6 2-4,-6 3-6,-5 1-4,-5-1-4,0-3-1,-1-5-2,0-3-1,0-4 1,4-3 3,5-3 2,3-2 4,4-5 1,6-4 0,4-5 1,6-6-1,4-1 4,5 1 5,5 1 5,5 1 5,1 1 5,-3 0 2,-4 2 3,-1 1 2,-5 3 2,-5 8 0,-5 6-2,-4 7 0,-7 4-2,-6 3-4,-7 1-5,-7 3-3,-3-1-2,1-1-1,1-3 1,1-1-1,2-4 1,3-1 1,3-4 1,3-3 2,4-1 0,8-2 0,6-1-1,8 0 0,4-3-2,7-4-6,3-4-5,6-4-5,2-4-3,-1-3-1,-2-5-2,0-3-2,2-7 0,3-8-1,4-10 0,4-8-1,-1-1 3,-4 5 7,-5 6 7,-5 6 6,-6 6 6,-4 7 5,-4 8 6,-6 6 5,-5 8 11,-4 11 18,-6 12 18,-4 10 18,-2 4-2,1 0-19,0-1-20,2-1-20,-1-2-16,-2-2-10,-1-1-11,-3-2-11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5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85850 11737 416,'9'-6'5,"1"6"11,3 4 10,2 6 11,3 4 5,3 5-1,5 5-1,3 5 0,5 4 1,8 4 6,7 4 4,6 4 4,4 1-3,-1-4-11,1-2-12,0-4-12,-4 0-13,-6-1-16,-8 0-15,-6 0-15,-8-2-3,-7-5 6,-8-5 8,-8-5 7,-4-3-4,0-1-17,0-1-15,0 0-17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5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85797 13616 479,'17'-7'93,"3"2"-19,3 2-20,3 2-19,1 1-11,1 0-3,-1 0-1,0 0-2,-1 2-1,-5 4-2,-3 4 0,-5 3-2,-2 4 0,-2 3-1,-2 3 0,-2 3 1,-4 3-1,-6 5 0,-6 3 0,-6 4 0,-4 0-1,-3-2-4,-2-3-2,-4-3-4,0-5-4,3-6-4,3-5-3,3-6-4,6-13-14,7-16-24,8-18-22,8-18-24,5-5-2,5 7 22,3 6 20,5 8 21,-2 5 15,-4 7 9,-4 5 8,-6 7 8,-4 6 9,-2 6 12,-4 7 11,-2 8 11,-5 4 6,-6 3 1,-5 3 2,-7 3 1,-2 0-6,0 0-11,-1-1-11,1-1-12,1-2-10,3-3-8,3-3-9,3-2-7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16"/>
    </inkml:context>
    <inkml:brush xml:id="br0">
      <inkml:brushProperty name="width" value="0.06266" units="cm"/>
      <inkml:brushProperty name="height" value="0.06266" units="cm"/>
      <inkml:brushProperty name="color" value="#00BFF3"/>
    </inkml:brush>
  </inkml:definitions>
  <inkml:trace contextRef="#ctx0" brushRef="#br0">88175 11197 351,'37'-21'58,"-5"7"-10,-6 5-9,-3 6-11,-4 4-5,1 4-3,-1 2-2,1 3-2,-2 4-5,-3 2-5,-3 3-6,-2 3-7,-6 3-3,-5 5-2,-5 3-2,-7 4-3,-3 0 0,-1-3-1,-2-5-1,1-3 0,-1-5-2,0-3-4,2-5-3,1-3-4,1-3 1,3 0 6,1-2 6,2 0 7,2-2 4,0 1 2,2 0 2,1 0 2,0 1 1,0 2 2,0 2 1,0 2 2,-1 0 3,0 1 4,-1 0 5,-1 0 4,-1 0 4,0 1 3,0 1 4,0 1 3,1 1-1,1 2-4,0 0-4,2 1-5,-1 0-1,0 1-1,-1-1 2,-2 1 0,1 1-1,1 1-1,0 3-1,2 1-2,0 0-2,2-5-5,0-3-3,2-5-5,4-5-8,10-8-12,7-8-12,10-7-13,5-8-4,1-5 3,0-6 3,2-6 3,-3-1 6,-5 7 10,-7 5 11,-5 7 9,-6 7 12,-3 7 14,-4 8 12,-4 8 13,-4 5 3,-4 5-5,-4 3-6,-3 5-7,-3 2-4,2 1-3,1 0-5,1 2-3,1-1-4,2-3-5,2-3-4,3-3-5,5-12-13,9-20-25,11-21-23,9-20-23,5-9-3,-1 5 20,-2 3 19,0 4 19,-2 4 14,-1 6 8,-3 4 8,-1 5 8,-2 4 7,1 3 7,-1 3 8,1 3 7,-2 2 4,-3 4 1,-3 3 2,-3 3 1,-3 3-1,-4 7-7,-4 6-5,-4 6-6,-5 3-7,-6 3-10,-5 1-9,-7 3-10,-2 1-7,0 1-6,-1 0-5,1 2-4,7-5-2,16-11 6,16-10 4,15-11 4,8-6 5,1 0 7,-1 0 5,0 1 6,-2 0 3,-5 2 2,-5 2 0,-5 2 1,-8 6 2,-10 10 2,-11 10 1,-11 9 3,-7 6-1,-1 0-6,-3 2-4,-1 1-5,-1-1-2,0 0 0,0-2 2,-1 0 0,2-2 1,0-5-2,1-4 0,1-3-1,3-4 1,5-3 4,5-2 4,5-4 3,7-3 2,8-1 0,10-2 0,8-1-1,7-6 0,8-4 0,7-7 0,7-5-1,1-4-1,-1 2-4,-2 2-4,-2-1-4,-2 4-3,-2 3-2,-1 4-3,-3 4-1,-4 2-2,-4 1 0,-4-1-1,-6 0 0,-8-2-8,-11-2-12,-10-3-14,-11-3-13,-4-4 0,1-3 11,3-5 12,1-3 11,2-2 9,3 3 5,1 2 7,3 1 5,1 3 5,2 5 6,2 3 7,2 4 4,1 5 12,-2 4 16,0 6 15,-1 4 16,-1 7 2,2 9-11,1 9-12,0 9-12,1 9-8,1 11-5,-2 11-4,2 11-5,-1 7-7,0 7-8,0 6-7,0 6-10,-2 7-8,-2 9-11,-3 8-10,-3 10-10,-1-10-4,2-26 3,3-26 4,1-27 3,1-13-3,0-2-7,0 0-8,1-1-7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66100 20575 333,'49'20'167,"16"14"-1,15 14 1,17 16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4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25615 17020 479,'0'-11'12,"0"8"23,0 9 25,0 10 23,0 5 4,0 5-17,0 3-17,0 4-16,0 3-12,0 0-4,0 2-5,0 1-5,-1 1-4,0 2-3,-2 2-5,0 2-4,0 1-3,1 1-3,0 2-4,2 0-1,0 0-5,0 0-4,0-2-5,0 0-4,0-3-2,0-4 0,0-4 0,0-4 1,0-3 0,0-3 2,0-3 3,0-3 1,0-3 3,0-3 1,0-3 1,0-2 2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5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26210 18395 519,'6'-13'68,"-4"4"-3,-4 6-3,-4 5-3,-4 3-8,-4 5-14,-3 4-14,-5 4-13,-2 1-11,-1 1-4,-1-1-6,0 1-5,-1-1-1,1-1 3,1-1 3,1-1 4,2-1 2,3-3 4,3-1 3,2-2 4,4-1 3,3 2 3,2 0 5,4 1 3,3 1 0,6 0-3,4-1-2,5 1-2,3-1-3,1 0 1,1-2-1,1-1-1,1 0-1,-1 0-1,1 0-2,-1 0-3,-1-1-2,-1-1-5,-3-1-5,-1 0-5,-1 0-6,0 0-6,-1 1-6,1 2-6,-1-2-7,-1-3-8,-1-2-8,0-4-9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5"/>
    </inkml:context>
    <inkml:brush xml:id="br0">
      <inkml:brushProperty name="width" value="0.05012" units="cm"/>
      <inkml:brushProperty name="height" value="0.05012" units="cm"/>
      <inkml:brushProperty name="color" value="#F2395B"/>
    </inkml:brush>
  </inkml:definitions>
  <inkml:trace contextRef="#ctx0" brushRef="#br0">27431 18700 438,'-14'1'14,"5"4"26,3 2 27,4 3 26,2 4 5,0 2-19,0 3-19,0 3-19,0 5-12,0 6-9,0 8-6,0 7-8,0 4-6,0 3-8,0 3-7,0 4-8,0 1-4,0 1-1,0 1-3,0 1-2,0 0-4,2-3-8,0-1-6,2-2-8,-1-6 1,-1-9 9,0-8 9,-2-9 9,0-7 5,-2-3 4,0-4 2,-1-4 3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5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27266 18581 548,'7'-7'6,"1"1"13,0 0 12,0 2 12,1 0 3,1 2-6,3 0-7,2 2-5,0 0-5,-1 0-2,-1 0-1,-1 0-2,0 1-2,0 2-1,-1 2-1,1 2-1,-1 1-1,-1 1-2,0 1 0,-2 2-2,-1 0-1,-2 3-1,-3 1 0,0 3-1,-6 3-3,-6 7-8,-7 5-7,-7 6-7,-4 3-7,-1 0-7,0 0-7,-2 0-7,3-4-5,5-7-1,7-9-2,5-7-1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7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29750 17646 601,'23'-8'145,"1"2"-37,-1 1-40,1 1-37,-1 0-21,-1 0 1,-1 0-1,-1 1 0,-1-1-4,1 2-8,-1 0-7,1 2-8,-2 0-5,-1 2-4,-2 0-4,-2 2-4,-2-1 0,-1 1 4,-1 0 4,0 0 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8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45450 23780 534,'1'-21'57,"2"6"-4,2 7-3,2 5-3,1 3-4,3 0-3,2 0-3,2 0-3,1 0-4,1 0-4,1 0-6,1 0-4,0 0-7,-1 0-6,0 0-6,-2 0-7,-1-1-9,-1 0-7,-1-2-10,0 0-9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7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29700 18600 524,'9'6'146,"1"-1"-34,3-2-32,2-2-35,2-1-18,3 0-5,3 0-4,3 0-5,1 0-5,-1 0-4,-1 0-4,-1 0-4,-1 0-2,1 0 1,-1 0 1,1 0 0,-2 0-4,-2 0-10,-1 0-11,-2 0-9,-3 0-10,-1 2-10,-2 0-8,-2 2-9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8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32496 17200 488,'0'39'142,"0"0"-32,0 0-31,0 1-34,0 1-17,0 6-3,0 4-4,0 5-3,-1 4-4,0 3-2,-2 3-3,0 4-3,-1-6-3,0-9-4,1-12-3,-1-10-4,0 2-5,0 14-10,0 15-9,1 15-8,-1 4-7,2-7-3,0-7-4,2-7-4,0-9 2,0-10 5,0-12 6,0-9 5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9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32550 17406 495,'0'-35'26,"0"8"-4,0 7-4,0 9-5,0 3-1,2 0 2,0 0 1,2 0 2,2 1 1,5 1-2,5 0 1,5 2-2,4 0 2,1 2 0,3 0 1,1 2 2,0 1 0,0 4-1,-1 2-1,-1 3 0,-2 2-2,-3 0 0,-3-1-2,-3 1 0,-3 0-2,-3 0-1,-3-1-1,-2 1 0,-3 1-1,-2 1 1,-2 3 1,-2 2 0,-4 2-3,-6 5-6,-5 3-6,-7 4-6,-4 2-5,-2 1-2,-4-1-3,-2 0-2,-1-2-1,3-2 0,4-3 0,2-3 0,3-4-2,5-3-5,3-4-4,5-4-6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29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35112 17063 432,'6'-15'2,"-4"2"5,-4 2 4,-4 3 4,-2 1 4,0 2 5,1 2 3,-1 2 4,0 1-1,0 2-5,0 0-6,1 2-5,-3 1-4,-4 1-3,-4 3-2,-3 2-2,-2 1-2,1 1 1,1 2 0,1 0 0,2-1-1,1-1-1,2-2-1,3-2-2,1-1 2,2-1 4,2 1 4,3 0 4,0 1 3,2 1 2,0 3 1,2 2 1,0 1 1,2 1 0,0 1 1,2 1 0,-1 2-1,-1 1 0,0 3-2,-1 1 0,-1 1-2,0 1-2,0-1-3,0 1-2,0-2-1,0-2 0,0-1-1,0-2 0,0-3-2,1 0-1,2 0-2,0-2-3,2 0-5,0 1-7,1 1-10,2 1-7,0-1-6,1-3-4,2-2-3,0-4-3,0-2-1,1-2 3,0-3 1,0 0 4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30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36520 17430 413,'-8'-15'3,"2"2"6,1 3 8,0 1 5,0 3 6,-1 4 5,-3 4 4,-2 4 5,-2 4-1,-1 5-6,-3 5-7,-2 5-7,0 3-2,-1 3-1,1 1 0,-1 2 0,0 0 0,1-2-2,-1-1-1,1-3-1,1-2-2,2-1-2,4-3-2,3-1-2,5-4-8,8-3-11,8-4-12,7-4-11,8-6-4,5-6 1,6-7 4,6-7 1,2-4 4,-4 1 3,-2-1 4,-3 1 4,-5 1 4,-4 3 5,-5 3 5,-4 3 6,-5 3 10,-3 6 15,-3 4 16,-2 6 15,-4 3 3,-2 3-9,-4 3-11,-2 4-10,-2 0-6,2 1-2,1-1-3,0 1-3,2-1-2,0 1-1,2-1-2,1 1-2,1-1-3,3-1-7,4-1-6,2-1-6,3-4-3,1-6-3,3-8-2,2-6-2,0-5 0,1-3 0,-1-3 1,1-3 1,-2-2 1,-1 1 4,-2-1 4,-2 1 3,-3-1 3,-1 1 3,-2 0 2,-2-1 2,-2 2 2,-2 3 0,-2 3 2,-2 3 0,-3 2 0,-2 2 1,-3 2-1,-3 3 1,-3 0-5,0 2-8,-1 0-9,-1 2-9,-1 2-4,-3 4 0,-1 3-1,-3 5 1,2 0 1,5-1 6,5-2 5,5-2 4,2-1-1,2-1-7,1 1-9,0 0-7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30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38550 18366 544,'35'-7'92,"-8"2"-22,-7 2-21,-8 2-22,-3 1-9,3 0 2,3 0 3,3 0 4,0 3-2,-4 6-3,-5 5-4,-3 7-3,-5 3-6,-6 3-5,-5 1-5,-7 2-6,-3 0-3,1-1-1,-1-3 1,1-1-1,0-3 2,3-3 6,1-3 4,2-3 6,6-2 4,9-1 4,8 0 4,9-2 3,5-1-4,1-2-12,1-3-14,0 0-12,1-3-7,-3-1-3,-1 0-3,-3-1-2,-1-1-5,-3 0-10,-1 0-9,-2 0-9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31"/>
    </inkml:context>
    <inkml:brush xml:id="br0">
      <inkml:brushProperty name="width" value="0.06004" units="cm"/>
      <inkml:brushProperty name="height" value="0.06004" units="cm"/>
      <inkml:brushProperty name="color" value="#F2395B"/>
    </inkml:brush>
  </inkml:definitions>
  <inkml:trace contextRef="#ctx0" brushRef="#br0">39463 16816 366,'30'-1'66,"0"-1"-15,-1 0-15,-1-1-16,-2-1-8,-1 2-3,-2 0-3,-3 2-2,-1 0-1,-3 2 3,-1 0 2,-2 2 2,-2 1 5,-1 3 4,0 4 7,-2 2 5,-1 2 1,-1-1-3,0 1-3,-1 0-4,-2 1-1,1 7-2,0 3-2,0 6 0,0 2-3,0-3-1,0-2-2,0-1-3,-1-1 0,-1 0 0,0 2 0,-1 1 1,-1 1-1,0 1 0,0 0-1,0 2-1,0 0-1,0-2-2,0 0-1,0-1-1,-1-1-1,-1-1 2,0-1 0,-1-1 1,-1-3-1,2-1-1,0-4-3,2-3-1,-1-2-1,-2 1 0,-2 0-1,-2-1 1,-6 1-3,-13 2-3,-11 0-3,-12 1-4,-3-1-4,6-1-8,6-2-7,6-2-7,3-2-8,3-1-10,1-1-11,3 0-9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48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13116 45766 620,'-16'-8'3,"-1"0"7,-2 1 7,1-1 6,0 1 2,2 2-2,4 2-1,3 2-3,1 2-1,2 2-2,1 2-1,0 2-2,0 1-1,-1 1 0,-3 2-1,-2 0 0,0 1 0,0 1-2,2 1 0,1 2 0,0 0-2,0 1 2,0 1-1,1 1 1,0 1-1,2 1-1,2 1-1,2 1-1,1 1-1,0 1 0,0 1 0,0 1-1,0-1 0,0 0-2,0-1 0,0 0-1,1-3-1,2 0 1,2-1 1,2 0 1,1-4-1,3-1 1,2-4-2,2-3 1,0-1-1,1-2 1,0-1 0,-1 0 1,2-2 0,1-1-1,3 0-2,1-1-2,3-3 1,1 0-1,3-3 1,1-2 0,1-3 1,-2-3-1,0-5 0,-1-4 0,0-1 0,-1 1 1,0 1 0,1 1 0,-2 0 0,-1-3 0,-3-1 1,-1-3 0,-3-1-1,-1 0 1,-2-2-1,-2-1 0,-3 0-1,-1 0 1,-2-1-1,-2 1 1,-2 0-1,-1-1 1,0 1 0,-1 0 0,-3 1 1,0 3-1,-3 3 0,-2 3 0,-2 2 0,-2 1 2,-2 1-1,-1 1 2,-3 1 0,-1 2 0,-3 2 0,-1 3 0,-2 1 0,1 2-2,-1 2-1,1 2 0,-1 3-4,1 4-3,-1 4-4,1 3-4,-1 4-4,1 3-3,0 3-4,-1 3-4,2 0-3,5-3-3,3-3-4,4-3-3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4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13950 46300 635,'7'9'103,"-1"3"-22,-1 4-22,-1 2-22,-1 3-13,0 2-3,-2 4-4,0 3-3,-1 4-5,0 3-10,0 4-8,0 4-8,0-1-7,0-6-4,0-6-5,0-5-3,0-5-5,0-2-5,0-1-6,0-2-4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4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15802 46575 582,'-22'0'0,"5"0"0,3 0 0,4 0 0,5-1 9,6 0 18,6-2 17,6 0 18,4-2 3,5 0-10,3-1-12,5-1-11,2-2-8,4 0-3,3-2-5,3 1-3,0-1-6,-1 2-8,0 2-8,-1 2-8,-1 1-5,-2 1-6,0-1-5,-1 0-5,-4 0-1,-4 2 2,-4 0 2,-6 2 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1:59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46518 22268 356,'-1'-25'54,"0"13"4,-2 12 5,0 14 4,-1 6-3,0 3-11,0 1-10,0 3-10,0 0-7,1 1-1,-1-1-3,0 0-1,0 1-2,0 1-4,0 1-2,0 1-3,0 1-4,0 2-6,0 2-5,0 3-6,0-1-5,1 0-6,-1-2-6,0 0-5,0-1-3,0-1 1,0-1-1,0-2 2,1-7-5,2-14-9,2-16-9,2-14-9,3-8 4,6-1 18,4 0 17,5-2 18,3 1 12,3 3 8,1 3 7,3 3 8,-1 3 5,0 3 2,-1 2 3,-1 4 1,-2 2 0,-5 2-5,-3 3-5,-4 1-4,-4 3-2,-3 5 0,-3 6 0,-2 4 0,-3 3-1,0 3-4,-2 1-1,0 3-4,-1-2-1,0-1-3,0-4-3,1-3-2,1-5-4,5-5-8,6-6-7,4-5-6,4-7-4,3-4-1,3-5 0,3-5 0,3-4 1,5-3 3,3-2 2,4-4 4,0 2 3,-3 5 4,-5 7 4,-4 5 5,-4 5 2,-5 3 1,-4 3 1,-6 2 2,-3 4 7,-1 2 11,0 3 12,-2 4 13,0 2 2,-2 1-4,0 3-6,-2 2-5,0 1-5,0-1-3,0 1-5,0 0-4,0 0-2,0 1-3,0 1-1,0 1-2,0 1-2,0-1-1,0 1-1,0-1-2,1 0 0,0-1 1,2 0 0,0-2 0,2-2-3,4-3-3,2-3-5,3-2-4,2-4-4,1-2-1,2-4-3,0-2-2,1-3 0,1-3 0,1-4 0,1-2 1,-1-2 0,-1-1 3,-3-1 2,-1-1 3,-3 0 1,-4-1 3,-5 1 2,-2-1 2,-5 1 2,-2 1 1,-4 1 2,-2 1-1,-4 2 1,-3 5-4,-5 3-2,-3 4-3,-5 4-2,-3 2-1,-4 3-1,-4 4-3,1 1 2,7 0 2,7 0 2,7-1 3,4 1-7,1 0-16,1 0-17,0 0-15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49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16870 45787 567,'-21'-22'0,"7"5"0,5 3 0,7 4 0,1 3 3,0-1 6,-2 0 6,0 0 6,0 5 8,2 10 12,2 9 11,2 11 12,0 6-1,0 6-13,-2 5-14,0 4-14,-1 4-8,0 1-5,0 3-5,0 2-4,0-1-12,0-1-18,0-2-18,0-2-18,0-7-4,0-8 11,0-11 10,0-9 11,-1-6 6,0 1 2,-2 0 1,0 0 2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49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18722 45678 561,'1'-14'0,"0"3"0,2 2 0,0 4 0,4 0 6,7 0 13,7-1 13,7-1 12,4 0 4,-1 2-3,0 2-4,1 2-4,-3 2-5,-2 2-5,-3 2-6,-3 2-5,-3 2-5,-5 3-3,-3 3-3,-4 3-3,-5 4-4,-6 3-5,-6 4-3,-5 5-5,-6 1-3,-1 0-2,-4 0-1,-3 1-3,-1-3 1,2-4 2,0-4 1,1-3 2,2-5 3,3-3 2,3-4 2,3-4 3,2-3 2,2-1 5,3 0 2,1-1 5,5-1 5,8 0 8,8 0 7,7 0 8,5-2 2,1 0-3,1-3-4,1-2-2,1-1-4,1 0-4,0 1-3,2-1-3,-1 1-8,-1 2-12,-3 2-12,-1 2-12,-3 1-7,0 2-5,-1 1-5,0 0-3,-4 0-1,-1 0 7,-4-2 4,-3 0 7,-2-1 3,0 2 3,-2 0 4,0 2 2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0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18523 45156 560,'-14'-28'0,"2"7"0,4 7 0,3 7 0,0 2 1,0-2 2,-1-2 2,-2-1 1,-1-2 4,-3 2 2,-4 1 5,-1 1 2,-3 1 1,0 2-2,1 2-3,-1 2-2,-1 1-2,-3 2 1,-3 0 0,-2 2 1,-3 1 0,-1 3 2,-1 4 1,-1 2 1,0 3 0,0 3 0,0 3-3,-1 3 0,2 2-1,0 3-2,1 1 1,1 2-1,2 2-2,3 0 0,3 2-2,3 1-1,4 0 0,3 2 0,4 1 1,5 0 1,2 0 0,3 0-2,4-1-1,2-2-1,4-1-2,6-3-3,4-4-2,5-2-3,4-2-1,2-1-1,4-1 0,3-1 0,1-3-1,0-3-3,0-4-2,1-4-2,0-4-1,2-3 0,2-2 0,2-4 1,2-4-1,2-9-1,2-7-2,1-9 0,1-6 0,-4-6 1,-3-6 1,-2-5 2,-5-5 2,-6-2 5,-5-1 5,-6-3 5,-7 2 3,-3 5-2,-6 4 0,-4 6-2,-6 4 1,-6 4 1,-6 4 2,-5 4 0,-5 3 2,-1 5-1,-3 3 2,-1 5-1,-3 3-1,-1 4-3,-2 5-4,-2 3-3,-1 4-6,2 7-7,0 6-7,1 6-7,4 0-3,5-3 3,7-5 3,5-3 2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0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21750 46543 653,'0'-15'0,"2"4"0,0 3 0,2 3 0,1 1 6,5 0 11,4 0 11,4 1 12,3-2 3,5 0-5,3-1-5,4-2-5,3 2-4,1 1-5,0 2-5,2 2-4,-2 1-1,-4 2 1,-4 0 1,-3 2 3,-5-1-11,-3 1-22,-4 0-22,-4 0-21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0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22640 45855 517,'-15'-1'4,"1"-2"8,1-2 8,1-1 9,2 1 7,4 8 9,4 6 8,4 7 9,1 5-2,0 5-10,-2 3-10,0 5-10,-1 3-8,0 4-9,0 4-6,0 4-9,1-1-7,2-3-11,2-4-9,1-3-10,1-6-1,0-6 7,-2-5 7,0-7 6,-1-3-3,1-2-14,1-2-14,2-2-14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1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24550 45609 551,'23'-28'57,"-1"6"-7,-1 5-6,-1 6-7,0 4-4,3 1-1,1 0-1,2 2 0,1 0-3,-3 2-3,-1 0-4,-3 2-4,-2 1-2,-5 4-4,-3 2-2,-4 3-3,-5 3-5,-4 0-5,-5 1-7,-5 1-6,-4 1-4,0 1-3,-1 2-4,-1 0-2,0-2 0,1-1 4,1-4 4,1-3 4,1-1 4,3-2 5,1-1 4,2 0 4,4-2 4,4-1 4,6 0 4,4-1 5,4-1 2,1 2 0,3 0 2,1 1 0,2 1-1,-1 0-3,1 0-3,0 0-3,-2 0-2,0 2-2,0 0-1,-2 2-2,-2 1-2,-3 3-2,-3 3-3,-2 3-2,-5 2-1,-6 1-2,-6 1-1,-5 1-2,-5 1 1,0-1-1,-1 1 2,0-1 0,-1-1 1,3-3 0,1-3 2,3-2 0,0-3-3,0-1-6,1-1-6,-1 0-6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2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24397 44963 511,'6'-8'-1,"-3"0"0,-2 0 0,-4 0-1,-2 1 3,-1 1 7,-3 0 7,-2 2 8,-2 0 1,-1 2-3,-3 0-4,-2 2-4,-1 0-2,-3 0-1,-1 0-1,-3 0-1,-1 0 0,-3 2 0,-1 0 0,-2 2 0,-2 0 0,-3 0 1,-1-1 0,-2 1 1,-2 2-1,0 2 1,-1 3 0,-2 4 0,1 1 1,2 1 1,2 1 1,2 1 3,2 1 0,5 1 0,4 1 1,3 1 0,4 2 0,3 3-2,3 3-1,3 3-3,3 4 0,4 6-1,4 6-1,4 6 0,4 2-3,2-1-1,3-1-3,3 0-3,3-4-3,3-5-3,4-4-4,2-5-3,1-6-1,2-4 1,1-5 0,1-4 2,2-5 0,2-3 0,4-3 1,3-2 0,2-4-1,4-4 0,2-4-1,4-4 0,0-4-1,-1-3 2,0-5 1,-2-3 1,-2-3 1,-6-1 2,-4-1 2,-5-1 0,-2-4 1,1-8-1,0-8-2,2-8 0,-3-1-2,-5 5 0,-7 4 0,-5 6-1,-5 2 1,-2 2 2,-4 0 3,-2 2 2,-5 1 1,-2 3 1,-5 3 0,-4 3 0,-4 3 0,-7 3-1,-5 3-2,-6 3-2,-7 4 0,-6 7-1,-8 5 0,-6 6 0,2 2-5,10 1-10,12 0-10,10 0-9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1913 6206 510,'-29'-7'27,"3"2"0,5 2-2,3 2 0,2 2-1,-1 2-2,-1 2-2,-1 2-1,0 1-1,2 3 1,3 2 2,1 1 1,2 2 0,1 2-3,0 0-2,2 1-3,0 1-2,0 3-1,0 1-1,1 3-1,0-1-1,2 0-1,2-1 1,2-1-1,1 0-1,0-1 1,0 1-1,0-1 0,0 2-1,2 1-1,0 2-2,2 3-2,1-1 0,1 0 0,3-1 0,2-1 0,1-2 0,2-1 2,0-3 0,1-1 1,1-3 0,-1-5 0,1-3 0,0-4 0,1-3 0,7-2 0,4-2 0,4-2 0,3-3 1,-1-4-2,-1-3 0,-1-5 0,-1-2-3,0-1-2,0-1-4,1-1-2,-2-1-1,-2 1 2,-1 0 1,-3-1 3,-2 1-1,-3 1 0,-3 1-2,-2 1 0,-3 0-1,-1-1 1,0-1 2,-2-1 0,-1-1 1,-2-1-1,-3-1 1,0-1 0,-2 0-1,0 1 0,0 1 0,0 2-1,-2-1 1,-2 3 0,-4 0 0,-2 1 0,-3 0 1,-1 0 3,-3 1 1,-1-1 2,-3 2 1,-2 1 0,-1 2-1,-2 3 0,-2 1-1,1 2 1,-1 2-1,1 3 0,-1 1-3,-1 3-5,-1 4-5,0 2-6,-1 5-5,3 6-8,1 5-6,3 7-7,2-1 0,5-6 5,3-5 7,4-6 7,3-3 2,0 1 1,2 2-1,1 0 1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4:55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2880 6805 550,'-7'-13'58,"1"6"5,1 6 5,0 6 5,2 5-6,1 3-14,0 5-17,2 4-15,0 2-12,0 4-8,0 3-8,0 3-8,0 2-4,2 2 1,0 2 1,1 2 1,0-3 1,0-6 2,-2-7 3,0-7 1,-1-3-8,0-1-20,0 1-19,0 0-20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1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32078 46031 569,'18'-4'36,"-11"8"0,-10 8 0,-11 8-1,-7 3-3,0 2-6,-1 1-6,0 1-6,-2 0-4,2-1-3,2-1-2,-1-1-2,3-2-2,1-1 1,2-3-1,3-1 1,1-2-1,2-3 1,2-1-1,3-2 1,1-1-1,3 2 2,4 0 0,2 1 2,3-1 0,4-2-1,2-4 1,3-2 0,2-2 1,1 0 0,1 0 1,1 0 0,0 0 1,-1 0 0,-1 0-1,-1 0 0,-1 0 0,-3 0 0,-1 0 1,-2 0-1,-2-2 0,-1-4 0,0-4 0,-2-4 0,-1-2-2,-2-1 0,-2-1-2,-2-1-1,-1-1-3,0-1-4,0-1-4,0-1-4,0-1-3,0 1-1,0 0-3,0-1 0,0 1-5,0 1-5,0 1-5,0 1-5,0 2-2,0 3 1,0 2 2,0 4 2,0 1 2,2 1 4,0-1 4,2 0 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0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45260 28300 475,'-7'15'129,"2"-1"-30,2-1-30,2 0-31,1 0-15,0 3-1,0 3-2,0 3 0,0 4-1,0 3 1,0 4 0,0 5 1,-2 5-4,-4 9-9,-4 10-10,-3 8-9,-2 1-6,2-4-5,2-4-3,3-6-5,1-6-5,2-8-7,2-8-7,2-7-7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2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33550 45509 492,'7'-8'6,"-3"0"13,-1 0 12,-2 0 12,0 2 6,2 2-2,2 4-2,2 3-2,0 2-4,-1 3-5,0 3-6,-2 4-5,-1 2-3,0 5-2,-2 3-1,0 4-2,-2 5-3,-2 5-2,-2 4-4,-2 6-3,0 1-5,1 1-6,1 0-5,0 0-7,2-3-4,0-4-7,2-5-5,0-6-5,2-4-4,0-7-1,2-5-1,0-6-1,2-5 2,0-3 5,1-2 5,1-4 6,1-1 3,-2-2 5,-1 0 5,0-1 3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2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33816 46437 662,'-1'-16'0,"-1"-2"0,0 0 0,-1 0 0,-1 0 5,2 2 9,0 4 10,2 3 10,0 1 4,2 1 0,0-1-1,2 0 0,1 1-4,5 0-6,4 2-6,4 1-6,0 0-6,0 2-4,0 0-5,-2 2-4,-1 0-3,-1 0-1,-1 0-2,-1 0-1,-1 0-7,0 2-14,-2 0-12,-1 2-12,0-1-4,0-2 7,0-2 7,0-2 6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2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34780 44951 421,'0'-17'3,"-2"-2"4,0-1 5,-1-3 6,0 4 10,2 7 17,2 8 16,2 8 17,1 7 1,-1 5-12,1 7-14,0 5-13,-1 7-9,0 6-7,-2 8-7,0 6-6,-3 8-7,0 7-7,-3 9-8,-2 7-7,0 3-3,1 0 2,1-2 2,1 0 1,0-5-5,2-7-15,0-9-14,2-7-13,0-9-6,0-10 5,0-10 5,0-9 4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3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36200 45759 585,'29'-28'115,"-3"7"-27,-5 7-25,-3 7-26,-1 3-14,3 0-2,3 0-3,3 0-2,1 0-2,1 1-4,-1-2-4,0 2-3,-1-1-5,-3 2-7,-3 0-7,-3 2-8,-2 0-6,0 2-8,-2 0-6,-1 2-7,-2 0-2,-2 1 1,-4 2 3,-2 0 1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3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36176 46559 644,'-21'-2'7,"5"-2"15,5-4 14,5-2 14,4-1 3,5 1-7,6 1-6,4 1-8,5 0-7,5 0-5,5 0-7,4 1-5,2 0-5,-1 2-4,-3 2-4,-2 2-4,0 1-6,-1 2-7,0 0-7,1 2-7,-3 0-6,-4 1-7,-3 2-5,-4 0-6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4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38620 45631 481,'-9'-14'36,"-2"5"1,-1 3 1,-3 4 2,-2 4-3,-1 6-3,-3 4-5,-1 5-5,-1 2-3,-1 1-2,1-1-2,-1 1-2,1-1-1,1 1-1,1-1 0,1 1 0,2-1-1,1-1-1,2-1-3,3-1 0,1-1-2,2-1-2,2 0-1,3-2-2,2-1-2,5-3-4,6-1-3,4-2-4,3 0 0,1 0 1,1 1 2,1 2 2,1-1 2,1 1 0,1 0 2,1 0 1,1 0 1,-1-1 2,1 1 1,-1 0 1,-1-1 1,-1-2 1,-3-3 0,-1 0 0,-2-5 2,-3-6 2,-1-6 2,-2-5 2,-2-4 2,-2-1-1,-3-1 1,0-1-1,-4 0-2,-2 0-4,-4-1-5,-2 1-4,-1 1-4,1 3-5,0 3-3,2 3-5,1 2-4,0 1-4,2 1-4,1 1-5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4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40050 45266 474,'8'-7'34,"-1"2"12,1 2 12,0 2 13,-1 4 1,-1 7-8,-1 8-9,0 6-10,-3 5-9,-3 4-10,-2 4-12,-3 4-9,-2 2-9,1-2-2,-1 0-4,0-1-4,2-3-6,1-4-10,2-4-9,2-3-10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4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40150 45893 633,'2'-28'64,"4"5"-3,3 7-2,5 5-3,2 5-7,-1 1-12,1 2-11,-1 2-13,0 1-11,-1 0-12,-1 0-12,0 0-10,-2 0-11,-1 0-10,-1 0-9,0 0-9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4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40862 44812 402,'0'-16'0,"0"2"0,0 1 0,0 1 0,0 0 7,0 0 14,0 0 13,0 1 15,0 4 8,0 10 2,0 10 2,0 9 4,0 7-5,0 3-9,0 2-9,0 4-10,-2 4-7,0 8-7,-3 6-7,-2 7-5,0 5-8,1 3-7,0 3-7,2 3-7,0-3-10,0-7-12,0-9-14,1-7-12,-1-9 1,2-8 12,0-9 14,2-8 13,0-6 5,0-1-4,0-1-2,0 0-3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4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41398 46241 540,'-7'-14'11,"2"1"21,2 2 23,3 2 21,0 7 4,1 10-12,2 11-13,0 11-12,0 7-15,0 2-17,-2 4-15,0 2-16,-2-1-12,0-4-7,-2-6-6,0-4-7,-1-5-4,1-5-1,-1-5 1,0-4-1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0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45400 29528 559,'7'-8'6,"-2"0"11,-3 0 11,0 1 11,0-1 6,3 2-2,5 1-1,4 0-1,2 1-4,3 1-5,2-2-7,1 2-5,1-1-4,-1 2-1,-1 0-1,-1 2-1,-1 0-6,-3 0-10,-1 0-10,-2 0-10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5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42131 45443 550,'-13'-9'9,"3"0"19,4-1 19,4-1 18,7 0 5,9 3-10,11 1-9,9 2-9,5 2-10,0 0-8,0 2-9,0 0-9,-2 1-6,-3-2-5,-5 0-5,-4-1-5,-3-1-2,-3 2 1,-3 0 1,-2 2 1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5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42893 44713 480,'-16'-16'8,"1"2"16,-1 1 16,1 1 16,1 4 5,5 8-3,3 8-5,4 7-5,2 8-4,2 5-7,0 6-6,2 7-7,-1 2-5,-1 1-8,0 2-5,-2 0-8,0 1-9,-2 0-10,0 0-10,-1 0-12,-1-3-5,2-8-2,0-6-2,2-7-1,0-4 1,0-3 2,0-1 3,0-2 2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5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44109 44951 454,'0'-21'5,"0"3"8,0 5 9,0 3 8,-2 5 9,-2 6 7,-4 6 7,-2 6 7,-4 3-2,-5 4-13,-5 4-12,-5 1-13,-1 1-8,2-3-3,1-3-3,3-3-4,2-2-2,5-2-3,3-3-2,4-1-2,4-1-2,2 2 0,4 0-2,3 1-1,2 1 0,3 0 2,3-1 1,4 1 1,1-1 5,1-1 4,1 0 6,1-2 5,0-1 0,1-2-2,-1-3-4,1 0-3,-1-2-2,-1 0 2,-1 0 0,0 0 0,-3-2 2,-1-2 3,-3-4 1,-1-2 2,-1-3 1,-2-1-1,-1-3 0,0-1-2,-2-2 0,0 1 0,-2-1-1,0 1 1,-3 0-1,0 1-3,-3 0-1,-2 3-3,0-1-3,0 2-7,2 1-6,1 1-6,0 0-10,2 0-14,0 1-15,2-1-14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6"/>
    </inkml:context>
    <inkml:brush xml:id="br0">
      <inkml:brushProperty name="width" value="0.0544" units="cm"/>
      <inkml:brushProperty name="height" value="0.0544" units="cm"/>
      <inkml:brushProperty name="color" value="#F2395B"/>
    </inkml:brush>
  </inkml:definitions>
  <inkml:trace contextRef="#ctx0" brushRef="#br0">45433 44389 404,'7'-5'119,"-1"6"-25,-1 6-27,0 6-26,-2 3-11,1 1 1,0 1 1,0 1 3,-1 2-1,0 2-4,-2 4-4,0 3-4,-3 2-5,0 1-5,-3 0-6,-2 2-7,-1-1-7,-1-2-9,-1-2-11,-1-1-9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6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45400 45140 556,'1'-16'0,"2"3"0,2-1 0,2 2 0,1 1 6,1 1 13,1 1 11,1 1 12,2 0 7,0 2 1,1 1 1,1 0 2,1 1-5,-1 1-9,1-2-10,-1 2-9,0-1-13,-1 2-13,-1 0-14,0 2-14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6"/>
    </inkml:context>
    <inkml:brush xml:id="br0">
      <inkml:brushProperty name="width" value="0.05973" units="cm"/>
      <inkml:brushProperty name="height" value="0.05973" units="cm"/>
      <inkml:brushProperty name="color" value="#F2395B"/>
    </inkml:brush>
  </inkml:definitions>
  <inkml:trace contextRef="#ctx0" brushRef="#br0">46026 43812 368,'0'-31'3,"0"3"8,0 2 7,0 1 8,0 4 5,0 3 7,0 4 6,0 5 6,0 4 2,0 8 1,0 6-1,0 7 1,0 7-4,0 7-8,0 6-7,0 8-8,-1 3-6,0 0-5,-2 0-6,0 0-4,-2 0-4,0 1-1,-1 2-2,-1 0-3,-1 0 1,0-2-1,0-2 1,1-2 0,-1-2-7,2-2-16,1-2-16,0-2-16,1-3-7,1-3 3,-1-5 2,0-3 1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6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46250 45306 441,'9'-9'0,"1"-3"0,3-4 0,2-1 0,0-2 6,-1 4 13,-1 3 12,0 3 12,0 1 5,3 0-4,3 0-5,3 1-3,0 0-2,-3 2 2,-3 2 1,-3 2 1,-3 3-1,-2 6-5,-4 4-6,-2 5-3,-5 3-7,-4 3-6,-6 1-7,-3 3-6,-3-1-4,2 0-2,3-1-3,1-1-2,2-2-1,2-3 0,3-3-1,1-2-1,3-4 0,4-1-1,3-2 0,5-2 0,3-3-3,0-4-5,1-4-4,1-4-5,0-1-1,-3 3 6,-1 1 4,-2 2 6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6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47616 45225 526,'-7'-22'8,"2"3"17,2 3 17,2 3 17,6 1 5,9 2-6,11 1-7,9 1-5,4 1-7,-2 2-7,-1 2-9,-3 2-7,-1 1-7,-2 0-8,0 0-6,-1 0-8,-2 0-9,-5 0-11,-3 0-12,-4 0-12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7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48289 44319 464,'-15'-8'0,"4"1"0,3-1 0,3 0 0,1 0 3,0-2 5,0 0 6,0-1 5,1 2 12,0 6 15,2 6 18,0 6 15,1 5 1,0 7-16,0 5-16,0 7-17,0 3-10,-2 2-6,0 2-6,-1 2-6,-3 1-7,-2 0-11,-3 0-9,-3 0-10,-1-2-6,4-6-4,3-4-4,3-5-2,1-5-3,0-3-1,0-4-1,0-4-2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7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49572 44534 442,'0'-15'11,"0"2"21,0 3 21,0 1 21,-2 3 4,0 6-11,-3 4-13,-2 6-12,-4 4-10,-7 7-7,-7 5-6,-7 7-6,-3 1-6,0 0-3,0-1-3,0-2-3,2-2-2,5-3 1,5-5 0,5-3 1,8-3-2,12-3-2,12-1-3,11-2-2,5-2-1,-1-2 4,-3-3 3,-1 0 3,-3-3 2,-2 0 0,-1-2 2,-2 0 0,-2-1 3,-1 2 4,-1 0 3,-1 2 4,-1-2 1,0-6-3,-2-4-2,-1-5-2,-1-4-3,-2-3-2,-2-3-1,-2-3-3,-2 0-2,0 3-6,-2 4-4,0 2-5,-1 2-4,0 2-6,0 3-4,1 1-4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01"/>
    </inkml:context>
    <inkml:brush xml:id="br0">
      <inkml:brushProperty name="width" value="0.0635" units="cm"/>
      <inkml:brushProperty name="height" value="0.0635" units="cm"/>
      <inkml:brushProperty name="color" value="#F2395B"/>
    </inkml:brush>
  </inkml:definitions>
  <inkml:trace contextRef="#ctx0" brushRef="#br0">46559 27969 346,'0'-22'2,"0"3"5,0 3 5,0 3 5,0 4 11,0 6 19,0 6 19,0 6 19,0 4 2,2 3-14,0 3-15,2 3-15,-1 1-9,0-1-6,-2-1-7,0 0-5,-1-2-4,0 1-4,0-1-2,0 1-3,-2 5-3,-2 10-3,-4 12-5,-2 10-3,-2 10-1,-1 7 3,-1 8 1,-1 9 2,0 3-6,4 0-16,3 0-15,3 0-16,1-9-5,2-16 4,0-17 4,2-15 4,0-12 4,0-2 4,0-3 5,0-2 4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7"/>
    </inkml:context>
    <inkml:brush xml:id="br0">
      <inkml:brushProperty name="width" value="0.06323" units="cm"/>
      <inkml:brushProperty name="height" value="0.06323" units="cm"/>
      <inkml:brushProperty name="color" value="#F2395B"/>
    </inkml:brush>
  </inkml:definitions>
  <inkml:trace contextRef="#ctx0" brushRef="#br0">50697 44290 347,'8'-22'5,"-1"5"10,1 3 11,0 4 9,0 4 9,2 2 7,0 4 7,1 3 8,0 2-1,-3 5-9,-1 4-9,-2 3-10,-2 4-5,-2 1-6,-2 3-4,-2 1-5,-2 3-3,-3 2-1,-4 4-2,-2 3 0,-1-1-10,1-4-14,1-4-16,1-3-16,0-4-13,2-3-10,1-3-10,1-3-11,1-5 3,2-6 15,2-8 14,2-6 16,1-4 11,2-1 7,0-1 8,2-1 7,0 0 4,3 3 0,2 1 0,2 2 1,1 2 6,1 1 11,1 1 13,2 0 11,-1 2 5,1 1-2,0 0-3,-1 2-2,0 0-5,-1 0-7,-1 0-5,0 0-7,-2 1-7,1 0-9,0 2-7,0 1-8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8"/>
    </inkml:context>
    <inkml:brush xml:id="br0">
      <inkml:brushProperty name="width" value="0.06615" units="cm"/>
      <inkml:brushProperty name="height" value="0.06615" units="cm"/>
      <inkml:brushProperty name="color" value="#F2395B"/>
    </inkml:brush>
  </inkml:definitions>
  <inkml:trace contextRef="#ctx0" brushRef="#br0">51320 43553 332,'0'-43'32,"0"8"2,0 7 3,0 9 2,0 9 7,0 12 8,0 12 10,0 11 10,0 8-2,0 5-14,0 3-13,0 4-13,-2 5-8,-2 5-5,-4 7-4,-2 6-4,-1 2-4,1 2-3,0 1-3,2 1-5,1 0-3,-1 1-8,0-1-5,0 1-7,0-2-6,1-2-4,-1-1-6,0-3-5,0-3 1,1-5 4,-1-4 5,0-6 4,0-7 4,2-8 1,1-9 1,1-8 0,0-6 0,0-1-2,0-1-3,0 0-3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5:08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52050 45090 493,'15'-21'0,"-1"5"0,-1 4 0,0 6 0,0 2 1,3 0 3,3 0 2,3 1 2,1 0 2,-3 3 0,-1 4 1,-2 2 1,-4 3-1,-3 2 0,-4 2-1,-4 1-1,-3 2-1,-2 2-4,-2 0-4,-2 1-3,-3 0-1,-3-1 0,-5-1 1,-3-1 1,-2-1-2,4-1-4,3-1-5,3 0-3,2-2-1,2-1 5,3 0 2,1-2 4,5-1 6,8 0 7,7-2 7,9 0 8,2-1 2,0 1-1,0 2-2,-2 0-2,-1 1 1,-2 0 2,0 0 2,0-1 3,-3 1 1,-1 0-2,-2 0 0,-3 0-1,-1 0-1,0 1-2,-2 2-1,0 0-1,-3 1-1,-3 1-2,-2 1 0,-4 2-1,-3 1-6,-5 3-13,-5 3-11,-5 3-11,-6 3-12,-7 2-11,-7 4-12,-6 3-10,-1-2-1,7-8 7,8-6 8,6-6 8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4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95346 33667 482,'0'-32'38,"2"12"-1,0 12-1,2 14 0,-1 5-2,1-1-3,0-1-3,0 0-2,-1 0-2,0 5 2,-2 4 1,0 3 1,-3 4-1,0 3-3,-3 3-3,-2 3-4,0-1-1,1-2-3,1-3 0,0-3-3,1-1-4,-1 1-10,-2 1-8,0 0-8,1 1-6,1-3-1,2-1-1,2-3-3,2-5-6,4-10-13,2-10-13,3-10-12,0-3 1,-3 1 16,-3 2 15,-2 3 15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96528 32973 436,'7'-46'26,"-1"19"15,-1 19 16,0 18 16,-2 10 2,0 1-11,-2 1-11,0 1-11,-2 2-8,0 3-5,-2 3-4,0 3-6,-2 1-5,0 0-6,-1 0-4,-1 0-7,-1 1-3,0-1-1,0 0-2,1 0-1,-1 0-4,2 1-5,1-1-7,0 0-5,1 0-5,1 0-3,-2 0-3,2 1-4,-1-4-1,2-6 1,0-5 2,2-6 1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4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96950 34209 484,'44'-41'38,"-6"10"2,-6 11 2,-5 11 2,-4 5-2,-2 2-4,0 0-3,0 2-4,-4 1-5,-1 2-2,-4 2-5,-3 2-4,-2 2-3,-4 5-2,-3 4-4,-2 3-2,-5 3-3,-5 1-1,-7 1-1,-5 1-1,-2-1-3,3-2 0,3-1-2,3-3-2,2-2 1,2-2 1,3-4 2,1-3 2,7-2 4,12-2 8,11-3 8,12 0 8,6-4 2,0-4-5,1-4-5,-1-4-4,-2 0-6,-4 3-4,-4 3-7,-3 2-5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5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95566 34201 594,'-12'-9'39,"8"0"5,8-1 7,8-1 4,6 0 0,6 3-11,7 1-8,5 2-10,2 1-6,0 1-5,-1-1-3,-2 0-4,-1 1-8,-3 2-9,-3 2-12,-3 2-10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7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96046 37993 430,'28'-42'5,"-6"8"3,-5 9 2,-6 9 1,-4 5 7,-1 0 12,0 2 12,-2 1 11,-4 2 2,-8 6-12,-7 4-10,-9 6-11,-3 2-7,0 1-4,-1 1-5,1 1-4,0 2-2,1 3 0,1 3 1,1 3 0,1 1 1,3-3 0,1-2 2,3-1 0,1-2 0,4 1 2,3 0 0,3-1 0,3-1 0,5-3-2,6-2-3,4-4-1,4-3-2,3-4-1,3-4-1,3-4-1,4-5-2,7-6-2,5-5-2,6-6-3,0-2 0,-5 5 0,-4 4 1,-5 3 1,-4 3 0,-3 1 1,-3 1 0,-3 0 1,-3 3 3,-1 3 5,-2 2 5,-2 4 5,-3 3 3,-3 4 3,-3 3 2,-2 5 2,-2 2 1,0 1 2,0 1 1,0 1 2,-1 1-1,-2 1-1,-2 1-3,-2 1-1,0 0-3,1-3-1,0-1-3,2-2-2,1-2-1,4-1-1,2-1 0,4-1 0,2-2-3,3-4-6,3-4-5,3-4-5,3-3-3,3-2 0,3-2 0,3-1-1,0-3 2,-1 0 1,-3-1 2,-1-1 3,-3 0 1,-1 2 3,-3 3 1,-1 1 2,-3 0 2,-3-2 0,-2-1 1,-4-3 0,-1-1-1,0-1 1,0-1-2,0-1 0,-1-1-1,-2 1-1,-2-1 0,-2 1-2,-2 0 1,-2 2 0,-2 3 0,-1 1 0,-3 3-1,-2 2-2,-2 4-4,-1 3-2,-4 5-5,-3 7-7,-4 9-7,-5 7-6,2 2 0,6-3 7,5-5 7,6-3 7,4-3-2,-1-1-8,0-1-10,0 0-9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8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96189 42697 404,'-8'-8'2,"2"2"6,0 1 4,2 0 5,-1 1 7,-2 1 6,-2-1 7,-1 0 8,-3 0 0,0 2-6,-1 0-5,-1 2-6,-1 1-4,-2 4-2,0 2-3,-1 3-3,-1 3-2,-3 2-2,-1 1-1,-3 3-3,1 1-1,3 3 1,3 1 1,3 3 1,2-1-2,1 0-2,1-1-3,0-1-2,3-1-1,3-1 0,2-1 1,4-1 0,1-1 0,0-1-2,0-1-2,0 0-1,1-3-1,4-3 0,2-3-1,3-2 0,5-4-1,4-3-3,4-2-3,7-3-2,2-4-2,2-4 0,2-3 1,3-5 0,-1-1 1,0-1 3,-2 1 2,0-1 3,-3 2 1,-5 3 1,-5 3 2,-5 3 0,-4 6 6,-2 8 9,-4 10 10,-3 8 10,-2 4 2,-4 2-3,-2 1-4,-3 1-3,-2 0-3,2 1-2,0-1-2,2 1-2,1-3-3,0-2-1,2-3-4,0-3-1,2-1-4,4-2-2,2-1-3,4-1-4,2-2-2,3-4-3,3-4-1,3-4-2,2-4-1,1-4 0,1-4 1,1-3 0,-1-4 0,-1-3 2,-3-3 2,-1-3 0,-3-1 3,-1 2 1,-2 0 2,-2 1 2,-3 1 1,-1 1 1,-2 1 1,-2 2 0,-2 0 0,-2 4 2,-2 3-1,-2 3 1,-2 2 0,-2 3-1,-2 1 0,-1 2-1,-4 1-2,-2 0-4,-3 0-5,-3 0-3,-3 2-7,-1 2-5,-2 4-8,-3 2-7,1 3-1,2 4 2,1 2 4,3 3 2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06:48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98440 44116 440,'15'-7'28,"1"2"3,0 2 2,-1 2 3,2 1-1,3 0-3,3 0-3,3 0-3,0 0-3,-3 2-2,-3 0-2,-3 2-3,-3 0-1,-1 2-3,-2 0-1,-2 1-1,-3 2-2,-1 4 0,-2 2 0,-2 3 0,-4 2-2,-5 1-1,-7 1-2,-5 1-2,-4 0-1,-1-1 0,-1-1 0,-1-1-1,1-1 1,1 1 1,3-1 1,1 1 0,3-2 2,3-3 1,3-3 2,3-2 3,4-2 1,8-1 4,6 1 2,7 0 3,5-1-1,5-2-6,3-3-5,4 0-5,2-4-6,-1 0-2,-2-3-3,0-2-4,-2-1-2,-3 0 0,-4 1 0,-1-1-1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0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47341 29705 474,'10'-14'8,"4"3"17,3 2 17,5 4 16,1 2 4,-2 2-7,0 2-8,0 2-8,-2 1-6,-1 2-5,-1 0-5,-1 2-5,-2 0-4,-2 1-2,-4 1-3,-3 2-2,-2 2-1,-2 5 1,-2 5 1,-2 5 0,-4 4-3,-7 4-6,-7 4-7,-7 4-5,-2-1-5,1-6 0,3-6 0,1-5-1,3-5 3,3-3 5,3-3 5,3-2 6,4-4 5,6-1 6,6-2 7,6-2 5,7-3 1,7-4-3,8-4-4,8-4-3,7-2-7,4-2-11,5 0-11,6-1-10,-3 2-8,-9 3-6,-8 4-6,-9 4-6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3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66359 20683 603,'-8'-6'42,"2"4"3,1 4 3,1 4 2,-1 3-3,0 1-8,-2 3-9,0 2-9,-1 1-6,1 1-3,-1 1-1,0 1-3,1 1-2,0-1 0,2 1-1,1-1 0,0 1-2,2-1-1,0 1 0,2 0-3,0-1-1,2 1-3,0-1-4,2 1-4,0-1-1,1 1 0,2-1 0,0 1 1,1-2-3,0-1-2,-1-2-3,1-2-2,0-2-2,2-1 0,0-1 1,1 0 1,1-3-2,-1-3-4,1-2-4,0-4-3,-1-1 1,-1-2 5,-1 0 6,0-1 4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3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66837 20815 732,'-6'6'75,"6"-1"-16,4-2-15,6-2-17,2-2-10,1 0-2,1-2-2,1 0-4,1-1-2,1 1-6,1-1-3,2 0-4,-2 1-5,-2 1-5,-1 0-4,-2 2-4,-2 0-2,1 2 2,0 0 2,0 1 1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4"/>
    </inkml:context>
    <inkml:brush xml:id="br0">
      <inkml:brushProperty name="width" value="0.02916" units="cm"/>
      <inkml:brushProperty name="height" value="0.02916" units="cm"/>
      <inkml:brushProperty name="color" value="#F2395B"/>
    </inkml:brush>
  </inkml:definitions>
  <inkml:trace contextRef="#ctx0" brushRef="#br0">67050 21050 754,'0'36'97,"0"-4"-25,0-5-25,0-5-24,0-3-17,0-1-6,0-1-6,0-1-7,0-2-6,0-1-6,0-2-4,0-2-5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4"/>
    </inkml:context>
    <inkml:brush xml:id="br0">
      <inkml:brushProperty name="width" value="0.03166" units="cm"/>
      <inkml:brushProperty name="height" value="0.03166" units="cm"/>
      <inkml:brushProperty name="color" value="#F2395B"/>
    </inkml:brush>
  </inkml:definitions>
  <inkml:trace contextRef="#ctx0" brushRef="#br0">67400 21011 694,'0'-13'55,"0"8"-8,0 7-8,0 6-7,0 5-6,0 5-4,0 3-2,0 5-5,0 0-1,0-2-3,0-1 0,0-2-3,0-3-2,0-2-7,0-1-5,0-2-6,0-2-6,0 1-8,0 0-7,0 0-8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4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66554 21936 668,'-16'0'1,"2"0"4,1 0 3,1 0 3,3 0 7,6 0 10,6 0 11,6 0 10,5-2 1,5-2-9,5-4-9,5-2-10,3 0-7,0 1-6,2 2-5,1 3-7,-2-1-7,-2 2-6,-3-1-8,-3 0-7,-3 1-3,-3 2-2,-3 2-1,-2 2-1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4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68031 20700 606,'16'1'13,"-1"4"7,1 2 7,0 3 6,-1 1 3,-1 0-4,-1-2-2,-1 0-4,0-1-3,0 1-1,-1 1-2,1 2-2,-1-1 0,-1 1-1,0 0-1,-2 0 0,-1 1-2,-2 3-5,-3 3-6,0 3-3,-5 4-6,-4 5-3,-5 4-4,-5 6-4,-4 1-4,0 0-6,0-1-6,-2-2-6,0-1-1,3-3 3,1-4 1,3-2 4,1-4 0,2-5 0,3-5-1,1-4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7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70850 20393 606,'1'-15'108,"4"4"-24,2 3-25,3 3-24,4 0-12,4 0-3,3-1-1,5-1-1,1-1-4,0 2-4,0 1-6,1 1-6,-2 0-5,-2 2-6,-1 0-6,-2 2-7,-3 0-1,0 2 3,0 0 2,-2 2 3,-2 0-4,-1 1-14,-2 1-13,-2 2-13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7"/>
    </inkml:context>
    <inkml:brush xml:id="br0">
      <inkml:brushProperty name="width" value="0.03175" units="cm"/>
      <inkml:brushProperty name="height" value="0.03175" units="cm"/>
      <inkml:brushProperty name="color" value="#F2395B"/>
    </inkml:brush>
  </inkml:definitions>
  <inkml:trace contextRef="#ctx0" brushRef="#br0">71628 20550 692,'-21'2'43,"5"4"1,5 4 0,4 3 0,4 3-3,0 0-9,2-1-7,1 1-9,0 0-6,0 3-3,0 1-5,0 3-5,-1 0-2,-1 1-2,0-1-3,-1 1-2,-1-1-4,2-2-8,0 0-7,2 0-7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7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73161 19866 506,'1'-12'56,"2"8"-3,2 8-5,1 8-5,2 4-4,-2 3-4,-1 1-4,0 3-5,-2 1-4,0 1-1,-2 1-2,0 1-3,-1 1-1,0 0-1,0 2-1,0 1-1,-2 2-2,0 2-1,-3 4-3,-2 3-1,-1 2-4,-2 2-6,0 2-6,-1 2-5,0 0-5,1-1-5,0 0-4,2-2-6,1-2-2,0-6 0,2-4-1,1-5-1,0-5 0,0-5 2,0-5 2,0-4 1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8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73107 19389 683,'0'-14'3,"0"1"5,0 2 5,0 2 6,0 6 7,0 8 7,0 9 7,0 9 8,-2 5-2,-2-1-11,-4 0-10,-2 1-10,-2-1-10,-1 0-6,-1 1-8,-1-1-6,0-1-6,1-1-2,1-3-4,1-1-2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1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62000 12850 333,'49'20'167,"16"14"-1,16 15 1,16 15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38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73450 19600 580,'16'1'125,"1"2"-27,1 2-27,1 2-26,0 1-17,-1 1-7,-1 1-5,-1 1-7,-1 1-5,-3 0-2,-1-1-2,-2 1-3,-2 0-15,-2 1-26,-3 1-26,0 2-27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1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76817 20328 622,'-15'0'72,"3"2"-19,1 1-20,2 0-19,1 2-11,-2 2-1,0 1 0,-1 3-2,-2 2 0,-1 1-3,-3 3-1,-1 2-2,0-1 0,2-3 1,4-3 2,3-2 2,1-3 0,0-1 1,1-1 0,-1 0 0,2-1 3,4 0 5,4 0 5,4 0 6,2-1 0,1-1-4,2 0-4,0-2-4,2 0-3,3-2-1,3 0-1,3-1-2,0-1 1,-1 2-1,-3 0 0,-1 2 1,-3 0-1,-1 0 0,-2 0 0,-2 0 1,-2-2 2,-2-2 7,-3-4 6,0-2 7,-3-2 0,-1-1-4,0-1-4,-1-1-6,-1-2-6,2 0-12,0-1-9,2-1-11,0 0-7,0 3-4,0 1-5,0 3-3,1 1-1,2 2 4,2 2 4,2 2 4,1 2 4,1 1 7,1 0 6,2 2 5,-1-1 8,-1-1 6,-1 0 7,0-1 7,-2-1 8,1 2 9,0 0 7,0 2 9,0 2 3,-1 4-2,1 4-1,0 3-3,-1 2-4,-2-1-6,-3-1-6,0 0-6,-3 1-5,0 5-4,-2 5-4,0 5-4,-1 1-5,0-3-7,0-4-6,0-1-6,1-4-9,0-1-12,2-3-12,0-1-12,2-4-1,0-6 10,2-6 10,0-6 10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1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77900 20693 756,'0'-15'0,"0"3"0,0 1 0,0 2 0,1 2 4,2 1 6,2 1 7,2 0 8,0 1 2,1 0 1,0 0-1,0 1 0,-1-1-3,1 2-4,0 0-4,0 2-5,0 0-5,1 0-4,2 0-6,0 0-5,0 0-11,-1 2-16,-1 0-18,0 2-16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1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78479 19982 592,'-1'-19'11,"0"9"17,-2 8 16,0 10 16,0 5 2,0 5-11,2 3-13,0 5-12,1 1-7,-2 2 0,0 1-2,-1 1-1,-1 0-4,0 2-7,0 1-8,0 1-7,1 0-4,1 2 3,0 0 0,2 2 2,-1-3-10,0-5-23,-2-7-20,0-5-23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1"/>
    </inkml:context>
    <inkml:brush xml:id="br0">
      <inkml:brushProperty name="width" value="0.03356" units="cm"/>
      <inkml:brushProperty name="height" value="0.03356" units="cm"/>
      <inkml:brushProperty name="color" value="#F2395B"/>
    </inkml:brush>
  </inkml:definitions>
  <inkml:trace contextRef="#ctx0" brushRef="#br0">79159 20213 655,'-1'-15'8,"-1"4"15,0 3 15,-1 3 16,-4 4 4,-4 7-9,-5 7-9,-5 8-8,-2 2-9,-1-2-9,1 0-9,-1 0-8,1-2-4,1 1-1,1-1 1,1 1 1,1-2-2,3-3-2,1-3-2,3-2-1,1-3 1,2 1 5,2 0 6,2 0 5,4-1 3,6-2-1,6-3 0,6 0-2,2-2 2,1 0 2,-1 0 2,1 0 2,-1 0-1,1 1-4,-1 2-5,1 0-5,-1 1-6,1 0-7,0 0-7,-1 0-7,0 0-2,-3 0 6,-1 0 4,-2 0 5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2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80325 20758 584,'-21'-6'10,"5"2"17,5 4 20,4 3 17,4 2 4,0 3-13,2 3-14,1 4-12,0 0-9,0-1-3,0-1-3,0-1-4,0 0-3,0 2-2,0 0-4,0 1-2,2-1-4,5-3-5,5-3-5,6-2-5,1-4-3,1-4-2,-1-4-1,1-4-1,-1-2-1,-1-1 2,-1-1 1,-1-1 1,-2-2 3,-2 0 3,-4-1 3,-2-1 3,-4 1 7,-3 3 9,-2 3 11,-3 3 9,-4 1 5,-2 2-1,-3 1 0,-3 0-1,-3 3-3,-3 2-2,-3 4-2,-3 2-4,1 2-2,5 0-1,5 0 0,5-1-2,3 1-15,1 0-30,0 0-29,2 0-30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5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85094 20061 608,'-2'-13'40,"-2"8"0,-4 7-1,-2 6 0,-3 4-4,-3 1-10,-3 1-9,-3 2-9,0-2-6,3-1-1,3-3-3,3-1-1,0-1-1,-2 0 1,-1 0 0,-3 0 1,0-1 0,3 1 1,1 0-1,3 0 0,0-1 0,2-1 0,1-1 0,1 0 0,1-1 1,2 2 2,2 0 1,2 2 3,1-1 3,0 1 6,0 0 6,0 0 6,2-2 1,4-1-5,4-2-3,3-2-4,3-1-3,-1 0-1,1 0-1,0 0-1,-1 1-2,1 0-2,0 2-3,-1 0-1,0 1-4,-1 0-3,-1 0-3,0 0-3,-2-1-4,-1 2-3,0-2-4,-2 1-4,-1 1-2,-1 0 0,0 1 0,-2 2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6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85700 20515 539,'9'-6'86,"1"1"-17,3 2-18,2 2-19,1 1-9,1 0-1,1 0-3,1 0-1,2 0-1,0 0 0,0 0-2,3 0 0,-1 0-1,3 0-3,0 0-2,0 0-2,1 0-1,-1 0 1,-1 0 1,-1 0 1,0 0-3,-1 0-7,1 0-5,-1 0-7,1 0-3,-1 2 0,1 0 0,-1 2 0,0-1 1,-1-1 0,-1 0 2,-1-2 0,-1 1 2,-2 0 0,-3 2 0,-1 0 0,-4 1-2,-6 0-5,-6-1-6,-6 1-5,-3 0-5,1 0-5,-1 0-6,0 0-4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8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78281 24283 581,'-7'-6'37,"2"4"4,2 4 5,2 4 5,2 3-1,0 1-7,2 3-7,0 2-8,0 1-5,0 3-3,-2 1-5,0 3-4,-1 1-2,0 1-4,0 1-2,0 1-2,-2-1-4,0 0-1,-3-1-3,-2-1-3,1-1-6,1-3-11,2-1-12,2-2-11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8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78350 24596 658,'22'-14'119,"-1"5"-27,-3 3-28,-1 4-28,-2 2-17,1-2-9,0 0-8,-1-1-10,0-1-12,-1 2-17,-1 0-17,0 2-17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7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58634 1650 542,'-45'18'154,"5"3"-39,6 5-39,4 3-37,2 3-21,-1 1-1,-1 0-2,-1 2-1,1-1-5,3-3-8,4-3-9,2-3-7,2-3-3,2-3 3,3-3 1,1-3 2,5-4-4,6-6-11,7-6-12,8-6-11,8-9-5,10-11 3,12-12 3,11-12 3,-1 0 5,-11 10 7,-10 11 8,-11 11 8,-5 6 5,0-1 2,-1 0 3,1 1 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12"/>
    </inkml:context>
    <inkml:brush xml:id="br0">
      <inkml:brushProperty name="width" value="0.0581" units="cm"/>
      <inkml:brushProperty name="height" value="0.0581" units="cm"/>
      <inkml:brushProperty name="color" value="#00BFF3"/>
    </inkml:brush>
  </inkml:definitions>
  <inkml:trace contextRef="#ctx0" brushRef="#br0">55304 29093 378,'0'-22'120,"0"1"-29,0 2-29,0 3-28,0 0-17,0 0-3,0 1-4,0-1-4,-1 1-2,-2 1-2,-2 1-2,-1 0-2,-3 2 1,0 3 1,-1 1 2,-1 2 1,-1 2 1,0 2 0,0 2-1,1 2 1,-2 1-2,-2 2 1,-2 0-1,-1 2 0,-2 0 0,1 1 0,-1 1 0,1 2 0,-1 0 1,2 1 1,1 1 1,1 1 0,0 2 1,1 3 1,-1 4 0,0 2 0,2 2 0,1 2 0,2 2-1,2 3-1,2-1 0,1 0 0,0-1 1,2-1-1,0-2 0,2-2-2,0-1-2,2-3 0,0-1-2,2-1 0,0-1 0,2 0 0,1-5-1,6-5-1,2-6-2,5-6-1,2-7-1,3-6-2,1-7 0,3-7-2,1-4-2,1-2-4,0-3-4,2 0-4,-1-2-1,-3 1 1,-3 2 3,-3 0 1,-3 3 3,-3 7 4,-2 5 4,-4 7 4,-3 5 12,-2 8 19,-4 6 19,-2 8 19,-2 4 3,0 3-12,0 3-11,0 3-14,1 1-7,2 1-3,2-1-5,2 0-2,3 1-7,2-1-9,3 0-9,3 1-8,3-1-4,2-1 3,1-1 2,3-1 3,1-2-4,3-3-12,1-3-11,2-3-12,-1-3-5,-5-2-1,-5-4-1,-4-2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8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79073 23805 503,'-1'-13'9,"0"6"17,-1 6 17,-1 6 18,0 4 4,2 3-9,2 4-9,2 2-9,0 2-6,-1 1-4,-1 1-4,0 1-3,-1 1-4,0 2-4,0 3-4,0 1-4,0 2-3,0-1-2,0 0-2,0 0-2,0 0-7,0-1-12,0-1-12,0-1-12,0-3-6,0-2-1,0-3 0,0-2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49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79300 24505 611,'22'-14'55,"-1"2"-4,-3 4-4,-1 3-3,-2 2-6,-1 2-6,-1 2-8,0 2-5,-2 1-4,-1 2 0,0 0 0,-2 1 1,-2 2-4,0 4-6,-4 2-7,0 3-7,-4 1-3,0 1 1,-4-1 1,0 1 0,-2-2-1,2-1-2,1-2-2,0-3-2,3-1 1,4-2 7,4-2 5,4-2 5,3-3 3,1-3-2,3-2-1,2-3-3,-1-2-3,1 0-5,-2 0-4,-1 1-6,-1-1-7,-1 0-13,-1 0-10,0 0-13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0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81276 23411 508,'0'-13'73,"0"8"-7,0 7-7,0 6-8,1 4-6,0-1-8,2 1-8,0 0-8,1 1-4,0 3-2,0 3-3,0 3-1,-1 2-1,0-1 0,-2 1 0,0-1 0,-2 2-1,0 3-4,-2 3-3,0 3-5,-2 2-4,0 2-7,-1 2-7,-2 2-6,0 0-5,-1-2-2,-2-2-2,0-1-1,0-4-2,1-2 0,1-3 1,0-3-1,2-4 2,1-3 0,0-4 1,2-4 1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0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80727 24933 558,'-6'-6'37,"2"4"1,4 4 2,2 4 1,3 3-2,0 3-5,1 3-5,2 4-6,0 0-3,0 1-1,-1-1-1,1 1-2,-1 0-2,0 1-2,-2 0-2,0 3-3,-2-2-2,-1 0-1,0-1-4,-2 0-1,0-3-2,-2-1-2,0-3-2,-1-1-1,3-5 1,7-6 7,9-8 7,7-6 6,4-3 2,-3-1-2,-2 0-3,-1 1-2,-1-2-8,3-3-11,1-4-14,3-1-11,-2-1-12,-4 5-10,-3 3-10,-4 5-11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1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84277 24200 520,'11'1'27,"-8"4"12,-9 2 11,-9 3 12,-6 3 0,0 2-12,-1 1-12,-1 3-12,1 0-7,1 1-4,3-1-2,1 1-2,3-1-4,3-1-2,2-1-3,4-1-3,2-1-4,2-1-6,2-1-6,2 0-5,3-3-3,4-3-2,3-2 0,5-4-1,2-3 1,3-3-1,1-5 2,3-4 0,0-2 2,-1 1 4,-1-1 2,-1 1 4,-3 0 4,-3 2 3,-5 3 3,-3 1 4,-2 3 10,-2 4 20,-1 4 17,0 4 19,-2 3 3,-1 1-13,0 3-12,-1 2-13,-1 0-9,0-1-4,0-1-4,0-1-4,0 0-7,0 0-7,0-1-8,0 1-8,1-3-5,3-4 1,4-6 0,2-4 0,2-5 0,2-3-2,0-5-1,1-4-1,-1 0 2,-1 1 4,-2 3 6,-2 1 4,-2 3 5,-2 1 6,-3 2 6,0 3 5,-4 0 6,0 2 2,-3 1 5,-2 0 3,2 0-6,6 0-15,6-1-17,6-1-16,2 0-5,-1 2 4,-1 2 6,-1 2 3,-1 1 9,0 2 13,-2 0 12,0 2 12,-2 1 5,-1 1-5,-1 3-3,0 2-5,-2 2-3,0 1-4,-2 3-3,0 2-3,-1 0-2,0 1 0,0-1 0,0 1 1,-1-2-2,-2-1-3,-2-3-1,-2-1-3,-1-1-1,1 0 0,-1-1 0,0 1 1,4-4-3,10-6-4,8-8-4,9-6-5,5-5-3,1-1 0,0-3-1,2-1-1,0-1-1,-3 1-1,-2 1-2,-1 1-2,-4 2 2,-3 3 4,-4 3 4,-4 3 5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4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87000 23533 511,'8'-6'70,"0"4"-11,-1 4-13,1 4-13,-1 2-5,0 1 1,-2 2 2,0 0 1,-1 2-1,1 5-3,2 4-4,0 3-4,0 3-2,-2 3-4,-3 1-3,0 2-3,-2 2-3,0 1-4,0 0-3,0 2-4,-1 0-4,0-2-6,-2 0-6,0-1-5,-1-3-5,0-2-3,0-3-2,0-3-3,0-2-2,-2-3 1,0-1 1,-1-2 0,-1-3 1,0-3 3,0-3 4,1-2 2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4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86800 24909 565,'0'-11'-21,"0"7"28,0 8 26,0 7 27,0 5 9,2 2-8,0 0-9,2 1-8,0 0-7,0 1-7,-1-1-7,2 1-6,-2-1-6,-1 1-3,0 0-4,-2-1-5,0 0-3,0-3-1,0-1-2,0-2-1,4-5-2,8-8-1,7-8-1,9-8-1,5-7 0,2-9-1,4-7 1,3-8-1,-2-1-2,-4 6-6,-5 6-6,-5 6-6,-5 4-5,-3 3-4,-4 3-5,-4 3-5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91516 23650 520,'-16'1'56,"-1"2"-12,-1 2-9,-1 2-12,0 0-6,3 1-4,1 0-3,3 0-2,-2 2-2,-4 3-1,-3 5 1,-5 3-1,0 2 2,1-1 1,3-1 1,1 0 2,3-2 1,1 1 0,2-1 1,3 1 0,3-2-2,6-3-7,6-3-6,6-3-6,5-3-4,7-6-3,5-4-3,7-5-3,3-4-2,2-2-1,2-1-1,2-3-1,-1 1 1,-6 3 3,-4 2 3,-5 4 4,-6 4 12,-7 4 23,-6 6 22,-8 4 22,-3 3 5,-2 0-14,0-1-14,-1 1-14,0 0-7,2 0-4,2-1-2,2 1-2,1 0-3,-2-1-1,-1 1-1,0 0-3,2-1-3,4-1-4,5 0-6,6-2-5,3-3-2,3-4-1,3-6-1,3-4 0,0-4 0,0-1-2,-1-3 1,-1-1-1,-2-1 0,-4 0 4,-5 2 2,-3 1 3,-3 1 3,-2 1 3,-3 1 2,0 1 3,-4 0 3,-4 0 3,-4 0 4,-4 1 2,-1 0 1,-1 2-1,0 2-2,1 2-1,-1 2-1,2 0 0,1 2-1,1 0-1,0 2-12,1 0-26,-1 2-24,0 0-26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7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93973 23091 535,'8'-4'55,"-2"8"-3,-1 8-3,0 7-3,-2 6-4,-1 1-3,0 3-4,-1 1-5,-3 3-4,0 2-3,-3 4-5,-2 3-4,-1 1-3,-2 2-2,0 0-1,-1 2-3,0-2-2,0 0-4,2-4-2,1 0-2,0-5-5,0-6-5,1-5-4,-1-7-5,0-3-3,2 0 2,1-2 2,0-1 0,0-3-6,-2-4-13,-1-6-13,-3-4-14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7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93816 22861 624,'-2'-13'10,"-2"8"20,-4 7 20,-2 6 21,-3 5 1,-1 3-15,-3 3-16,-1 3-16,-3 2-11,-1 0-9,-3 2-6,-1 1-9,0-2-7,3-3-5,3-5-7,3-3-6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0"/>
    </inkml:context>
    <inkml:brush xml:id="br0">
      <inkml:brushProperty name="width" value="0.02699" units="cm"/>
      <inkml:brushProperty name="height" value="0.02699" units="cm"/>
    </inkml:brush>
  </inkml:definitions>
  <inkml:trace contextRef="#ctx0" brushRef="#br0">65683 15313 815,'-6'-15'99,"4"4"-37,4 3-39,4 3-37,1 0-23,1-1-7,0 0-6,0-1-7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7"/>
    </inkml:context>
    <inkml:brush xml:id="br0">
      <inkml:brushProperty name="width" value="0.02994" units="cm"/>
      <inkml:brushProperty name="height" value="0.02994" units="cm"/>
      <inkml:brushProperty name="color" value="#F2395B"/>
    </inkml:brush>
  </inkml:definitions>
  <inkml:trace contextRef="#ctx0" brushRef="#br0">94500 22950 734,'29'1'62,"-6"4"-8,-3 2-7,-6 3-7,-2 2-9,1-1-10,1 1-11,2 0-9,-2-1-7,-1-1 0,-3-1-1,-1-1-1,-1 0-10,0-2-17,0-1-18,0 0-18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8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97262 23100 483,'6'39'187,"-3"0"-45,-2 0-46,-3 0-45,-3-1-28,0-2-10,-2-2-9,0-1-9,0-3-5,-1-2 1,0-1-1,0-3 1,2-2-8,1-3-15,2-3-15,2-2-16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8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97450 23528 571,'7'-8'27,"-1"0"5,0 0 5,-2 1 4,1-1 2,2 2-4,2 1-2,2 0-3,1 1-3,1 1-3,1-2-4,2 2-3,-1-1-4,-1 2-5,-1 0-7,-1 2-5,0 0-6,0 0-7,-1 0-7,1 0-7,-1 1-11,-2 2-14,-2 2-15,-2 2-13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1:58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98076 22737 438,'7'-15'3,"-2"2"6,-2 2 7,-2 3 5,-1 3 10,0 8 15,0 6 13,0 7 14,-1 4 1,0 1-14,-2 1-14,0 1-14,-1 1-9,0 1-5,0 1-5,1 1-4,-2 0-2,-1 0 0,0 0-1,-1 1 2,0-2-8,0-1-11,2-3-13,1-1-13,2-6-12,5-7-11,6-8-11,4-8-10,4-4 2,1-1 15,3-1 17,1-1 16,0 0 12,-3 2 7,-3 3 8,-2 1 8,-4 1 9,-1 2 10,-2 1 10,-2 0 10,-2 4 6,-2 6 0,-2 6 0,-2 6 0,-1 1-3,0-1-8,0-3-8,0-1-7,3-3-12,4-2-14,5-4-16,6-2-14,3-4-8,3-2-1,3-4 1,3-2-1,0-2 2,-1 1 7,-3-1 5,-1 0 5,-3 1 7,-3 3 5,-3 1 6,-2 2 6,-5 3 14,-3 4 22,-4 4 24,-3 4 22,-3 3 3,2 3-18,0 3-19,2 3-18,3 0-14,4-3-11,5-3-9,6-3-11,1-3-5,1-4 1,-1-4 2,1-4 1,0-4 0,-1-2 0,1-3 1,0-3-1,-2-2 0,-1-2 3,-2 0 2,-2-1 2,-3 1 2,-3 1 1,-2 2 3,-3 3 1,-4 1 0,-2 0 1,-4 2-1,-2 1 0,-3 1-3,-1 2-8,-3 2-7,-1 2-6,1 1-2,3 0 5,4 0 4,5 0 6,1 1-2,0 0-11,0 2-10,0 0-10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2:09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100942 21800 587,'0'24'99,"1"1"-21,2 1-20,0 1-22,1 1-11,0 2-3,0 3-1,0 1-3,-1 1-2,0 0-2,-2 0-4,0 1-2,-1 0-3,0 4-3,0 2-2,0 4-4,-2 2-3,-2 4-2,-4 2-3,-2 4-2,-1-1-2,1 1-1,1-2-1,1-1-1,0-1-3,0-4-2,0-3-4,0-2-4,1-5-1,-1-8-1,0-6 0,0-6-1,1-6 2,1-3 5,0-3 4,2-2 4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2:10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100769 21650 678,'-9'23'122,"-2"-1"-31,-2-2-29,-1 1-31,-2-1-19,1 1-8,-1 0-9,0 2-8,1 0-6,-1-3-4,0-1-5,1-3-3,0 0-3,2 0-2,3-1 0,1 1-1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2:10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101350 21550 558,'9'7'7,"1"-1"13,3 0 13,2-2 14,0 1 3,-1 0-6,-1 1-6,0 2-8,-2 0-2,1 1-2,0 2-1,0 0-1,-1 0-2,1-1-3,0 0-4,0-2-3,0 1-10,1 1-20,1 3-17,2 2-19,-2-1-10,-3-1-1,-3-2-2,-2-2-1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2:17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77009 32665 473,'-8'-22'5,"2"3"8,1 3 10,0 3 9,2 3 8,2 6 4,2 4 6,2 6 5,1 3-2,0 3-8,0 4-10,0 2-8,-1 3-7,0 3-3,-2 3-3,0 3-3,-1 1-2,0 2-2,0 1 0,0 1-2,0 0 0,0 0-2,0 0 0,0 1-1,0-2-1,0-2-1,0-2 0,0-1-1,0-2-1,0-1 0,0-1-1,0-1 0,0-1 0,0 1-1,0-1-1,0 1 0,0 0-1,0 1 2,0 1 0,0 1 1,0 0 1,0 0 0,0 1 0,0-1 1,0 0 1,0 1-1,0-1-1,0 1 1,0-2-1,0 0 0,0 0 0,0-2 0,0-1 0,0 1 0,0-1 0,0 1 0,0-1 0,0 2 0,0 1 0,0 1 0,0 1 0,0-1 0,0 0 0,0 1 0,0-1 0,0 1 0,0-1-1,0 1 1,0-1-1,0 1 0,0-1 1,0 0 0,0 1 0,0 1 0,0 1 1,0 1 0,0 0 0,0 0 0,0 1-1,0-1-1,0 0 0,0-1-2,0-2 0,0 1-1,0-2-3,0 0-2,0 1-4,0-1-2,-1 1-1,0 1 0,-2 1 2,0 1 0,-1 0 2,0 0 2,0 1 3,0-1 1,0 1 2,1 1-2,-1 0 0,0 2 0,0 0 1,2 1 3,0-1 4,2 0 4,0 0 2,0 1 0,0-1 0,0 0 1,0-1-2,0 0-3,0-1-3,0-1-2,0 0-2,0 1 0,0 1 0,0 0-1,0 0 1,0-1 1,0-3 1,0-1 0,0-2 2,0 2 0,0 1 1,0 1 2,-1 0 0,0-1 1,-2-2 2,0 1 1,0-2 1,0 0-1,2 1 0,1-1-1,0 0 0,0-1 0,0-1-1,0-1 0,0-1-2,0 1-1,0-1-2,0 1-1,0 0-2,0 3-2,0 1-3,0 3-2,0-1 0,0-2 0,0-2 1,0-1 1,0-1 2,0-1 1,0 1 2,0-1 2,0 0 3,0-1 1,0-1 3,0-1 3,0 0 1,0 1 1,0 1 1,0 2 1,0-2 0,0 0-2,0-1-2,0 0-1,0-1-2,0 1 1,0 1-1,0 1-1,0 0 1,0 1-1,0-1-1,0 1 0,-1 0 0,-1 1 0,0 1 1,-1 1 1,-1-1-1,0 0 1,0-1 1,0-1-1,0 0 1,1-1-1,-2 1 1,2-1-1,-1 1 1,2 1 0,0 1 1,2 1 0,0 1 0,0 1-1,0 1-1,0 1-1,0 0-1,2 0-1,0 1-1,2-1-1,0 1 0,1 0 1,2 2 1,0 1 1,0 0-1,-2-2-1,-3 0-2,0-1 0,-2-2-2,0-1 0,0-3-2,0-1 1,0-3-2,0-1 1,0-3-1,0-1 0,-2-5-6,0-6-11,-3-8-11,-2-6-11,0-4-6,0 0 0,2 1 0,1-1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19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72437 43825 567,'-15'-1'4,"2"0"7,2-2 8,3 0 6,3-2 6,8-2 4,6-2 2,7-1 4,4-2-1,1 0-6,1 0-5,1 1-6,1-1-3,1 0-2,1 1-1,1-1-2,1 0-2,2-2-3,3 0-3,1-1-4,1 0-2,1-1-3,-1 1-1,0-1-2,-2 1-2,-2 1-1,-3 0-2,-3 2-2,-2 1 0,-3 3 1,-1 1 1,-2 2 2,-3 0 1,-1 0 5,-3-1 2,0-1 4,-2 0-3,1 2-12,1 2-11,2 2-12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19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74027 42927 543,'-5'-6'76,"5"2"-10,7 4-9,6 3-9,3 1-8,-1 1-6,1 1-5,0 2-5,-1-1-5,1-1-3,0 0-4,-1-2-2,1 1-3,-1 0-1,1 1 0,0 2-2,-1 0-1,-1-1-5,-1 1-3,-1 0-3,0 0-3,0 2-3,-1 0-2,1 1-2,-3 1 1,-6 2 3,-6 0 3,-6 1 5,-5 1 1,-3 3 1,-5 2-1,-3 1 1,-4 3-3,-4 3-7,-5 3-6,-3 2-7,1 1-3,4-1 1,5-3 0,6-2 0,3-3-1,6-5-3,5-5-4,5-4-3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2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55010 22524 512,'-7'-11'10,"2"10"20,2 10 20,2 10 19,0 3 5,0 0-13,-2-1-13,0 0-12,-2 1-8,0 4-4,-1 6-3,-1 5-5,-1 1-4,0 0-6,0-1-3,0-1-6,1 0-2,1 2 2,0 2 2,2 2 1,0 0-10,2-2-21,0-2-21,2-1-21,0-6-7,0-6 8,0-7 7,0-6 8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23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83664 42681 581,'1'-14'44,"4"5"0,2 3 1,4 4-1,-1 3-2,-1 2-6,-2 2-6,-2 2-7,-1 0-3,3 1-2,2 0-1,2 0-2,0 0-2,-1-1-3,0 1-3,-2 0-2,0 0-2,2 0-1,0-1-1,1 1-2,1 0-1,0 0-4,-1 0-3,1-1-4,0 2 0,0 0-1,-1 1 2,1 1 0,-4 2 1,-6 0 2,-8 1 2,-6 1 2,-7 2-3,-7 1-5,-7 3-7,-6 1-7,-1-1-1,7-3 3,7-5 4,8-3 2,2-2-3,2 0-7,1 0-9,1 0-8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60625 49193 569,'-38'-3'109,"1"10"-25,3 9-25,2 11-25,3 3-15,3-2-4,5-1-4,3-3-4,3-2-3,2-3 0,3-3-1,1-2 1,1-3-3,2 1-3,1 0-3,1 0-4,1-2-3,3-1 0,4-2-2,2-2-2,5-3 0,6-4 0,5-4 0,7-4-1,1-2 1,0-1 1,-1-1 2,-1-1 2,-2 0 1,-5 2 3,-3 2 2,-4 3 3,-4 2 5,-1 4 10,-2 4 8,-2 4 9,-2 2 4,0 1-2,-2 2-3,0 0-2,-1 1-2,0 1-3,0 1-2,0 2-4,0-1-4,2-1-5,0-1-8,2-1-5,0-2-4,3-2-1,2-4-2,2-2-2,1-2 0,1 0 0,1 0 1,2 0 0,-1-2 2,1-2 1,0-4 2,-1-2 2,0-3 1,-2-1 0,-3-3 1,-1-1 1,-1-3 3,-2-1 3,-1-3 4,0-1 4,-2 0 3,-2 3 0,-2 3 0,-2 3 0,-2 2 1,0 2-2,-1 3-1,-2 1-1,-2 1-4,-3 0-8,-5 1-8,-3-1-9,-2 3-7,4 8-8,3 6-8,3 7-7,2 4-3,2-1 4,3 1 3,1-1 4,1-1 5,2-2 6,0-4 6,2-3 7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7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62057 49655 630,'8'-7'3,"1"0"5,1 2 5,2 1 6,-1 0 3,-1 0 5,-1 0 2,0 0 4,-1 1 0,1 2-4,1 2-3,2 2-5,-2 2-1,-1 2-2,-2 1-1,-2 3 0,-2 2-3,0 2-3,-2 1-4,0 3-5,-4 1-2,-4 1-2,-5 1-3,-5 1-3,-2-1-1,1-1-2,0-3-1,2-1-1,1-3 0,1-1 4,1-2 3,1-2 3,3-1 1,6-1 1,6 1-2,6 0 1,4-1-1,3-2-1,3-3 0,3 0-2,0-3-9,-3 0-18,-3-2-18,-3 0-19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7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64859 48738 657,'-14'-1'3,"3"0"6,2-2 4,4 0 7,3 0 5,4 1 6,4 0 6,4 2 6,4 0 0,5 0-7,5 0-6,5 0-7,2 0-6,0 0-7,1 0-8,-1 0-6,-1 0-6,-2-2-5,-2 0-3,-1-1-5,-3 0-3,-3 2-5,-3 2-3,-3 2-5,-2 1-2,-2 1-1,-2 1 0,-2 1-2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7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65428 49100 681,'-15'4'35,"4"8"5,3 7 5,3 9 5,1 3-2,0 2-9,0 1-9,0 1-10,0 0-9,1 0-11,-1 0-8,0 0-10,0 0-10,2-3-8,0-2-10,2-1-8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8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66213 49893 692,'-8'-8'5,"2"2"10,1 1 11,1 0 9,1 3 5,0 2 1,2 4-1,1 2 1,0 4-7,1 4-12,2 3-14,0 5-11,0 2-9,-2 2-3,-2 3-3,-2 1-3,-1-2-7,1-6-13,-1-5-13,0-6-12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8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67550 48200 707,'14'9'90,"-3"1"-22,-3 3-21,-3 2-21,-2 0-12,0 1 1,-2-1 0,0 1-1,-1-2-10,2-1-23,0-2-21,2-2-21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39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67549 47888 519,'8'-15'3,"2"2"8,0 3 6,1 1 8,-3 5 4,-6 8 5,-7 8 3,-8 7 3,-3 5-4,-3 1-15,-2 1-13,-1 1-14,-2-1-7,-1-1-2,-1-3-1,0-1-1,-1-3 0,1-1-2,1-2-1,1-2-1,1-3 1,3-1 3,1-2 2,3-2 3,1-1 3,2 0 4,3-1 4,1 2 3,3-2 7,6-1 9,4 0 10,6-2 9,5-1 2,7-2-4,6-2-6,8-1-3,3-2-4,-2 0-3,0 0-1,-1 0-3,-3 1-2,-2 1-3,-3 0-3,-3 2-3,-3 1-7,-3 2-10,-3 2-11,-2 2-10,-5 2-6,-3 2 0,-4 1 0,-4 3-1,-3 0 3,0 0 6,-1-2 5,-1-1 6,-3 0 2,-4-2 0,-4-1-1,-3 0-1,-4-1 2,-1 0 6,-2-1 4,-2 1 4,-1 0 6,1 0 3,1 0 4,1 0 4,2 1 2,3 0-2,3 1 0,3 2 0,3-1 2,3-1 7,3-1 8,2 0 6,3-1 4,2 2 0,2 0 0,2 2 0,0 0-3,0 3-5,-1 2-7,-2 2-4,-1 0-7,-2 3-8,-2 0-6,-1 1-8,-2-1-3,2-1 2,0-2 2,2-2 0,1-2 1,2-1-3,2-1-3,2 0-2,3-3-2,4-3-2,3-2-1,5-3-2,1-4 1,-1-2 3,-1-4 2,-1-2 3,-1 0 2,-1 1 0,0 2-1,-2 2 1,-1 4 10,-3 4 18,-1 6 20,-2 4 19,-2 3 3,-2 0-11,-2-1-12,-2 1-12,1-2-15,4-2-17,4-4-17,4-2-18,2-5-5,1-4 5,1-6 7,2-3 6,-2-3 6,-1 4 8,-2 3 8,-2 3 7,-2 4 14,-1 8 21,-1 6 21,0 7 22,-2 3 0,-2-3-17,-2-1-18,-2-2-17,2-4-22,8-7-26,6-4-26,7-7-25,1-2-6,-5 0 17,-5 2 15,-4 1 16,-3 2 16,0 4 18,-1 4 17,2 4 18,-1-2-5,3-5-26,2-5-27,2-7-26,0-4-6,1-3 13,0-3 12,0-3 13,-2 0 8,-1 3 2,-2 3 2,-2 3 3,-1 2 7,0 2 13,0 3 14,0 1 12,0 6 10,1 10 4,2 9 5,0 11 3,0 7-4,-2 8-15,-3 7-13,0 6-15,-4 6-13,0 5-15,-3 5-12,-2 5-14,0-2-10,0-7-6,2-9-6,1-7-7,0-6 1,0-4 5,0-4 5,0-3 6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2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70495 48150 664,'-24'23'128,"1"1"-31,0-1-32,-1 1-31,1-1-22,-1 1-16,1-1-14,0 0-14,0 1-9,3 1 0,1 1-1,3 1 0,1-2 1,4-5 5,3-5 5,3-5 5,1-3 3,0 0 1,0-2 1,0 0 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2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70191 49330 683,'-4'7'80,"8"-2"-16,8-3-15,7 0-16,6-4-9,3 0-3,3-3-4,3-2-3,0 0-4,0 1-5,-1 1-6,-1 1-5,-2 0-4,-2 2-4,-2 0-4,-1 2-4,-4 0-1,-3 2 1,-4 0 2,-4 2 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3"/>
    </inkml:context>
    <inkml:brush xml:id="br0">
      <inkml:brushProperty name="width" value="0.05345" units="cm"/>
      <inkml:brushProperty name="height" value="0.05345" units="cm"/>
    </inkml:brush>
  </inkml:definitions>
  <inkml:trace contextRef="#ctx0" brushRef="#br0">56106 22981 411,'-8'8'81,"2"0"-19,1 0-17,0 0-19,1 0-8,0 3 3,0 2 1,1 2 3,-2 0 0,2 1-3,-1 0 0,0-1-3,0 1-1,0 0 0,0-1 0,0 1 0,0 0-1,0 1-1,0 1-2,1 1-2,0 0-4,3-2-9,4-3-8,2-1-9,2-3-3,2-4 0,0-4 0,2-4 0,0-4 1,3-2-1,1-3 1,3-3-1,0-3 0,-1-2 2,-1-1 1,0-3 2,-3 1 1,-3 1 4,-3 3 2,-2 1 4,-3 1 2,-1 1 3,0-1 3,-1 0 3,-2 2 3,-1 1 0,0 2 1,-1 2 2,-2 2 0,-2 1 0,-2 0 0,-1 2 0,-3 0-1,0 2 0,-1 0-1,-1 2-2,-1 0-1,2 0-5,1 0-4,1 0-4,4 0-6,10 2-11,8 0-10,9 2-9,5-2-2,1-2 7,1-4 7,1-2 7,0-2 6,-1 2 3,-1 1 5,-1 0 4,-3 3 5,-3 2 7,-4 4 5,-4 2 8,-5 2 6,-5 2 7,-4 0 8,-5 1 8,-2 2 1,0 0-2,2 1-4,1 1-3,0 0-4,2-1-6,1 0-7,0-2-5,2 0-5,0 2-3,2 0-2,0 1-4,2 2-3,2 1-3,2 3-5,2 1-4,2 0-5,1-5-6,3-3-4,2-4-7,1-6 0,1-6 2,1-8 3,2-6 3,-2-4 3,0-1 1,0-1 3,-2-1 2,-2 0 2,-1-1 3,-2 1 2,-2-1 2,-2 2 3,-2 1 4,-3 3 4,0 1 4,-4 2 1,-2 1 0,-4 0-1,-2 2 0,-2 1-2,1 2-3,-1 3-2,0 1-2,-1 1-3,-1 2-2,-3 0-3,-1 2-2,-2 1-4,0 4-6,1 2-5,-1 3-6,3 1-2,5 0 2,4-2 3,6 0 2,1-2 0,-2 1 1,-2 0-1,-2 0-1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2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70844 48828 661,'-15'-1'5,"4"0"9,3-2 11,3 0 10,1 1 3,2 4-5,0 4-3,2 4-4,0 3-3,0 3-4,0 3-2,0 3-3,-1 3-2,-2 3-3,-2 3-2,-2 2-3,0 1 1,0-3 1,2-3 1,1-3 1,0-3-7,2-2-15,0-1-17,2-2-16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2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71363 48739 578,'-7'-5'106,"2"6"-26,3 6-26,1 6-26,1 4-12,0 3 3,0 3 3,0 3 2,0 5 0,0 8-5,0 8-3,0 8-5,-1 5-9,0 3-13,-2 3-15,0 3-13,0-5-4,0-15 7,2-12 7,1-15 7,-1-6-2,-1-1-12,0 1-10,-1 0-12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3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72246 47875 603,'1'-21'0,"4"5"1,2 4 1,3 6 1,3 4 4,2 4 6,1 4 7,3 4 7,-2 2-2,-5 3-8,-5 2-10,-4 1-9,-4 1-5,-2-1-1,-2 0-3,-2-2-1,-2-1-1,-3 1-2,-4 0-1,-1-1-1,-2 0 0,4-2 2,3-3 1,3-1 1,3-2 6,4-4 7,4-3 8,4-2 7,4-3 4,5 0 0,5-1 0,5-1-1,1 0 0,-3 2 1,-3 2 0,-3 2 0,-6 3-2,-8 6-6,-10 4-5,-8 5-6,-6 3-6,-3-1-10,-3 1-8,-2-1-8,0-1-3,5-4 6,5-5 5,5-3 4,1-2 6,-2 0 5,-1 0 5,-3 0 4,1 0 12,5 2 15,3 0 17,4 1 16,3 2 3,2 2-9,2 2-9,2 1-10,0 3-7,0 1-4,-1 3-5,-2 2-4,-1-1-4,-2 0-4,-2-1-3,-1 0-5,-2-3-5,2-1-6,0-3-7,2-1-7,1-4-10,2-6-14,2-6-14,2-6-13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3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72550 49294 660,'30'-29'1,"-2"7"2,-1 5 3,-3 7 1,-1 3 6,-1 2 6,-1 2 9,-1 2 6,-1 1 3,-1 2-5,-1 0-4,-1 2-4,-1 1-4,-3 3-2,-1 3-4,-2 4-3,-2 1-2,-2 1 0,-3 1-1,0 1-1,-4 1-1,-2 3-2,-4 1-3,-2 3-1,-3-1-2,-1-2-4,-3-1-3,-1-3-4,-1-2-2,3-2-3,1-4-4,2-3-2,2-2-2,-1-2 1,0-3 1,1 0-1,0-4 1,2 0-1,2-3 0,2-2-1,3-2 1,2-3 3,4-4 3,2-2 2,2 0 3,2 1 1,0 2 1,1 3 3,1 1 4,2 2 10,0 2 10,1 3 8,-1 0 6,-1 2 0,-2 0 1,-2 2 1,-3 1-1,-1 2-4,-2 2-3,-2 2-3,-1 1-4,-2 1-4,0 1-4,-2 2-4,-2-1-3,-5 1 0,-5 0-2,-5-1-1,-2 0-1,3-2-4,1-2-1,3-2-4,1-3-2,1-1-3,0-2-3,2-1-3,2-3 0,2 0 3,4-2 2,3 0 2,1-1-1,2 1-3,0-1-3,2 0-4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6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81600 49315 715,'28'0'87,"-5"0"-21,-7 0-23,-5 0-23,0-1-9,5 0 1,7-2 2,5 0 1,3 0-2,-1 1-9,-2 0-9,1 2-9,-4 0-7,-2 0-6,-3 0-7,-2 0-6,-4 1-3,-3 2-1,-3 1 1,-2 3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7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82212 49687 652,'-14'-6'6,"5"6"13,3 4 12,4 6 13,2 2 3,0 1-7,0 1-7,0 1-7,0 1-4,0 1-1,0 2-1,0 0-2,-1 1-4,-2 2-8,-2 3-7,-2 1-9,1 1-7,1-3-7,2-2-8,2-1-7,1-3-1,0-3 6,0-3 6,0-2 5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7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83115 50266 633,'0'-12'30,"0"8"5,0 8 6,0 8 6,0 3-1,0 1-5,0-1-6,0 1-5,-1 2-6,0 3-6,-2 4-5,0 5-6,0 1-8,1 0-9,0 1-10,2-1-9,0-2-10,0-6-12,0-4-11,0-4-11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8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84250 49127 673,'0'-21'5,"2"6"10,0 3 9,2 6 9,2 2 4,7 0-3,6 0-4,5 1-3,4-1-3,1 2-2,1 0-1,1 2-2,-1 0-3,-2 0-5,-2 0-4,-1 0-5,-3 0-6,-3 2-8,-3 0-6,-3 2-8,-3 0-5,-2 3-5,-4 2-5,-2 2-5,-4 0 0,-2-1 2,-4-1 4,-2-1 2,-1 0 6,1-2 7,0-1 6,2 0 9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8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83978 49477 650,'-15'-6'6,"4"2"12,3 4 14,3 3 13,1 2 4,2 3-8,0 3-7,2 4-6,-1 1-6,-2 3-2,-2 1-3,-2 3-3,-3 1-3,-3 4-3,-5 3-4,-3 3-3,-4 0-5,-1 0-6,-2-1-6,-2-1-6,0-3-4,5-3-4,3-5-3,5-3-4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48"/>
    </inkml:context>
    <inkml:brush xml:id="br0">
      <inkml:brushProperty name="width" value="0.0283" units="cm"/>
      <inkml:brushProperty name="height" value="0.0283" units="cm"/>
      <inkml:brushProperty name="color" value="#F2395B"/>
    </inkml:brush>
  </inkml:definitions>
  <inkml:trace contextRef="#ctx0" brushRef="#br0">84297 50094 777,'16'-16'4,"1"0"7,1 1 8,1-1 8,0 2 3,1 5-3,-1 3-3,1 4-2,-1 2-5,-1 0-9,-1 0-7,-1 0-8,-2 2-8,-4 4-7,-5 3-6,-3 5-7,-5 2-3,-7 1-1,-8 1 0,-5 2 0,-4-3 4,3-1 8,1-4 8,3-3 7,1-2 5,3 0 1,1-2 2,3 0 2,3-3 4,6-1 5,6-2 7,6-1 6,4-2 2,3 0 1,3 0-1,3 0 1,0 1-1,-3 0 0,-3 1 1,-3 2-1,-2 1-2,-1 2-5,0 2-5,-2 2-4,-2 1-4,-2 1-1,-4 2-3,-2 0-2,-3 0-1,0 1-1,-1 0 0,-1 0-1,-1-1 1,2-1 1,0-1 1,2 0 1,1-1 0,0 1-2,2 2-1,0 0-1,1 0-1,0-1 2,0-1 2,0 0 1,1-1 2,0-1 3,2 1 2,0 0 3,-1-1 2,-2-2-1,-3-3 0,-4 0 0,-2-2 1,-3 0 2,-3 0 2,-3 0 2,-2-2 1,1 0-1,-1-3 0,1-2-2,0-1 0,3-2 0,1 0-1,2-1-1,3 0-2,3 0-3,2 2-2,4 1-3,4 0-4,6-2-1,5 0-4,7-1-2,4-1-4,4 1-7,4-1-7,5 0-7,-3 1-1,-6 2 2,-7 3 3,-7 1 3,-4 1 2,1 0 2,0 0 0,0 0 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3"/>
    </inkml:context>
    <inkml:brush xml:id="br0">
      <inkml:brushProperty name="width" value="0.05228" units="cm"/>
      <inkml:brushProperty name="height" value="0.05228" units="cm"/>
    </inkml:brush>
  </inkml:definitions>
  <inkml:trace contextRef="#ctx0" brushRef="#br0">58432 23103 420,'8'-14'38,"-2"1"-5,-1 2-5,0 2-4,-2 1-3,-1 1-4,0-1-2,-1 0-3,-3 0-1,0 0-1,-3 1-1,-2-1-1,-1 0-1,0 2 0,0 1-2,1 0-1,-4 3 0,-4 4 0,-5 4 2,-5 4 0,-1 3 1,3 3 1,3 3 2,3 3 1,1 1 1,0-1-3,1-1 0,-1-1-3,2 0 0,2 0-1,4-1 0,3 1-1,1-1 0,2 1-1,0-1 0,2 1-1,0-2-1,2-1 0,0-2-2,2-2 0,1-3-1,1-3-2,3-2-2,2-4-1,2-2-2,1-4-3,3-2-1,2-3-3,1-4-2,1-4-3,1-3-3,1-5-3,0 0-1,-1 1 3,-1 3 1,-1 1 3,-2 3 2,-4 1 4,-4 2 4,-5 3 3,-1 3 11,-2 6 18,0 6 17,-2 6 19,0 3 5,0 1-9,0 1-8,0 2-8,1 0-6,2 1-4,2 1-4,2 1-3,1 0-3,0 1-1,0 0-2,-1-1-1,2 0-1,0-1-2,1-1-2,2 0-2,-1-2-2,1-1-7,0-1-5,0 0-5,-1-2-3,1-1 1,0-1 0,0 0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50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86535 49550 541,'-31'2'7,"3"6"12,1 4 13,3 5 14,3 1 1,5-3-9,4-3-8,6-2-8,0-1-6,-2 3 0,-3 3-1,-3 4-2,-1-1-1,1 1-3,0-2-3,2-1-3,1 0-4,0-1-4,2 1-6,1 0-3,2-2-3,6-3 3,4-3 1,6-2 1,4-3-1,5-1-4,5 0-5,5-1-3,3-3-3,1-2 0,0-4 1,2-2-1,-2-2 3,-5 1 4,-5-1 5,-5 0 4,-4 1 5,-3 2 5,-2 3 5,-4 1 4,-3 3 11,-4 6 18,-4 4 18,-4 5 17,-1 2 1,1-1-13,0 0-13,2-2-15,1 0-7,2 0-3,3-1-2,1 1-2,3-1-9,5-1-19,6 0-17,4-2-18,2-2-6,1-2 9,-1-4 6,1-2 8,-1-4 3,-1-4-2,-1-3 0,0-5-1,-3-1 2,-1 1 5,-2 1 5,-2 1 5,-3 1 5,-1 2 5,-2 2 6,-2 3 5,-2 0 7,-2 2 6,-2 1 8,-1 0 7,0 2 1,4 0-6,4 2-5,4 0-7,3 1-5,3 0-4,3 0-6,3 0-4,1 0-3,-2 0 0,-3 0-1,-1 0 0,-2 2 2,-2 2 3,-3 4 4,-1 2 3,-1 2 2,-2 1 1,0 1 0,-2 2 2,-1 0-2,-4 1 0,-2 1-3,-3 1-1,-2 0-2,0-1-2,0-1 0,1-1-2,4-2-3,12-4-7,10-5-5,11-2-7,4-5-3,-3 0-4,-3-3-4,-3-2-2,-1-1-3,1-2-4,1 0-2,1-1-3,-2 0 2,-3 0 5,-4 2 7,-4 1 5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50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89745 49358 454,'0'-16'1,"2"2"3,0 1 3,1 1 1,2 4 13,0 6 21,1 7 22,2 8 20,-2 4 3,-1 5-16,-2 3-17,-2 5-16,0 1-11,0 2-8,2 1-6,0 1-7,0 0-7,-2 0-6,-2 0-5,-2 0-7,-2 0-3,-2-2-2,-1 0-3,-3-1-1,0-2-5,1-1-8,0-3-7,2-1-7,0-4 0,1-3 8,-1-5 6,0-3 8,1-3 4,1 0 3,0-2 2,2 0 2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50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89350 50777 530,'8'-6'83,"0"2"-17,-1 4-16,1 3-19,0 1-8,0 3-1,0 2-1,0 2-1,-2 1-2,-1 1-1,-2 1-2,-2 1-2,-1 1 0,0 1-1,0 2 1,0 0 0,0 0-2,0 1-2,0-1-2,0 1-3,0-2-2,0-1 0,0-3-1,0-1-1,2-5 0,6-6 1,4-8 0,5-6 0,2-3-2,-1-1-6,-1 0-7,0 1-7,1-3-7,6-5-8,7-5-8,5-5-9,0 2-4,-8 6 1,-6 6-1,-6 9 1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4:5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92075 50325 333,'49'20'167,"16"14"-1,15 14 1,17 16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47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60892 3900 452,'-7'30'172,"2"-3"-41,2-4-43,2-1-41,1-2-22,-2 3-3,-1 1-3,0 3-3,-1 2-3,-2 4-5,0 4-3,-1 4-3,0-1-3,0-6 0,2-5 1,1-7 0,0-2-3,0 0-7,0-1-6,0 1-7,0-2-5,0-1-6,0-3-6,1-1-5,-1-4-6,0-4-6,0-6-6,0-4-6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47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60850 4909 534,'9'-15'124,"1"4"-28,3 3-29,2 3-27,1 1-16,3 0-3,1 0-1,3 0-3,-1 0-2,-1 1-1,-3-1-2,-1 0-2,-2 0-5,-1 2-5,-1 0-7,0 2-6,-2-1-12,1 0-19,0-2-18,-1 0-19,0-1-2,-2-2 13,-2 0 14,-2-1 12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48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61826 3694 401,'0'-18'51,"0"10"13,0 11 11,0 12 11,0 5-1,0 1-18,0 1-16,0 1-16,0 1-11,0 1-4,0 1-3,0 1-5,-2 2-4,0 4-5,-3 4-3,-2 4-5,-1 4-4,1 2-6,-1 3-5,0 4-5,0-1-5,1-1-2,-1-2-5,0-2-2,1-3-5,2-4-4,3-4-5,1-4-5,0-4 1,0-7 8,-2-5 6,0-6 8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4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62250 4831 529,'8'-7'8,"0"2"16,-1 3 16,1 1 16,1 0 3,4-1-6,2 0-8,3-1-7,1-1-6,-1 2-7,-1 0-5,-1 2-5,-1 1-8,-2 4-7,-3 2-7,-1 3-7,-2 3-5,-2 2-1,-2 1-1,-2 3-2,-3 0-1,-2 1 2,-3-1 1,-3 1 1,-2-2 1,0-1 1,0-3 1,1-1 1,-1-2 7,2-3 12,1-1 14,1-2 13,3-1 8,7 0 5,8 0 3,6 0 5,4-1-6,1-2-15,1-2-15,1-2-15,2-2-14,5-2-15,3-2-14,4-1-14,-1-1-7,-5 0-1,-7 2 0,-5 1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51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67908 3933 462,'-8'-6'74,"-1"4"-17,-2 4-16,0 4-18,-1 2-8,1 1-2,-1 2-2,0 0 0,-1 3-2,-3 7-1,-3 5-1,-3 7-2,-1 1 1,1-2 2,1-1 1,1-3 2,1-1 0,2-1-2,2-1 0,3-1-2,1-2 1,2-3 0,2-3 1,3-3 1,2-2-4,5-2-9,6-2-8,4-2-10,4-3-2,1-1 4,3-2 3,1-1 3,4-4 1,3-4-1,4-4 0,5-3-2,-1-2 0,-2 0 2,-3 2 1,-3 1 1,-3 1 0,-3 1 1,-3 1 0,-3 0 1,-3 2 4,-3 1 8,-2 0 9,-4 2 8,-2 3 8,-2 4 10,-2 6 7,-2 4 9,-2 4-1,-2 1-10,-1 3-10,-3 2-11,0-1-5,2 1-4,2-2-3,3-1-3,0 0-2,2-1-2,0 1-2,2 0 0,1-1-5,3 1-6,4 0-6,2-1-6,2-1-2,2-4 1,0-5 3,1-2 2,2-5 1,1-2 2,3-4 1,1-2 0,1-3 2,-1-1 1,-1-3 2,0-1 1,-3-2 0,0 0 3,0 1 0,-2-1 2,-2 1 1,-1-1 0,-2 0 2,-2 1 0,-2 0 2,-2 1 1,-3 1 0,0 1 2,-2 0 0,0 2 0,0 1 0,0 1-1,-2 0 3,-2 0 2,-4 0 4,-2 1 4,-2 1 0,1 2-2,-1 4-3,0 2-2,-2 3-9,-3 2-18,-5 2-15,-3 2-17,-2 1-5,3 2 6,1 0 6,3 1 7,1 1 2,2 0-1,3-1 0,1 1-1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52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74010 4150 450,'-30'16'97,"3"1"-21,3 1-23,3 1-21,1 1-12,-1-1-2,-1 1 0,-1 0-2,0 0-1,1 0 0,1 2-2,1 1-1,1 0 0,3-3-1,1-1 1,2-2-1,3-2-1,3-1-4,2-1-2,4-1-3,5-2-5,8-2-6,7-4-8,9-2-6,4-5-6,4-4-2,3-5-4,2-5-4,1-2 2,-2 1 5,-2 0 6,-1 2 5,-5 2 4,-6 1 5,-5 2 2,-6 2 4,-7 4 14,-5 6 23,-6 6 24,-5 6 24,-4 3 4,2 1-16,1 1-16,0 1-15,3 0-11,1-1-7,2 0-5,2-2-6,3-1-9,4 1-10,3 0-11,5-1-10,3-2-3,1-6 2,3-6 2,1-6 4,2-5 3,-1-3 4,1-5 4,-1-4 4,0-2 3,-1-1 5,-1-1 2,-1 0 5,-2-1 1,-3 1 2,-2 1 2,-4 1 1,-2 1 1,-2 1-1,-3 1-1,0 1 1,-4 2-1,0 3 1,-3 3 1,-2 3 0,-1 1 0,-2 2-1,0 0-1,-1 2-2,-3 1-3,-3 2-7,-5 2-8,-3 2-7,-2 2-6,3 4-6,1 2-4,3 3-6,2 1-2,2-3 3,4-1 2,3-2 3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4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52677 10350 485,'-7'15'155,"2"-1"-38,2-1-36,2 0-37,1-1-20,0 1-4,0 1-4,0 2-3,-1 6-3,-2 14-1,-2 14 1,-2 14-1,0 2-3,1-9-6,0-8-4,2-10-5,0-5-2,0-1 1,0-3 2,0-1 1,0-1-3,0 2-9,0 2-8,1 3-10,-1-3-7,0-4-7,0-4-7,0-6-8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53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76864 4800 480,'23'0'58,"-3"0"-6,-1 0-6,-2 0-6,-1 0-6,1 2-5,1 0-5,1 2-5,-1 0-4,-3 1-2,-3 2-3,-2 0-2,-4 2-3,-1 2-1,-2 1-3,-2 3-1,-2 2 0,-3 1 2,-4 3 1,-2 1 2,-3 2-1,-3-1-5,-4 0-5,-1 1-4,-3-2-2,2-1 0,1-3 1,1-1 0,2-3 3,3-1 3,3-2 5,3-2 3,8-3 8,15-3 12,15-2 11,15-3 13,8-3-2,3 0-12,3-2-13,4 0-14,-1-1-6,-1 0 1,-2 1-1,-2-1 1,-7 0-17,-10 2-31,-12 1-33,-9 0-31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7:56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69600 8793 824,'1'-15'5,"2"1"1,2 1 3,2 1 1,1 1 3,1 2 0,2 2 3,0 3 1,2 0-2,5 2-2,3 0-4,5 2-4,3 0 0,3 2 2,2 0 2,4 2 2,3-1-1,4 1-8,4 0-5,4 0-7,3-1-3,3 0 0,4-2 0,2 0-1,1-1 0,1 0-4,-1 0-2,1 0-4,-2 0 0,-3 0 2,-3 0 2,-2 0 1,-7-1 1,-10 0-1,-10-2-2,-9 0-1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22450 23963 999,'14'-8'-24,"-1"2"-4,-3 1-2,-1 1-3,-1 0 2,-2 1 5,-1-1 6,0 0 5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0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22147 23800 463,'-22'1'81,"3"2"-18,3 2-16,3 2-18,0 2-8,-2 3-1,-1 3-1,-3 3-2,1 1-1,1-1-1,2-1-1,3 0-2,0-1-1,0 3 0,0 1-1,1 3 0,0 0-2,2-1-1,2-1-2,2-1-2,1-1-2,1 1-2,-1-1-2,0 1-2,0-1-1,2-1 0,0-1 0,2-1 1,1-1 0,4-4 1,2-3 2,3-2 1,3-4 0,0-3 0,1-2 1,1-3-1,2-4-2,3-2-2,3-3-3,3-3-3,2-2 0,1-1 2,1-1 1,1-1 3,-1 0-1,-2 3-4,-1 1-2,-3 3-4,-2 0-1,-3 2 3,-3 1 2,-2 1 2,-3 1 3,-1 1 4,-1 0 3,0 2 3,-2 0 2,-1 0 1,0 1 1,-2-1 1,1 0 2,0 2 6,1 1 4,2 0 6,-2 5 2,-3 6 0,-2 7 0,-3 7 0,-2 3-2,0-3-4,0-1-5,0-2-3,0-2-3,0 1-2,0-1-3,0 1-2,1 0-2,0-1 0,2 1 0,0 0 0,1 0-1,0 3-2,0 1-1,0 3-1,2-1 0,4-3-1,4-3-1,4-3 1,3-3-1,5-4 0,3-4-2,5-4 0,-1-4-1,-4-2 1,-3-3 0,-4-3 1,-3-3 0,1-2-1,0-1 1,-1-2 0,0-2 1,-1 3 1,-1 0 0,0 1 2,-2-1 1,-3 0 2,-1-1 2,-2 0 2,-1-1 1,0 4 0,0 3 0,0 3 1,-1 1 1,-2 1 0,-2-1 2,-2 0 0,-3 1-2,-4 1-6,-3 0-6,-5 2-6,-3 1-4,-1 2 2,-3 2 0,-1 3 0,-2 0-3,-1 3-8,-1 2-9,0 2-7,0 1-4,5 2 1,3 0 1,5 1 1,1 0 1,2 0-1,1-2 1,1-1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26639 24193 459,'-5'-8'65,"6"2"0,6 1-1,6 1 1,4 0-5,3 0-10,3 0-10,3 0-11,2 0-5,2 0-4,3 0-3,1 1-2,1-1-4,0 0-3,0 0-3,1 0-3,-2 0-4,0 0-7,-1 0-6,-1 1-6,-2-1-7,-3 2-7,-4 0-6,-1 2-8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1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27665 23232 440,'-7'-19'29,"3"9"18,1 8 19,2 10 20,1 5 1,0 5-15,0 3-15,0 5-16,0 3-12,0 2-6,0 4-8,0 3-8,0 3-7,0 4-11,0 4-10,0 3-9,0 5-10,2 4-9,0 3-9,1 5-9,0-5-1,0-13 5,-2-12 5,0-13 6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31412 23000 430,'0'30'195,"0"-2"-47,0-1-48,0-3-47,0 0-26,0-1-7,0 1-5,0-1-6,-1 1-6,-2 1-7,-2 1-5,-1 1-6,-2 0-7,2 0-8,1 0-7,0 1-8,1-6-7,1-9-8,-1-10-6,0-10-8,0-6 6,2-1 19,0-3 18,2-1 19,0 0 10,2 2 4,0 4 4,2 3 2,0 1 5,2 2 6,0 1 6,1 1 5,1 0 3,2 0 1,0 0 0,1 0 1,1 0-2,2 0-4,0 0-5,1 0-4,0 1-4,-1 0-2,-1 2-3,0 1-2,-2 0-4,1 0-6,0 0-4,0 0-7,-1-1-10,1-1-16,0 0-15,-1-1-17,0-2-1,-2 0 11,-2-2 14,-2 0 11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2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32193 22647 371,'-1'-29'-26,"0"6"13,-2 7 13,0 5 12,0 3 7,0 1 1,2-1 3,0 0 2,1 2 8,0 6 18,0 4 16,0 6 17,0 3 0,-2 5-16,0 3-15,-1 5-15,-1 2-11,0 3-6,0 1-5,0 2-5,0 2-4,0 2-2,0 2-2,1 3-3,-1 0-2,2 0-5,0 0-4,2 0-5,0 0-4,0 2-5,0 0-4,0 2-5,0-1-2,0-2-2,0-2 0,0-2-2,0-3 2,0-6 3,0-4 4,0-5 2,-1-5 0,-2-6-5,-2-6-4,-2-6-6,1-4 3,1 0 9,2-2 8,2 0 9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2"/>
    </inkml:context>
    <inkml:brush xml:id="br0">
      <inkml:brushProperty name="width" value="0.05765" units="cm"/>
      <inkml:brushProperty name="height" value="0.05765" units="cm"/>
      <inkml:brushProperty name="color" value="#F2395B"/>
    </inkml:brush>
  </inkml:definitions>
  <inkml:trace contextRef="#ctx0" brushRef="#br0">32100 24309 381,'15'-78'11,"-1"15"4,-1 16 3,0 16 3,-1 8 3,3 3 2,2 1 1,2 3 3,0 0 0,1 2-1,-1 1-1,1 1-1,-2 2-1,-1 2-2,-2 4-3,-2 3-1,-3 3-3,-1 5-3,-2 5-2,-2 6-4,-2 2-1,-2 1-1,-2 1-1,-2 1-2,-1-1-3,2-2-6,0-1-8,2-2-6,1-4-4,4-5 1,2-5 0,4-4 1,2-6-1,5-5-1,3-7 0,5-5-1,1-3 1,1 1 1,-1 1 1,1 1 2,-3 1 3,-2 1 4,-3 1 3,-2 1 3,-4 2 5,-1 3 3,-2 3 5,-2 2 3,-2 3 6,-1-1 7,0 0 7,-2 0 6,0 5 9,0 10 8,0 10 8,0 9 10,-1 4-4,-2-1-14,-2-3-16,-2-2-15,-1 0-10,2-1-5,0 1-6,2-1-4,2-1-6,4-1-6,4-2-7,3-3-7,3-3-1,2-8 3,0-7 3,1-6 3,0-4 4,-1-1 3,-1-1 4,-1-1 4,-1-2 2,0-2-1,-2-1 0,-1-3 0,-1 0 2,0-1 4,-2 1 5,-1 0 4,0 0 1,-2 2 0,-1 3 0,0 1-2,-2 2-1,-2 1-2,-2 1-3,-2 1-2,-3 1-4,-2 2-4,-3 2-4,-3 3-5,-4 1-4,-3 3-1,-5 4-2,-3 2-1,0 2-7,5 0-9,5 0-9,5 0-10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3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37077 23744 480,'-10'-1'12,"10"0"22,12-2 24,10 0 23,8-1 3,4 0-17,6 0-17,5 1-17,3-1-10,1 2-2,3 0-3,2 2-3,2 0-3,2-2-4,1 0-5,3-1-3,-1-1-8,-2 2-10,-4 0-10,-3 2-9,-3-1-8,-2 0-1,-3-2-4,-4 0-2,-5 0 2,-7 0 6,-9 2 7,-7 1 6,-4-1 3,0-1 1,0 0-1,0-1 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5"/>
    </inkml:context>
    <inkml:brush xml:id="br0">
      <inkml:brushProperty name="width" value="0.03982" units="cm"/>
      <inkml:brushProperty name="height" value="0.03982" units="cm"/>
    </inkml:brush>
  </inkml:definitions>
  <inkml:trace contextRef="#ctx0" brushRef="#br0">53544 11066 552,'-8'15'41,"2"-1"-5,1-1-6,1-1-6,-1 2-3,-1 4-1,0 3 0,-1 5-1,-1 0-1,0 0-1,1-1-2,-1 0-1,1-3-2,2 0 1,2-1-2,2 0 0,1-3-1,0-1-3,0-2-3,0-3-2,2-1-6,6 0-9,4-2-8,5 0-9,3-5-4,1-7 2,1-6 0,1-7 2,0-5 1,-3-1 3,-1-3 2,-2-1 3,-3-1 2,-3-1 3,-3 1 1,-2-1 3,-3 2 3,-1 1 5,0 3 4,-1 1 4,-3 3 5,0 3 6,-3 3 5,-2 3 5,-1 1 2,-2 2 0,0 1-2,-1 0-1,0 2-4,0 0-6,2 2-6,1 0-5,4 1-11,10-2-16,8 0-14,9-2-16,3 0-1,-1 1 11,-3-1 13,-1 0 11,-3 0 7,-1 2 3,-2 0 1,-2 2 3,-3 0 3,-1 2 7,-2 0 6,-2 2 6,-1 1 5,0 1 3,-1 3 4,2 2 3,-2 1 3,-1 2 1,0 0 1,-2 1 2,0 2-1,-2 1-3,0 3-4,-1 1-2,-2 2-3,2-1-3,-1 1-2,0-1-2,0 0-3,2-1-1,0-1-3,2-1-1,0-1-2,0-1-1,0 0-1,0-2-1,1-2-5,4-1-6,2-2-7,4-2-8,0-4-2,1-2 0,0-6 3,0-2 0,0-5 2,1-2 0,1-3 1,1-3 0,0-2 2,-1-1 0,0-1 0,-2-1 2,-2-1 1,-2-1 5,-4-1 3,-2-1 5,-2 0 1,0 3 2,0 1 1,0 3 1,-2 1 2,-2 1 0,-4 1 2,-2 1 1,-2 1 0,-2 2-3,0 2-3,-1 3-2,0 1-4,-1 2-5,0 2-5,1 2-5,-1 2-7,2 2-9,1 2-9,1 2-9,1 1 0,0 1 9,2 2 8,1 0 9,0 0 7,2-1 3,1 0 5,0-2 3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40250 22931 529,'1'-14'101,"4"5"-20,2 3-20,3 4-19,3 2-12,0 2-3,1 0-3,1 2-3,4 0-3,7 3-2,7 2-3,7 2-2,1 0-2,-2-1-2,-4-1-2,-2 0-1,-3-1-5,-3-1-9,-3 1-9,-3 0-10,-3 0-7,-3 1-8,-3 2-7,-2 0-7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37924 24150 591,'-16'0'2,"0"2"6,1 0 6,-1 2 5,3 0 8,8 0 9,7-1 10,6 1 11,8 0-2,7 0-10,9 0-10,7 0-12,6-1-7,4 0-4,3-2-3,5 0-5,2-1-4,0 0-1,0 0-2,-1 0-2,0 0-2,-2 0 1,-2 0 0,-2 0 0,-5 0 0,-6 0 2,-7 0 1,-7 0 1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38290 24550 634,'-19'2'72,"10"4"-6,10 3-5,10 5-5,7 2-10,5 1-12,5 1-12,4 1-14,5-2-11,2-3-13,4-5-13,3-3-13,-4-2-8,-6 0-5,-9 0-4,-7 0-6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5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43828 22780 372,'-15'-22'45,"2"7"-1,2 3-2,3 6-2,-3 6-1,-6 8-1,-5 7 0,-7 9-2,-2 4-2,0 1-6,-1 0-6,1 2-6,0 0-3,-1 1-3,1-1-3,0 0-2,1 0-1,3-1 0,3-2-2,3 1 1,3-4-1,2-2-1,4-3-1,3-2-1,7-5-3,12-3-8,11-4-6,13-4-7,8-6-3,6-8-1,6-7 0,5-9 1,3-3 0,0 2 3,-2 0 2,-1 1 3,-3 2 3,-6 3 3,-6 3 4,-6 3 3,-6 3 4,-7 2 4,-7 4 3,-7 3 4,-5 2 8,-6 4 14,-5 2 12,-4 4 14,-3 2 2,1 3-10,-1 3-9,0 3-9,0 2-6,-1 1-2,-1 1-4,-1 1-1,0 1-4,4-1-1,3 1-2,2-1-2,2 0-2,1-1-1,-1-1 0,0-1-2,3-1-4,6-3-10,5-1-11,7-2-8,4-5-4,3-8 5,3-8 4,3-8 5,2-5 1,0-3-1,2-3-1,1-2-2,-2-3 2,-6 1 4,-3 0 5,-6-1 4,-4 2 4,-3 2 1,-3 1 4,-2 3 1,-3 2 3,-2 3 0,-2 3 0,-2 3 1,-3 2 1,-4 2 0,-4 2 0,-3 2 0,-4 2-3,-1 2-6,-3 2-8,-1 2-7,-1 2-5,3 2-7,1 2-5,3 2-7,2 0-1,5 1 0,3 0 0,4 0 2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46450 23700 481,'29'0'1,"-5"2"2,-5 0 2,-5 2 2,0-1 7,3-1 10,5 0 11,3-1 11,3 0 4,-1 1-1,1 3-3,-1 2-1,-2 2-3,-3 2-6,-4 2-4,-5 1-6,-3 2-4,-4 1-6,-4 2-5,-4 0-4,-6 2-5,-7 2-4,-9 4-4,-7 3-4,-4 0-2,1-1-3,1-3-2,2-1-2,1-3-1,7-3 1,4-3 1,4-3 2,8-3 1,7-2 4,7-4 2,9-2 3,6-5-1,5-2-3,5-5-4,5-4-3,3-1-1,2-1 0,2 0 1,2 1 2,-1 0-3,-4 2-4,-4 3-6,-3 1-4,-6 1-2,-4 2 1,-5 1 1,-4 0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5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49141 23580 478,'-4'-7'28,"8"1"12,8 1 14,7 0 12,8 2 4,5 1-7,6 0-6,6 2-7,3 0-9,0 0-11,0 0-13,0 0-11,-2 0-11,-2 0-7,-4 0-8,-2 0-7,-4 0-4,-3 0 3,-5 0 1,-3 0 2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6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50277 22768 423,'-27'-29'29,"8"7"4,7 5 3,8 7 3,4 5 2,-2 8 3,0 6 2,-1 7 3,-1 5-2,2 3-3,0 3-4,2 3-4,0 2-4,0 2-7,0 2-6,0 2-7,0 2-8,0-1-9,0 0-11,0 0-10,0-1-11,0-2-10,0-2-11,0-1-11,0-5 2,2-6 11,0-5 14,2-6 12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52946 22505 394,'7'-13'45,"0"6"2,-2 6 1,0 6 3,-2 5-2,1 5-3,0 5-5,0 5-4,-1 3-2,-2 1-2,-2 1-1,-2 1-1,-1 0-3,0 0-3,0 0-3,1 1-3,-2-2-7,0-2-8,-2-2-8,0-1-9,0-3-14,-1-1-19,0-3-17,0-1-20,2-5-4,1-8 8,2-8 10,2-8 8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53200 23178 481,'8'-15'5,"0"2"11,-1 3 10,1 1 12,1 2 6,4 0 4,2 2 3,3 1 4,2 0-2,1 2-8,1 0-7,1 2-8,1 0-7,-1 0-4,1 0-4,-1 0-5,-1 0-8,-3 0-9,-3 0-10,-2 0-10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6"/>
    </inkml:context>
    <inkml:brush xml:id="br0">
      <inkml:brushProperty name="width" value="0.07185" units="cm"/>
      <inkml:brushProperty name="height" value="0.07185" units="cm"/>
      <inkml:brushProperty name="color" value="#F2395B"/>
    </inkml:brush>
  </inkml:definitions>
  <inkml:trace contextRef="#ctx0" brushRef="#br0">54212 21488 306,'0'-29'0,"0"5"0,0 5 0,0 5 0,1 3 6,0 2 13,2 2 12,0 2 13,1 3 9,0 4 7,0 4 5,0 4 6,-1 6-3,0 7-10,-2 8-10,0 8-11,-2 5-8,0 2-4,-2 2-3,0 2-5,-2 2-4,0 0-2,-1 1-3,-2 2-2,1-2-4,1-3-1,0-2-4,2-4-3,0 1-4,0 4-6,0 4-7,0 4-7,1 1-3,0-1 1,2 0 1,1-2 1,0-2-3,0-2-8,0-4-9,0-2-7,-2-4-2,0-4 5,-3-4 5,-2-3 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06"/>
    </inkml:context>
    <inkml:brush xml:id="br0">
      <inkml:brushProperty name="width" value="0.05489" units="cm"/>
      <inkml:brushProperty name="height" value="0.05489" units="cm"/>
    </inkml:brush>
  </inkml:definitions>
  <inkml:trace contextRef="#ctx0" brushRef="#br0">56263 10838 400,'0'-22'-31,"0"5"17,0 3 15,0 4 17,0 2 7,0-2-3,0 0-1,0-1-2,0 0-2,0 0-2,0 2-1,0 1-3,-1 0 0,-2 0-1,-2 0 1,-1 1-2,-3 0 1,0 2 1,-2 2-1,0 2 2,-1 1-1,-1 0 0,-1 0 1,-1 0 0,-1 2-1,0 4 0,1 4 0,-1 3-1,0 5 0,1 3 0,-1 5 0,0 3 0,2 3-1,1-1-2,2 0-1,2 0-3,2 0-1,1-1-1,0-1 1,2-1 0,0-3-1,2-3 0,0-5 0,2-3 0,1-3-1,2-1-3,2 0-2,2-2-3,1-1 0,1-2 1,2-2 0,0-2 1,2-3-1,3-4-6,3-4-4,3-3-5,2-5-2,1-4 1,1-3 0,1-4 0,-2-2 2,-3 1 4,-4 1 2,-5 1 4,-2 2 3,0 1 2,-2 3 3,0 1 2,-3 3 4,-1 3 4,-2 3 5,-2 3 5,-1 3 7,0 4 11,0 4 11,0 4 11,0 3 1,0 5-8,0 4-8,0 3-10,0 3-5,0 1-4,0 1-4,0 1-4,1 0-3,2 1-1,2-1-2,2 0-1,2 0-4,1-3-6,3-1-4,2-3-6,1-1-5,1-1-6,1 0-7,1-2-6,0-1-1,-1-1 3,0-1 4,-2 0 3,-1-2-5,-1-1-13,-1-1-13,0 0-14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8:57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54900 23659 488,'50'-15'70,"-8"4"-5,-9 3-6,-9 3-6,-5 2-5,-1 3-5,-1 4-6,-1 2-6,-2 3-4,-4 2-5,-4 2-4,-4 1-5,-4 3-3,-2 1-2,-4 3-3,-2 2-3,-3 0-2,-1 1-1,-3-1-1,-1 0-2,-1 0-1,4-1-1,3-1 0,3 0 0,3-4 0,4-1 3,4-4 3,4-3 2,5-1 2,7-2 2,7-1 1,7 0 2,9-3-5,14-4-13,12-4-13,13-4-12,-2-1-4,-15 1 5,-16 0 4,-16 2 6,-9 0-6,-3 0-14,-3 1-14,-2-1-14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2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1967 34253 500,'-15'0'2,"-1"0"6,0 0 5,1 0 5,2 0 8,6 0 9,6 0 10,6 0 10,6-2 0,7-2-7,7-4-8,7-2-9,5-2-4,2-1-4,4-1-2,3-1-4,-1-1-2,-2 2-5,-4 1-3,-2 1-4,-4 1-3,-3 3-2,-5 1-3,-3 2-3,-4 2-5,-1 0-8,-3 1-8,-1 2-7,-3-2-10,-4-4-11,-4-4-12,-4-3-10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2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2179 33040 498,'-15'-19'33,"4"10"6,3 10 6,3 10 6,1 7 0,2 5-8,0 5-6,2 5-8,0 3-4,0 4-2,0 2-2,0 4-2,0 1-1,0 0-3,0 0-1,0 0-2,0 1-2,0 4-2,0 2-3,0 3-1,0 3-5,0 0-4,0 1-4,0 1-4,0-3-4,2-6-1,0-8-1,2-6-2,-1-7-1,-1-4 1,0-5 0,-2-4 1,-1-5 2,-3-3 2,-4-3 3,-2-2 3,-3-4 2,-3-4 1,-4-4 2,-1-4 1,-3-3 1,1-1 0,-1-3 1,1-1 0,0-1 2,4 2 4,3 2 5,3 3 3,2 0 5,2 0 3,3 0 4,1 1 3,1-1 1,2 0-1,0 1-1,2-1-2,3-1-4,6-2-8,5-1-7,7-3-7,3-2-6,3-3-4,1-3-4,3-2-4,0-2-2,0 3-1,0 1-1,1 3 0,-2 1-4,0 1-8,-1 1-8,-1 1-7,-3 1-2,-5 2 5,-5 3 5,-4 1 5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3600 33606 550,'14'-49'26,"-1"10"4,-2 11 4,-2 11 3,-1 7 0,0 3-6,-1 2-5,1 4-5,0 2-3,2 4 0,0 2-1,1 3-1,-1 6-1,-2 7-4,-4 9-4,-2 7-4,-4 3-3,-4-1-3,-4 0-2,-3-1-3,-2-4-1,4-6 0,3-6 0,2-5 0,6-10-5,6-14-8,7-14-11,8-13-9,2-7 1,2 0 10,1 0 11,1 0 10,-1 3 7,-5 7 4,-3 7 3,-5 7 3,-3 8 7,-4 9 8,-4 8 8,-4 9 9,-4 6 2,-2 5-2,-3 3-4,-3 4-3,0-1-3,5-6-5,3-6-4,4-5-4,6-7-5,11-8-6,10-8-3,9-8-6,3-3-4,-6 1-4,-4 1-3,-5 0-4,-2 1-4,1-1-5,1-1-4,1-1-4,-5 4-6,-10 10-7,-12 10-7,-10 9-6,-4 4 3,3-5 12,2-3 15,4-4 12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3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3545 35063 541,'-56'41'20,"14"-12"3,13-11 3,15-12 3,11-9 1,9-2 0,11-5-2,10-4-1,4-1-2,0-1-2,1 0-3,-1 1-2,-1 0-2,-1 2-1,-3 2-1,-1 3-1,-3 1-1,-3 2-1,-3 2-2,-3 2-1,-3 3-1,-2 4 1,-4 4 1,-2 3 2,-4 4-2,0 3-2,-3 3-2,-2 3-3,-3 3 0,-6 5-1,-4 3-1,-4 4 0,-5 0-2,-1-3-5,-3-5-5,-1-4-5,-1-4-4,0-3-3,-1-4-2,1-5-3,1-3-2,1-2-2,3-4-3,2-2-1,2-5 0,5-6 1,3-6 3,5-5 1,2-4 3,4 1 5,2-1 4,4 1 4,1 1 5,2 3 5,0 3 6,2 3 5,1 2 1,1 2-2,3 2-2,2 2-3,2 3 5,3 4 12,3 4 13,4 4 13,2 3 5,6 3-2,5 3-2,5 3-3,3 1-7,2-1-13,2-1-13,2-1-14,-2-2-11,-6-2-9,-6-4-10,-5-3-9,-6-2-4,-2 0 5,-3-2 4,-2 0 4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4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2279 38365 443,'-9'-2'7,"12"-1"13,13-2 15,14-1 13,6-3 3,2-2-8,2-2-8,2-1-9,1-1-4,0 1-3,0 0-1,0 2-3,-3 1-4,-6 3-6,-5 1-7,-7 2-6,-3 0-5,-1 0-2,-1-1-2,0-1-2,-3-1-4,-3 0-7,-3 0-6,-2 0-6,-5-3-3,-6-5 4,-6-7 4,-5-5 2,-4-3 5,0 1 7,1 2 6,-1 0 7,2 2 5,1 5 1,2 3 2,3 5 2,0 1 1,0 2-1,0 1-1,1 0-1,0 2 9,2 1 19,2 0 19,2 2 19,1 5 9,1 10-3,-1 9-1,0 11-2,0 4-6,2 2-12,0 0-12,2 2-10,0-3-8,0-6-4,0-5-4,0-6-4,0-1-2,0 8-2,0 7-1,0 7-2,-1 5-1,0 4-4,-2 3-2,0 5-3,0-2-3,0-8-2,2-8-3,0-8-1,-1-9-6,-6-11-6,-4-10-8,-5-11-8,-2-10-1,1-7 2,1-9 4,1-6 2,0-5 6,2 2 5,1 0 7,1 2 5,1 2 7,2 5 3,2 5 6,3 6 4,0 3 8,2 5 10,0 3 11,2 4 11,1 2 2,4-2-7,2 0-6,3-1-7,4 0-5,2 1-3,3 0-5,3 2-3,3-1-9,2-4-18,4-2-16,3-3-16,0-2-6,-1-1 4,-3-1 4,-2-1 5,-2 1 5,-3 1 8,-3 3 8,-3 1 7,-3 4 15,-6 5 25,-5 4 24,-4 6 25,-4 4 3,-2 7-16,-2 5-16,-1 7-15,-4 5-12,-4 5-5,-3 4-6,-5 6-6,-1 2-3,0 0 1,-1 0 1,1-1 0,1-2-5,3-7-9,3-8-10,3-6-10,2-5-5,2-4 0,3-5 0,1-3 0,4-4 1,8-2 4,6-3 3,7-4 5,4 0 6,1 1 9,1 0 10,1 2 9,1 1 9,-1 0 5,1 1 8,-1 2 6,0 1 2,-1 2-3,-1 2-4,-1 2-2,-1 1-4,-1 1-4,-1 2-5,0 0-4,-3 0-2,-1-1 0,-2 0 1,-2-2-1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4129 38144 486,'14'-35'5,"-1"9"10,-2 9 11,-2 9 9,-1 4 5,-1 2-3,1 0-2,0 2-2,0 3-7,2 6-9,0 5-10,1 7-10,-3 4-5,-6 2-2,-7 4-1,-8 3-1,-2-1-3,1-3-5,1-5-3,1-3-5,3-5 5,6-5 13,6-5 14,6-4 13,4-4 7,5 0-1,3-2-1,5 0-1,-1 0-3,-3 0-4,-5 2-7,-3 0-4,-6 6-6,-6 10-5,-7 9-7,-8 10-5,-4 4-2,-3-3-1,-3-4 1,-3-2 1,-2-3 2,-1-3 5,0-3 4,-2-3 5,1-2 7,1-2 9,3-3 8,1-1 10,3-1 3,3-2-2,3-1-1,3 0-3,4-2 1,6-1 2,6 0 3,6-1 3,6-3-2,7-2-5,7-4-6,7-2-6,4-2-5,2 1-2,2-1-3,2 0-3,0 1-4,-1 1-6,0 0-7,-1 2-5,-3 1-6,-4 2-5,-4 2-4,-3 3-5,-5 0-4,-2 0-5,-3 0-3,-2 0-5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15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5659 37719 418,'-2'-16'0,"0"0"-1,-3 1 0,-2-1-1,0 1 2,1-1 5,0 0 4,2 1 5,0 0 1,0 2 0,0 2-2,0 3-1,0 6 10,-2 13 22,0 13 22,-1 13 21,0 10 1,2 8-18,2 7-18,3 9-20,-1 7-12,-1 6-6,0 8-7,-1 6-7,-1 9-8,2 11-13,0 11-13,2 10-11,1 4-3,4-4 6,2-4 8,3-4 6,1-12-3,-2-21-12,-3-20-13,-1-20-12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21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15175 32466 527,'8'-14'2,"-2"2"3,-1 4 5,0 3 4,-1 0 4,0 0 7,0-1 5,0-2 6,-1 1 0,-1-1-5,0 0-4,-2 0-5,0-1-3,-2-3-3,0-4-2,-1-2-2,-2 0-2,0 1-2,-2 2-2,0 3-2,-2 1-1,-3 0 1,-4 2-1,-2 1 0,0 1-1,1 2 1,2 2-2,3 2 1,-1 2-1,0 4-2,-1 2-1,-1 3-1,-1 3 0,1 0 0,-1 1 1,0 1 0,1 3 2,1 3 1,1 5 2,1 3 2,0 2 1,0 1 0,0-1 0,1 0 0,0 1-1,2 1 0,2 1-1,2 0 0,1 1 0,1 1-1,-1-1 1,0 0 0,0-1 1,2-3 0,0-4 0,2-1 1,0-5-1,2-1 1,0-5-1,2-1 0,1-3-1,5-1 0,4 0-1,4-2-1,4-1-1,6-2-3,7-3 0,5 0-3,4-4-4,4 0-7,2-3-6,3-2-7,2-1-3,-2-2 3,-1 0 1,0-1 3,-6 0-5,-8 2-11,-10 2-12,-7 3-12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22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15030 38450 479,'-7'23'146,"2"1"-33,3-1-35,1 1-33,1 1-19,0 2-4,0 4-3,0 3-5,0 1-1,0 1 0,0-1 0,0 0-1,0 1-6,0 0-11,0 2-13,0 1-11,-1-2-6,0-2 2,-2-3 2,0-3 1,0-7-5,1-9-12,0-10-14,2-10-12,0-4 1,0 1 16,0 0 17,0 2 15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66700 10345 999,'7'-15'-26,"-2"2"-1,-2 3-1,-2 1 1,-1 2 1,2 1 3,0 0 3,2 2 3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22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15000 39737 560,'0'-29'0,"2"5"0,0 5 0,2 5 0,0 3 3,1 1 6,2 0 6,0 2 6,1 0 5,2 1 6,0-1 6,1 0 5,1 1 2,2 2-5,0 2-4,1 3-4,0-1-4,1-1-4,0 0-6,-1-1-4,0-1-4,-1 2-5,-1 0-5,0 2-4,-2 0-8,1 0-11,0 0-12,0 0-11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23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15912 38294 397,'-2'-16'3,"0"-2"6,-3 0 7,-2-1 5,1 4 10,2 7 11,4 8 12,3 8 11,0 5 1,-1 3-9,0 3-11,-2 3-10,0 4-7,0 3-4,0 4-4,0 4-4,0 2-4,0-2-3,0 0-2,0-1-2,0 0-2,0 2 2,0 2 1,0 3 1,-1 0-6,-2 3-10,-2 2-12,-1 2-12,-2 0-6,2-2 0,1-2 0,1-2-1,0-4-1,2-4-1,0-5-2,2-5-1,0-7-1,0-9 0,0-8 0,0-10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23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16100 40030 400,'29'-50'4,"-5"10"7,-5 10 7,-5 10 7,-2 5 5,0 2 3,-1 3 2,1 1 3,-1 6-1,-1 10-4,0 9-3,-2 11-3,-2 5-5,-4 2-4,-4 2-4,-4 2-6,-1-1-2,2-6 1,3-4 0,1-5 0,3-6-2,5-8-7,6-8-6,4-8-6,5-7-3,5-7 1,4-7 1,6-6 0,1-2 1,-3 5 2,-4 5 0,-2 6 1,-3 2 2,-3 2 1,-3 3 0,-3 1 1,-3 4 9,-4 6 16,-4 6 15,-4 6 16,-2 4 4,0 1-9,0 3-9,0 2-9,0 1-5,0 0-4,0 2-1,0 1-4,1 1-1,2-1-4,2 1-2,1-1-2,3-1-2,0-3-4,1-3-1,2-3-2,0-2-2,1-2 0,1-3 0,1-1 0,1-4 0,0-8-2,-1-6-1,1-7 0,0-4-2,-1-2 1,1-3 0,0-1 0,-2 0 2,-3 3 2,-3 4 4,-2 2 2,-3 2 2,-1 2 0,0 3 1,-1 1 1,-3 2-2,-2 3-3,-4 1-3,-2 2-4,-4 3-5,-5 2-9,-5 3-9,-5 4-7,0 1-1,5 0 7,5-1 9,5 1 7,2 0 0,0 2-11,1 0-9,-1 1-10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25"/>
    </inkml:context>
    <inkml:brush xml:id="br0">
      <inkml:brushProperty name="width" value="0.05849" units="cm"/>
      <inkml:brushProperty name="height" value="0.05849" units="cm"/>
    </inkml:brush>
  </inkml:definitions>
  <inkml:trace contextRef="#ctx0" brushRef="#br0">14751 46044 376,'0'-15'2,"0"2"5,0 3 6,0 1 4,0 1 3,-2 0 2,0 0 1,-1 1 1,-3 0 1,-4 2 2,-4 2 0,-3 2 2,-4 2-1,0 4-5,-1 2-4,-1 3-4,0 4-2,-1 2-1,1 3 0,-1 3-1,0 3 0,-1 2-2,-1 4-2,0 3-1,0 2 0,2 0-2,4 2 0,3 1 0,2 0-2,1 0 1,1 0-1,1 0 1,1 0-1,4 0 0,2 1 0,4-1 0,1-1 0,0 0 0,0-2-2,0 0 1,1-2-2,2-1 1,2-3-2,2-2 0,2-3-1,5-5-1,4-4-1,3-6-1,5-5-2,3-2-2,4-6-1,5-2-3,2-7-2,4-7-4,2-9-2,4-7-3,0-4-2,-2 2 1,-2 0-1,-2 1 1,-4 3 1,-6 2 4,-5 3 3,-7 3 3,-5 3 3,-4 5 3,-6 3 3,-4 4 2,-5 3 3,-1 1 6,-2 0 3,-1 2 5,-3 1 4,-2 0 0,-2 2 2,-1 0 2,-2 2-1,-2 4 0,0 2-1,-1 4-2,0 1 0,-1 3-2,0 1 0,1 3-2,0 1 0,3-1-1,1 1 0,2-1 0,1 1-2,1 0 0,-1-1-2,0 1 0,2-2-3,2-1-3,4-3-2,3-1-4,4-3-4,7-4-5,7-4-6,8-4-5,1-5-2,0-4 3,-1-5 3,-1-5 3,0-2 1,0 1 1,-1 1 2,1 1 0,-3 2 2,-3 3 1,-5 2 2,-3 4 2,-3 4 7,0 4 10,-2 6 10,0 4 11,-2 4 4,2 1-3,-2 3-3,1 2-3,1-1-3,0-1-4,1-3-3,2-1-4,0-2-3,1 0-4,2-2-3,0-1-4,2-1-4,1-4-3,3-3-3,2-2-4,1-4-2,3-6-1,1-4-3,3-5 0,0-3-2,1-1 2,-1-1 0,0 0 2,0-1 1,-1 1 1,-1 1 3,-1 1 1,-2 3 2,-4 3 0,-5 4 0,-3 5 1,-5 3 11,-4 6 22,-6 4 23,-4 5 22,-2 4 4,2 0-13,3 1-13,1 1-14,1 1-8,0 1-3,0 1-4,0 2-4,1 0-2,0 1-1,2 0-2,0 3-2,2-1 0,0 2 0,2 1 0,0 1 0,2 0-1,0-3-5,1-2-3,2-1-4,0-3-3,3-5-2,2-3-2,2-4-1,1-3-3,1-2 0,1-2 0,1-2-2,1-4 1,-1-4 2,1-5 1,0-5 1,-2-2 1,-1-1 3,-3 1 2,-1-1 2,-2 0 2,0-1 2,-2-1 3,-1 0 1,0-2 2,-2-1-1,-1-1 1,0-1 0,-2 1-1,-2 2 1,-2 1 0,-2 3-1,-3 3 0,-4 5 0,-4 4-1,-3 6 0,-5 5-2,-3 6-3,-5 6-4,-3 5-3,-2 5-7,0 3-9,-1 3-9,1 3-9,3-1-5,5-3 1,7-5 0,5-3 1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31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20950 32992 456,'9'-3'78,"1"8"-15,3 9-15,2 10-15,0 2-9,1-2-3,0-1-1,-1-2-3,0-3-1,-1 0-1,0 0-1,-2-2-1,-1 1 0,-3 1-1,-1 3-1,-2 1-1,-2 3-1,-2 3 0,-2 3-2,-2 3 0,-2 1-1,-3 2 0,-4 1 0,-2 0 0,-1 2-1,1 2 1,1 3 0,1 1 0,0 2-1,0 3 0,0 4-2,1 2 0,0 1 0,2-3 1,2-1 0,2-2 0,2-3 0,0-2 0,2-4-2,1-2 1,1-1-1,1 0 0,3 2 1,2 0 1,1 1-3,2-2-2,0 0-5,1-1-3,1-1-3,0 0-3,-1 0-3,1 0-1,0-1-6,1-3-6,2-4-7,0-2-6,1-2-3,3-3 3,1-1 2,3-3 2,-2-2 4,-3-2 6,-5-4 5,-3-3 6,-2-2 2,0 0-3,0-2-1,0 0-2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31"/>
    </inkml:context>
    <inkml:brush xml:id="br0">
      <inkml:brushProperty name="width" value="0.05475" units="cm"/>
      <inkml:brushProperty name="height" value="0.05475" units="cm"/>
    </inkml:brush>
  </inkml:definitions>
  <inkml:trace contextRef="#ctx0" brushRef="#br0">20789 40500 401,'-15'16'4,"2"-1"8,3 1 8,1 0 7,2-1 4,2 1-2,2 0-1,2-1-2,1 4-2,0 5-1,0 7 0,0 5-2,0 4-1,0 2 0,0 2-1,0 2 0,0 2-1,-2 2 0,0 2-3,-2 2 0,0 2-1,1 3-1,-1 3 0,0 3-1,0 1 0,2-1 1,0 0 1,2-2 1,0-2-1,0-1-2,0-2-1,0-2-2,0-3-1,2-1-1,0-2-1,2-2 0,0-1-2,0-2-1,-1 0-3,1-2-1,0 1-1,-2 0 0,0 2 0,-2 0 1,0 2 0,0 2-1,0 2 0,0 2-1,-1 0 0,-4-1-2,-2 0-1,-3-2-2,-3 0-3,-2-2-3,-1 0-5,-3-2-4,-1 1-4,-3 0-4,-1 2-5,-2 0-4,-1-2-2,1-4 0,1-5 1,1-6-1,2-4 1,3-7 0,3-5-1,3-6 1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32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23641 40014 408,'-4'-7'26,"8"2"6,8 2 5,7 2 5,5 1 1,1 0-5,1 0-6,1 0-4,1 0-3,1 0-4,1 0-2,1 0-2,1-1-1,0 0 1,2-2 2,1 0 1,1 0 0,0 0-3,2 2-1,1 0-2,0 1-3,-2-2-3,0 0-2,-1-1-4,-2-1-1,-2 2 0,-1 0 0,-3 2 1,0-1-1,1 0-1,1-2-1,1 0-2,1 0 0,2 0 1,3 2 0,1 0 1,1 0 1,0-2 1,0-2 1,1-1 1,-1-2 0,0 2 1,0 1 0,0 0-1,0 1 2,-2 0 0,0 0 1,-1 1 1,-1-1 0,1 2-1,-1 0-1,0 2 0,1 0-2,1 0-1,0 0-1,2 0-2,1 0 0,0 0 0,2 0 1,1 0 0,0 0-1,0 0-1,0 0 0,0 0-2,1-1 0,0 0-2,2-2-2,0 0-2,0-1 1,-2 0 1,-2 0 1,-1 0 2,-3 1 0,0 1 0,-1 0 1,-1 2-1,-1 0 0,0 0 0,0 0 1,1 0-1,-2-2 0,0 0-1,-1-3 0,-1-2-2,-1 0 0,1 0 1,-1 2 0,0 1 1,0 0 0,-1 0-1,-1 0 0,-1 0-2,-2 1 1,-1 0 0,-3 2 1,-1 0 0,-2 1 0,-1-2 0,-1 0 1,-1-2 1,-1 1 0,0 0 0,-2 2 0,-1 1 1,1-1-1,0-1 0,1 0-2,1-1-1,0-1-4,-1 0-9,-1 0-9,0 0-7,-2 0-4,-1 0 2,0 0 3,-2 1 1,-1-1 4,0 0 4,-2 0 4,0 0 4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32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34783 38700 403,'30'8'128,"-4"2"-27,-2 0-27,-3 1-26,-1 1-15,1 0-5,1-1-4,1 1-3,0-1-3,-1-1-1,-1 0 0,0-2-1,-2 0-2,1 2-1,-1 0-3,1 1-2,-2 1-2,-1 2 0,-3 0-2,-1 1-1,-1 0-1,0-1 0,-1-1 0,1 0-1,0-2-1,0 1-3,-1 0-4,1 0-2,-3 0-2,-6 3 2,-6 1 2,-6 3 2,-5 0 0,-5-1 2,-5-1 0,-5 0 0,-6 0 0,-6 5-4,-8 3-2,-6 4-3,1 0-6,8-7-6,10-5-8,8-6-6,5-3-9,1 1-9,1 1-10,1 2-10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39"/>
    </inkml:context>
    <inkml:brush xml:id="br0">
      <inkml:brushProperty name="width" value="0.05088" units="cm"/>
      <inkml:brushProperty name="height" value="0.05088" units="cm"/>
    </inkml:brush>
  </inkml:definitions>
  <inkml:trace contextRef="#ctx0" brushRef="#br0">40314 30721 432,'-9'-8'3,"0"0"5,-1 1 6,-1-1 6,-2 3 4,0 8 2,-1 6 3,-1 7 2,0 4 0,2-1-4,3 1-3,1-1-4,1 2-2,0 0-1,0 0-2,0 3-1,1-1-1,-1 1-1,0-1 0,0 1-1,0-1-1,0 1 0,1-1-2,-1 1-1,0-1 0,2 1 0,1-1 0,0 0 1,2 1 0,0 1 0,2 1 0,1 1 1,0 1 0,0-1 0,0 0 0,0 1-1,0 0 0,3 1 0,2 0-2,2 2 0,1 1-1,0-1-1,0 0 0,-1 1-1,1-1 0,-2 2 0,-1 1 1,0 1 0,-1 0 1,0 0-3,0 0 0,0 1-3,-1-1 0,-1 2-1,0 1-2,-2 0 0,0 2-1,-2-1-2,0 0-2,-1 0-1,-1 0-1,0 0-1,0 0-1,0 1 0,-1-1-1,-2 0 0,-2 0 1,-1 0-1,-4 0-1,-2-2-3,-3 0-3,-3-1-2,-1-1-3,-1 0-1,1 1-1,-1-1-1,0-1-2,-1-2-2,-1-1-1,-1-3-2,2-3 0,5-5 3,5-5 3,5-4 3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0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40250 38200 426,'14'30'100,"-3"-3"-20,-3-3-21,-2-3-21,-3-1-11,0 3-3,-2 1-3,0 3-2,-1 1-2,2 2-1,0 3-3,2 1-1,-1 1-2,-1 1-1,0-1-1,-2 0-1,1 0-1,0 1-1,2-1 0,0 0-1,0 1 0,0 2-1,-1 2 0,-2 3 0,0 0-1,0 2 1,0 0 0,0 2 0,0-1 1,0 0 0,0-2 2,0 0-1,0-2 1,2 0 0,0-1 0,2-2-1,-1 1-1,0-1 0,-2 0 0,0 0-1,-1 1-1,0 2 1,0 2-1,0 2 1,0 2-1,0 2-1,0 2-2,0 2 0,0 0-1,2-2 0,0-3 0,2 0 0,-1-4 0,-1-2-1,0-4 0,-2-2 0,1-2-1,0 1 1,2-1 0,0 0 1,1 1 0,0 1-1,0 0 0,0 2-1,-1 1 0,-1 4 1,0 3-1,-1 2 1,-1 1-1,0 0-1,0-2-1,0 0-2,0-3 1,0-2 2,0-4 1,0-2 2,0-1 0,0-1 0,0 0-2,0 0 0,0 0 0,0 1-2,0-1 0,0 0 0,0 3 0,0 5-1,0 4 1,0 6 1,0 1-1,0-1-1,0-1 1,0 0-2,0-2 1,0-2-1,0-2 0,0-2 0,0 0 1,1 2 0,2 2 0,0 2 0,1 0-1,-2-2-1,0-2-3,-2-2-1,0 0-1,0 4 1,0 2 1,0 4 2,1-1-3,0-3-5,2-2-6,0-3-6,0-7-1,0-8 4,-2-9 4,0-9 3,-1-4 1,2 0-1,0 0-2,2 0-1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3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65347 15253 472,'0'-18'39,"0"14"16,0 12 15,0 13 15,0 7-1,0-1-17,0 0-16,0 1-16,-1 0-13,0 3-8,-2 1-8,0 2-9,-1 2-6,0 2-3,0 2-5,0 3-4,0-2-1,1-2 1,-1-3 1,0-4 1,0-2-3,2-5-8,0-4-8,2-3-7,0-5-5,0-6 0,0-6-2,0-6-1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44825 31375 333,'49'20'167,"16"14"-1,15 14 1,17 16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44900 31298 999,'7'-8'-62,"-1"2"14,-1 1 15,0 1 15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44573 30695 452,'-1'-13'29,"-2"4"5,-2 6 5,-2 5 5,-3 5-2,-5 9-9,-6 8-8,-3 7-9,-4 3-4,-1 0-1,-1-1 0,-1-1 0,0-1 0,1 0-1,2 1 0,0-1 1,2-1-1,5-3-1,3-4 0,4-1 0,4-3-1,3-1-3,2-1-1,4-1-2,5-2-2,10-4-1,7-5-2,10-2 0,5-6-2,3-2-1,1-5-2,2-4-2,2-2-2,0-1-3,2-1-3,0-1-3,0-2-1,-2 0 1,-2 0 1,-2-2 2,-3 0 0,-3 4 1,-5 3-1,-3 3 1,-5 2 5,-5 1 11,-5 0 11,-4 2 11,-5 3 7,-1 4 4,-2 6 3,-1 4 3,-3 3-1,-2 3-5,-2 2-5,-2 2-5,0 1-4,1 1-2,0 0-2,2 3-3,0-1-1,0 1-2,1-1 0,-1 1-2,1-1 1,2 2-1,2 1 1,2 1 0,2-1-1,2-3-4,2-3-3,2-3-4,2-3-1,1-2-1,3-4 0,2-3 0,2-2-1,5-4 0,3-2-1,5-3-2,3-5 0,4-6-3,4-5-2,4-7-2,0-2 0,-3 0 2,-6 0 1,-2-1 3,-5 1 1,-5 1 2,-5 2 3,-5 0 2,-3 1 1,-2 1 2,-3 1 2,-1 1 0,-3 2 2,-6 3 1,-4 3 0,-5 3 1,-4 2-1,-1 4-1,-3 2-1,-1 4-2,-4 3-4,-3 6-7,-5 4-7,-3 5-7,1 2-1,8-3 5,6-1 4,7-2 6,3-2-4,0-1-14,0 0-13,1-2-14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3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44702 37158 416,'7'-16'3,"-2"0"7,-2 1 5,-2-1 6,-3 3 5,-2 4 4,-4 6 4,-2 5 4,-2 3-2,-3 5-6,-2 4-6,-1 3-6,-3 4-4,-1 3 1,-3 3 0,-1 3-1,-2 2 1,-1 3-1,-1 1-1,-1 2 0,1 0-1,3 0-1,4-1-1,2-1-1,3-3-1,4-2 1,4-3 1,5-3 0,3-4-1,5-3-4,6-4-4,4-4-3,6-5-3,7-5-3,7-4-2,7-5-2,4-7-3,3-6-2,4-6-4,2-8-3,1-3-2,0 2 2,-2 0 0,0 1 1,-4 3 2,-6 4 4,-6 3 3,-6 5 5,-4 3 3,-5 2 5,-3 4 3,-4 3 6,-5 3 4,-5 4 8,-4 4 6,-6 4 7,-3 4 1,-1 5-4,-3 5-4,-2 6-4,1 1-2,1 2-2,2 1 0,2 1-2,2 0-1,-1 0-3,0 1-1,0-1-3,1 0-1,2-2 1,2 0-1,3-1 0,0-2-2,1-3-1,2-3-3,0-3-1,3-3-3,4-4-3,3-5-2,5-2-4,3-6 0,3-4 0,3-6-1,3-3 1,1-6-1,1-3-1,-1-5-2,0-3 0,-1-3-2,-3-1 2,-3 0 1,-3-2 0,-3 2 1,-3 2 1,-2 3 0,-4 3 0,-2 3 4,-2 3 6,-3 3 5,0 3 6,-4 3 2,-2 1-4,-4 2-2,-2 2-3,-3 3-2,-3 1-3,-3 2-3,-3 2-2,-3 3-6,-3 6-9,-3 4-11,-3 5-9,2 1-4,7-3 1,7-3 2,7-2 2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4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48084 38316 448,'10'-7'5,"4"2"11,3 2 10,5 2 11,1 2 2,1 4-4,-1 2-5,1 3-5,-2 3-3,-3 0-3,-3 1-2,-3 1-2,-2 2-2,-2 3-1,-3 3-3,-1 3 0,-4 2-2,-6 1-1,-5 1-1,-7 1 0,-4 0-3,-1 0-2,-3 1-3,-1-1-3,0-2-2,1-3-1,3-5-2,1-3-1,2-4 1,3-3 5,1-2 3,3-4 4,5-1 9,11 0 14,12 0 15,10 0 13,6-2 1,2-4-12,2-4-14,3-4-12,-1-1-11,-2 2-8,-2 3-9,-1 1-8,-5 1-8,-4 2-7,-5 0-7,-4 2-7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6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45561 43250 489,'-7'32'143,"2"0"-33,2 2-33,2 1-33,0 1-17,0 0-4,-2 2-3,0 1-3,-1 0-3,-2 0-1,0 0-2,-1 0-2,-1-1-7,2-2-11,1-2-12,1-1-11,0-3-10,0-3-4,0-4-5,0-1-6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45550 44321 580,'0'-35'-8,"0"8"1,0 7 3,0 9 2,1 3 9,2 2 15,2 1 15,2 0 15,2 1 5,5-2-7,3 0-5,5-1-6,1 0-6,1 0-5,-1 2-4,1 1-4,-2 0-6,-2 2-5,-1 0-5,-2 2-6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6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46470 42822 432,'-8'-19'45,"2"7"9,1 8 8,0 8 8,2 5-1,0 3-11,2 4-10,1 2-10,0 4-8,0 5-4,0 4-5,0 6-5,-2 4-4,-1 4-3,-1 4-3,-3 4-3,-1 2-3,-2-1-5,0 1-5,-1 0-4,-1-1-4,1-3-3,-1-1-3,0-2-4,1-1-4,1-2-6,0 0-6,2-2-7,1-3-1,1-7 2,0-7 2,2-7 2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7"/>
    </inkml:context>
    <inkml:brush xml:id="br0">
      <inkml:brushProperty name="width" value="0.0424" units="cm"/>
      <inkml:brushProperty name="height" value="0.0424" units="cm"/>
    </inkml:brush>
  </inkml:definitions>
  <inkml:trace contextRef="#ctx0" brushRef="#br0">47250 44390 518,'8'-14'4,"2"1"5,0 2 7,1 3 7,2 0 0,1 2-5,3 1-6,2 0-5,0 3 2,1 4 6,-1 4 8,1 4 7,-3 2 1,-3 1-6,-4 1-6,-4 1-6,-3 1-4,-2 1-1,-2 2 0,-2 0-1,-3 0-1,-2 1 0,-3-1-1,-3 1-1,-2-2 0,0-2-2,1-1 0,-1-2-1,2-2 1,2 1 6,4 0 3,3 0 6,4-2 0,6-1-1,5-2-1,7-2-2,4-2-2,3 0-3,3-2-1,3 0-3,0-3-1,-2 0 0,-1-3 1,-3-2 0,-1 0-6,-3 2-10,-1 2-11,-2 3-12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45362 49016 516,'-7'-12'59,"2"8"-2,2 8-4,2 8-1,1 6-5,0 6-7,0 7-6,0 5-8,-1 4-3,-2 2-3,-2 2-2,-1 2-1,-2-2-4,2-4-2,1-5-3,1-5-3,0-2-8,2 2-13,0 2-15,2 3-13,0-4-11,2-6-7,0-7-9,2-6-7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8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59482 1131 418,'2'-13'44,"2"3"3,4 4 2,2 4 4,2 2-7,0 2-19,-1 0-19,1 2-18,-1 1-11,-3 3-2,-1 4-2,-2 2-2,-4 3-1,-6 3 1,-5 3 1,-7 3 1,-4 1 2,-1 1 2,-3-1 2,-1 1 3,-1-3 1,1-3 1,1-5 2,1-3 1,1-3 1,3-1 3,1 0 1,2-2 3,7-2 11,13-4 19,10-4 20,13-4 19,6-3 2,2-4-17,3-2-17,1-3-17,-1 0-11,-6 3-8,-4 3-7,-4 2-7,-5 4-5,-3 1-3,-3 2-3,-2 2-3,-4 2 1,-3 2 1,-2 2 4,-4 1 2,-2 3 2,-3 0 3,-4 1 2,-2 2 3,-1-2 2,1-1 4,1-2 3,0-2 4,2-1 4,1 2 6,0 0 6,2 1 6,1 2 7,0 4 10,2 2 10,1 3 9,0 2 3,2 1-8,0 1-7,2 1-7,0 2-5,0 1-4,0 2-3,0 3-4,0 0-4,2-2-2,0 0-3,2-1-3,-1-2-1,-1-3 0,0-3-1,-2-3 1,-2-2-8,-3-2-18,-5-3-16,-4-1-16,-2-4-8,1-8 4,-1-6 3,0-7 4,-1-9 2,-1-11 1,-3-11 2,-1-10 2,0 0 4,5 11 3,3 10 6,4 11 4,3 9 13,2 6 20,2 8 21,2 7 20,1 4 6,-2 3-11,0 3-11,-1 3-10,-2 1-8,2-1-6,-1 0-5,0-2-7,0-1-11,2-1-16,0-1-17,2 0-17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3"/>
    </inkml:context>
    <inkml:brush xml:id="br0">
      <inkml:brushProperty name="width" value="0.03835" units="cm"/>
      <inkml:brushProperty name="height" value="0.03835" units="cm"/>
      <inkml:brushProperty name="color" value="#00BFF3"/>
    </inkml:brush>
  </inkml:definitions>
  <inkml:trace contextRef="#ctx0" brushRef="#br0">65350 15994 573,'0'-15'9,"2"2"4,0 3 6,2 1 6,0 1 3,2 2 2,0 1 3,1 0 2,2 1 0,2 1-4,2-1-3,1 0-3,2 0-3,0 2-2,-1 0 0,1 2-2,-1 0-3,-1 0-4,-1 0-4,0 0-4,-2 1-10,1 2-12,0 2-14,0 2-13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45450 49693 627,'0'-15'5,"0"3"11,0 1 11,0 2 11,1 2 4,4 1-1,2 1-1,3 0-1,4 1-4,5 0-6,5 0-5,5 1-5,1-1-7,-3 2-7,-4 0-6,-1 2-8,-5 0-3,-1 2 0,-4 0-1,-3 2-1,-2 0-8,0 1-15,-2 1-17,0 2-15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8"/>
    </inkml:context>
    <inkml:brush xml:id="br0">
      <inkml:brushProperty name="width" value="0.05145" units="cm"/>
      <inkml:brushProperty name="height" value="0.05145" units="cm"/>
    </inkml:brush>
  </inkml:definitions>
  <inkml:trace contextRef="#ctx0" brushRef="#br0">46393 48317 427,'-2'-28'27,"0"5"4,-3 7 5,-2 5 5,0 6 2,3 6 1,1 6 0,2 6 0,1 4-2,0 3-4,0 3-4,0 3-5,0 3-4,0 6-2,0 5-3,0 4-3,-1 3-3,0 0-4,-2 0-3,0 0-4,-1 0-4,0-2-4,0-1-6,1 0-5,-1-2-1,0-2 1,0-2 2,0-1 2,0-4-4,0-4-7,0-3-8,1-5-9,-1-5-7,2-8-9,0-8-9,2-8-8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49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46700 49745 424,'9'-16'2,"1"-3"4,3-2 4,2-1 4,1 0 4,1 1 3,1 3 4,2 1 4,-2 3 2,1 2-1,-2 4 0,-1 3 1,-1 3-3,-3 4-2,-1 4-3,-2 4-3,-3 4-2,-4 7-1,-4 5-3,-4 6 0,-3 3-3,-2-1-4,-1-2-4,-3 0-4,1-3-3,5-5-3,3-5-4,4-5-2,3-4-2,3-2-3,4-4 0,2-2-3,4-5 1,6-6 3,3-6 3,7-5 2,1-4 3,2-1 2,1-1 3,1-1 1,-1 0 2,-2 1 0,-1 1 0,-3 2-1,-2 0 1,-5 4-1,-3 3 0,-4 3-1,-4 6 7,-3 8 13,-2 10 14,-4 8 14,-2 4 3,0 2-8,-2 1-6,0 1-7,-1 1-5,0 1-2,0 1-3,1 1-1,-1-2-3,2-4-4,0-3-2,2-5-4,1-2-1,3 0-3,4-2 0,2-1-3,3-2 0,2-4-1,1-4 0,3-4-1,2-5-1,3-6 1,3-5-1,3-7 0,0-3 0,-3-1-4,-4 0-3,-1-2-3,-4 0 1,-3-1 2,-3 1 3,-2 0 3,-4 1 1,-3 3 0,-2 3 0,-4 3 0,-2 2 2,-3 1 1,-4 1 3,-2 1 2,-5 3-4,-9 8-13,-7 7-11,-8 6-13,0 3-2,9-1 7,9 0 7,9-2 7,4 0 0,-1 2-8,-2 0-8,0 1-8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56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40565 51650 802,'-6'14'19,"1"-1"-4,2-2-5,2-2-4,1 2-1,0 5 2,0 7 2,0 5 3,0 4 1,0 1-1,0 0-1,0 2 0,0 0 0,0-2-3,0 0 0,0-1-2,0 0 0,0 3 0,0 1 0,0 2 1,0 0-1,0-4-3,0-2-2,0-3-4,0-1-1,2 1 0,0 0 0,2 2 1,-1 1 0,1-1 0,0 0 2,0 1 1,-1 0 1,0 2-1,-2 2-1,0 2 1,-1 0-2,0-1 0,0-3 0,0-2-1,0-1-1,0-1-2,0-2-2,0 1-2,0-2 1,0 0 3,0 1 2,0-1 4,0-1 0,0-3-1,0-3-2,0-3-1,0-2-2,2-3-1,0-1-3,2-2-1,0-2-3,1 0-6,1-2-6,2 0-4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5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45395 53612 420,'2'-16'1,"2"0"2,4 1 2,2-1 2,0 1 1,-3 3-2,-2 1-1,-4 2-1,-2 0 2,-2-2 4,-2-1 4,-1-3 4,-4 1 1,-2 3-2,-3 2-3,-3 4-1,-2 2-2,-1 2 0,-1 2-1,-1 2 0,-1 2 0,-1 2-2,-1 1-1,-1 3-1,-1 2 0,1 2-1,-1 1 0,1 3 0,0 2 0,1 3-1,1 3 0,1 3 0,1 1-1,1 0 0,1 0-1,1 1 0,1 0 0,3 2 0,1 2 0,3 3 1,1-2-1,4 0 0,2-3-1,4-2-1,2-2-1,2-3 0,2-3-2,2-3 0,1-2-2,3-1 0,2-1-1,2-1-1,3-2-1,5-4-1,5-5-2,5-2-2,2-5 0,2 0 1,1-3-1,0-2 2,2-2-2,-1-4-2,0-2-3,0-3-2,0-2 0,0-1 5,1-1 3,-1-1 3,-2 0 3,-2-1 0,-3 1-1,-3-1 1,-5 3 0,-5 3 0,-6 5 1,-6 3-1,-5 2 4,-2 0 6,-4 0 7,-2 1 7,-3-1 3,-2 2-2,-2 0-3,-1 2-2,-3 2 0,0 4-1,-1 4 0,-1 4-1,-1 2 1,-1 1 1,-1 1 0,-1 1 1,0 2-1,-1 2-2,1 1 0,-1 3-3,2 0 0,3-2 1,3 0-1,3 0 0,2-3-2,4 1-6,2-2-4,4-1-6,3-2-3,6-4 0,4-5 0,5-3-1,4-4 0,1-3-1,3-5 0,1-4 1,2-3-1,1-1 1,1-3 1,1-1 0,-2-1 1,-3 3 0,-5 1 0,-3 3 2,-5 3 5,-5 6 12,-4 6 13,-6 6 11,-2 3 4,-2 2-3,0 0-3,-1 1-4,0 2-3,2 1-3,2 3-1,2 2-3,4-1-4,6-1-6,5-3-5,7-1-7,3-4-3,-1-4-3,1-6-1,-1-4-2,2-5-2,3-3-1,3-5-1,3-3-2,2-5 0,2-3 1,2-5 0,2-3 1,0-2 2,-2 0 1,-1 0 3,-3 0 2,-3 2 2,-5 5 3,-5 6 2,-5 4 3,-5 3 4,-3 4 8,-4 3 8,-4 3 6,-4 4 7,-4 6 3,-4 6 3,-3 6 5,-3 3-2,1 4-7,-1 4-6,0 2-7,1 1-4,1 2-3,1 1-2,0 1-3,2-1-3,1-2-1,0-1-2,2-3-2,1-1-2,2-3-3,2-1-3,3-2-2,3-4-5,9-3-5,8-4-6,7-4-6,5-5-2,-1-6 2,0-6 1,1-5 1,-1-5 3,2-3 3,1-3 3,1-2 4,-2-2 4,-4 3 5,-3 2 7,-5 2 5,-3 2 3,-2 2 1,-4 4 1,-3 3 0,-3 5 7,-4 7 12,-4 6 11,-4 8 12,-3 4 2,-1 3-10,-3 3-10,-2 3-9,0 2-6,1 1-1,1 1-3,0 1-1,2-1-2,3 0-3,1-1-3,2-1-3,2-1-1,0-3 0,2-1 0,0-2-1,3-3 0,2-1-4,3-3-2,4 0-3,1-4-2,3-1-1,2-2-2,1-2 0,3-3-1,1-4 0,3-4 1,1-3 0,1-5 1,-1-3 0,-1-5 2,-1-3 1,-1-4 1,-3-2 3,-1-4 1,-2-3 4,-3 1 0,-1 2 1,-2 3 0,-2 4 1,-3 2 1,-3 5 1,-2 3 2,-4 5 2,-2 3 0,-3 2-1,-4 4 0,-2 3 0,-3 2-4,-1 2-3,-3 2-5,-1 2-3,-2 2-8,-1 5-9,-1 4-9,-1 4-9,1 2-4,3 3 1,3 1 2,3 3 0,3-3 2,2-4 3,4-4 3,3-6 2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29:59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51305 54677 406,'9'-6'65,"3"2"-11,3 4-12,4 3-12,-1 1-7,-1 3-1,-3 2-2,-1 2-1,-2 1-1,-1 1-3,0 1-1,-2 1-3,-2 1-1,-2 2 1,-4 0-1,-2 1 0,-4 0 0,-2 1-1,-3-1-2,-3 1-2,-1-2 0,0-1-2,2-2-1,1-2-1,1-1-1,1 1 0,0 1 2,2 1 0,4 1 1,8 0 2,8-1 2,7 1 1,4-2 2,-3-3-3,-1-3 0,-2-2-1,-2-2-1,-1 2 3,-1 0 1,-1 1 3,-2 2 0,-2 2-1,-4 2-1,-2 1-1,-4 2 0,-2 0-1,-4-1-1,-2 1-1,-3 0-1,-1 3-1,-3 1-1,-1 3-1,-4 0-1,-1-1-3,-4-1-2,-3-1-1,-1-1-4,0 1-4,-1-1-5,1 1-3,2-1-6,5-3-5,5-1-6,5-2-5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17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46195 57138 495,'-1'-36'68,"-4"9"-12,-2 7-12,-3 9-10,-3 2-9,0 0-6,-1-1-5,-1-1-5,-1-1-3,1 2-1,-1 1 0,0 1-1,-1 1-1,-3 2 0,-3 2 1,-3 2-1,1 2 0,5 2-1,5 2 0,5 2 0,0 2-1,-2 3 1,-3 3 1,-3 3-1,-1 3 1,1 1 0,0 3 0,2 1 1,0 1-1,-1 1 1,-1-1 0,-1 1 0,0-1 1,2 0-1,3 1 1,1-1 0,2 0 0,2-1 0,3-1-1,1-1 1,1-1-2,2 1 1,0-1-2,2 1 0,0-2-1,2 0 0,0-1-1,2 0-1,1-3-1,1-1-1,3-3 0,2-1-1,2-3 1,1-2-1,3-4 0,2-2 1,1-3-2,3-1-3,1 0-3,3-1-4,1-3-2,2-4-2,3-4-2,1-3-2,1-3-1,-2 1 1,0-1-1,-1 1 1,-2-1 2,-1 1 3,-3-1 3,-1 1 4,-4 0 1,-3 4 2,-4 3 2,-4 3 0,-4 1 3,-1 0 3,-2 0 4,-2 1 2,-3-1 3,-4 2 2,-4 0 1,-3 2 2,-3 1 0,1 2-1,-1 2 0,0 2-1,0 2 1,-1 2-1,-1 1 1,-1 3 0,0 2 0,0 0 0,2 1 0,1 1 0,1 1-1,1 1 0,1 1-1,0 1-1,3 0 0,3-2-3,2-3-1,4-1-1,3-3-4,4-2-6,3-4-5,5-3-5,3-3-2,3-3 2,3-5 2,3-4 3,1-2 0,-1-1-3,-1-1-2,-1-1-3,-2 1 0,-3 2 2,-3 4 1,-2 3 3,-4 4 6,-3 8 15,-2 6 13,-4 8 13,0 1 4,0 0-7,2 0-8,0-2-6,2-3-6,3-3-4,4-4-5,2-4-4,2-2-3,1 0-2,2 0-3,0 0-1,1-1-3,3-2-2,1-2-2,3-1-3,1-4 0,2-2 2,2-3 1,3-3 3,-1-3-1,-2-3-2,-1-3-3,-3-3-1,-2-2 0,-5-1 3,-3 0 4,-4-2 4,-4 2 5,-3 6 8,-3 3 8,-2 7 8,-4 3 7,-2 6 5,-3 5 6,-3 4 5,-2 5 0,2 4-6,1 3-6,0 5-6,2 2-3,-1 1-2,0 1-2,0 1-2,1 1-1,0-1 0,2 0 0,1 1-1,0-1-1,0-1-3,0-1-2,0-1-3,0-1-1,2-1 0,0-1-1,2-1 0,1-1-2,4-1 0,2 0-3,4-2-1,1-2 0,3-2-2,1-4 0,3-3 0,2-3-1,1-6-2,3-4-1,1-5-1,1-3-1,-3-3-1,-1-1-1,-3-2 0,-2-3 0,-3 1 1,-2-2 0,-4-1 2,-2 0 1,-2 0 1,-3-1 1,0 1 1,-5 1 2,-2 3 0,-5 3 1,-4 3 1,-1 4-2,-1 3-2,0 4-4,1 5-2,-1 2-5,2 3-5,1 4-7,1 2-5,1 2-3,2 0 0,2 0 0,3 0 1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1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51166 58365 529,'-6'-6'9,"6"5"16,4 2 17,5 5 18,2 1 1,-1-1-11,0 0-13,-2-2-12,-2 0-11,-6 0-12,-5 0-10,-4 0-12,-2-2-3,1-3 3,1-2 3,1-3 4,1-2 4,2 1 7,2-1 6,2 0 6,2 2 8,4 1 10,2 2 9,3 2 11,2 2-2,0 2-12,-1 2-12,1 1-12,0 2-21,-1 1-32,1 2-31,0 0-32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19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53610 57030 529,'-15'-15'-36,"4"2"15,3 3 14,3 1 16,0 3 10,0 4 4,-2 4 5,0 4 5,-2 3 0,-1 3-4,-3 3-2,-2 4-5,-1 1-1,-1 3 0,-1 1-1,-1 3 0,0 0 0,1 0-2,0 1-1,2-1 0,2-1-3,3-1-1,3-3-4,2-1-1,4-3-4,4-3-6,4-3-6,4-2-5,2-4-3,3-1-4,2-2-2,1-2-3,3-2-1,1-3 3,3-4 0,1-2 3,1-3 2,-3 0 2,-1-1 3,-3-1 2,1-3 3,3-3 1,3-5 2,3-3 1,-1 0 3,-5 3 4,-5 5 4,-5 3 3,-4 7 8,-4 9 10,-4 8 10,-4 9 10,-3 6 1,0 1-8,-1 2-8,-1 3-8,-1 0-7,0-1-2,0-1-3,0-1-4,1-1-1,2-1-1,2-1 1,3-1-1,0-1-3,3-1-6,2-1-8,2-1-6,2-2-2,2-4 2,1-5 3,3-2 3,2-5-1,1-2-1,3-4-2,1-2-2,2-3 0,-1-1 0,1-3 1,-1-1 1,1-3 2,-1-2 1,1-1 4,-1-2 1,-1-3 2,-4 1 2,-5-2 1,-3-1 2,-3 1 1,-2 1-1,-3 3 1,0 2 0,-4 2-1,0 5-1,-3 3-1,-2 4-2,-2 3-4,-4 0-6,-2 2-6,-3 1-7,-2 1-4,-1 3-2,-1 4-2,-1 2-1,1 2 2,5 0 4,3 0 4,4 0 5,3 0 4,-1-1 3,0 1 3,0 0 4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1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56514 58116 541,'9'-7'-25,"2"2"15,1 2 17,3 2 15,1 1 6,-1 2-1,1 0-4,0 2-2,-1 0-1,-1 3 1,-1 2-1,-1 2 0,-2 2 0,-4 3-2,-4 3 0,-4 3-2,-4 1-4,-2-1-8,-3-1-6,-3-1-9,-2-2-3,1-1-2,-1-2 0,0-3-2,1-1 0,-1 0 1,0-2 2,1-1 1,0-1 4,2-2 6,3-2 7,1-2 5,3 0 8,4 4 7,4 2 9,4 3 7,3 0 3,3-2-6,3-4-5,4-2-5,1-3-4,1 0-3,1-2-3,1 0-4,1-2-1,2 0-4,3-1-1,1-1-3,0 0-4,-3 2-3,-3 2-4,-3 2-4,-3 1-8,-1 0-9,-2 0-11,-2 0-11,-2 0-5,-1 2-2,-1 0-3,0 2-1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3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66463 14837 428,'-7'-32'64,"4"15"2,2 14 1,4 16 3,0 8-5,-1 5-11,0 3-10,-1 4-9,-1 5-8,0 4-4,0 6-2,0 4-4,-2 8-5,-2 9-6,-4 11-6,-2 9-5,-1 4-3,2-2 2,3-2 0,1-2 2,1-8-4,2-15-8,0-14-8,2-16-7,0-8-13,2-5-15,0-3-17,2-4-15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14700 2600 999,'14'7'-6,"-4"-1"-12,-2-1-12,-2 0-12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16000 1850 534,'44'22'147,"-6"-1"-33,-6-3-33,-5-1-33,-5-3-19,-1-1-8,-3-2-7,-1-2-8,-1-1-3,2 0-2,0-1 0,1 1-1,-1 0-10,-3 0-19,-3 0-20,-2-1-19,-4 1-7,-3 0 5,-2 0 5,-4 0 6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7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15329 2785 492,'-9'-2'12,"12"-2"23,13-4 22,14-2 25,7-3 2,8-3-15,4-3-17,8-3-16,0-1-11,-3 1-4,-3 1-6,-2 1-5,-5 2-4,-4 4-2,-5 4-5,-5 5-2,-5 1-5,-3 2-5,-5 0-7,-3 2-4,-7 1-6,-10 4-3,-10 2-4,-9 3-4,-5 4 6,3 2 17,1 3 16,3 3 17,1 1 8,1 1-1,0-1 0,2 1-1,-1 1-1,-1 4-1,-3 5-2,-1 3-1,-2 1-3,-1 0-3,-1-2-2,-1 0-3,0-1-4,-1-2-3,1 0-4,0-1-3,0-2-4,2-1-4,3-3-4,2-1-5,3-6-7,8-7-10,6-8-9,8-8-11,3-4 2,2 0 11,0 0 14,1 1 11,1-2 7,0 0 1,-1-1 0,1-1 1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16750 3711 462,'14'-13'10,"-3"8"22,-2 7 21,-4 6 20,-2 5 5,0 3-15,-2 3-13,0 3-13,-1 2-9,2 1-3,0 1-3,2 1-2,0 0-4,2-1-3,0-1-3,1-1-4,2-2-5,4-1-5,2-3-6,3-1-7,3-2-3,3-3-1,3-1-2,3-2-1,3-4-4,4-4-4,4-6-5,4-4-5,-1-3-1,-5-1 4,-7-2 4,-6 0 3,-3 0 1,-3-1-2,-1 1-1,-2-1-1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18487 1690 582,'-6'-29'34,"6"7"8,4 6 7,6 5 6,3 3 0,3 1-8,3-1-8,3 0-9,4 1-6,7 0-8,5 2-5,6 1-7,0 0-3,-5 2 1,-4 0 2,-5 2 1,-3 0-9,-1 2-16,-1 0-17,-1 2-18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18849 818 554,'-22'-29'30,"6"7"7,5 5 5,5 7 6,1 5 3,0 8-3,-1 6-2,-2 7-2,-2 8-6,-5 7-9,-5 8-9,-5 8-10,-2 1-8,1-5-4,1-4-6,1-5-6,2-5-2,3-3 0,3-5-1,3-3 0,5-4-4,8-3-8,8-3-6,8-2-8,4-3 1,3-2 10,1-2 10,3-2 9,-3-1 8,-4 2 4,-4 0 3,-6 2 4,-7 3 4,-8 8 5,-9 6 4,-9 7 4,-5 4 1,-1 0-3,-1 2-4,0 1-2,0-2-4,5-3-3,3-5-3,5-3-2,1-4-2,2-1 1,1-2 2,1-2 0,4-3-2,6-3-7,7-2-6,8-3-6,5-4-1,5-4 1,5-4 3,4-3 2,3-3 3,-1 1 1,-2-1 2,0 1 2,-3 0 1,-3 2-1,-5 2-1,-3 3-1,-3 1 5,-3 2 10,-1 2 10,-2 3 10,-4 2 3,-6 4-6,-6 3-6,-6 5-4,-4 3-5,-3 2-3,-3 1-3,-3 3-4,1 0-1,1-1-3,4-1-1,3-1-1,3-2-2,1-2 1,2-4 0,3-3 0,0 0-4,0 0-6,0 1-8,0 2-6,0 0-2,1-1 2,-1 1 5,0 0 2,0-1 9,0-2 15,1-3 14,-1 0 15,2-2-2,4 2-21,4 0-19,4 1-21,2 0-7,3-4 3,2-2 5,2-3 5,0-3 3,-1 0 3,-1-1 5,-1-1 2,-1-1 3,0 2 2,-2 1 0,-1 1 1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39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18524 2453 448,'-12'-2'14,"8"-1"-6,8-2-7,8-1-7,1 0 0,-5 6 7,-4 4 7,-5 6 8,-5 2 2,-2 3-1,-4 1-1,-2 3-2,-3 2-1,-3 5-1,-3 3-1,-3 5-1,-2 1-1,-3 0 1,-1 0 0,-2 0 1,-1-1-2,1-2-1,1-1-2,2-3-3,1-3 0,5-3 0,3-5 1,5-3 1,6-4 1,8-4 3,9-4 1,10-4 3,5-4-1,5-2-1,3-3-2,4-3-2,2-2-3,-1-2-4,-2 0-2,0-1-3,-2 0-4,-1-1-4,-3 1-3,-1-1-3,-1-1-3,3-4-3,1-5-2,3-3-3,-2 0-1,-2 4-2,-3 3-1,-2 5-1,-5 3 2,-3 2 7,-4 4 7,-5 3 7,1 2 15,2 2 25,3 2 25,4 2 25,1 2 6,1 2-10,1 2-11,1 2-11,1 1-9,1 0-7,1-1-6,1 1-7,0 0-5,-1 0-1,-1 0-2,-1 0-1,-1 0-11,-2 3-21,-3 2-19,-1 1-20,-4 1-8,-6-1 5,-6 0 4,-6-2 5,-3 0 3,1-1 1,-1 1 1,0 0 2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0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19065 3900 436,'21'30'171,"-5"-3"-40,-5-4-39,-4-1-39,-3-1-23,2 2-4,0 4-5,1 3-5,1 0-5,-2-1-3,-1-3-4,0-1-3,-2-3-7,0 0-6,-2-1-6,0 0-8,-3-5-3,-2-3-2,-4-6-2,-2-4-1,-3-5 1,-3-2 3,-3-4 4,-3-2 3,-1-4 0,-1-5-5,1-5-3,-1-5-4,1-1 1,1 1 6,1 3 6,1 2 6,2 2 5,1 5 3,3 3 3,1 4 3,2 5 12,2 4 19,2 6 20,3 4 20,0 4 0,2 3-18,0 3-18,2 3-18,0 1-13,2-3-11,0-1-9,2-2-10,0-3-6,1-3-1,2-3-1,0-2-2,1-3 1,2-1-1,0 0 2,1-1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20400 4215 539,'21'-6'3,"-3"1"5,-5 2 6,-3 2 6,-1 1 4,0 0 1,1 0 2,2 0 1,0 0 4,1 0 5,1 0 4,1 0 5,1 1-1,0 2-7,-1 2-8,1 1-7,-1 2-9,-1 0-9,-1 0-9,-1-1-9,-1 1-3,-2 1 3,-2 2 4,-2 0 3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23100 881 537,'8'-14'9,"1"5"20,2 3 19,0 4 20,2 3 4,3 2-8,3 2-9,3 2-9,0 1-10,-1 3-12,-3 2-13,-1 1-11,-2 2-9,-3 2-7,-1 0-7,-2 1-7,-4 2-6,-4 2-5,-6 4-6,-4 3-6,-3-1 1,-1-3 7,-1-5 6,-1-3 7,-1-3 3,2-1 3,1-1 1,1 0 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4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68100 13863 634,'1'-22'4,"4"6"9,2 5 8,3 5 9,3 2 5,0 2 2,1 0 3,1 2 2,1 2-2,1 6-6,2 4-7,0 5-5,-1 3-8,-1 1-7,-3 1-9,-1 1-6,-3 1-6,-2-1-1,-4 1-2,-2-1-3,-4 0-3,0-3-8,-3-1-6,-2-2-8,-1-3-2,0-1 1,1-2 2,-1-2 1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21809 2231 410,'-15'3'32,"4"6"10,3 6 10,3 5 12,0 6-3,0 3-15,-2 4-15,0 4-15,0 0-11,0-6-7,2-4-6,1-4-6,3-9-8,7-9-7,7-10-7,8-9-8,5-9 1,8-5 6,7-6 8,6-7 8,4 1 6,-2 4 5,0 5 7,-2 6 6,-3 3 5,-8 6 6,-6 5 7,-7 5 5,-5 2 3,-2 2 1,-4 0-1,-3 2 2,-3 1-4,-2 4-4,-4 2-6,-2 3-5,-5 5-5,-6 5-4,-5 7-6,-7 5-4,-4 4-3,-4 1-2,-5 0-1,-3 2-2,-2-1-1,-2 0 3,0-2 0,-2 0 2,2-2 3,2-5 2,4-4 3,2-3 3,4-4 4,7-3 2,5-3 5,7-2 3,7-4 3,10-1 6,10-2 4,9-2 5,10-3-1,7-6-6,8-4-6,7-5-6,5-3-5,0-1-3,0-1-4,-1-1-4,-2 1-4,-6 3-6,-6 3-6,-6 3-5,-5 2-4,-5 0-2,-5 2-2,-5 1-2,-6-2-1,-6-2 1,-8-3 0,-6-3 1,-5-1 4,0 3 8,-1 1 7,-1 2 7,0 2 8,3 1 7,1 0 8,2 2 7,2 4 11,0 8 14,2 8 15,1 8 14,0 3 0,2 2-16,0 1-15,2 1-16,0 3-9,2 5-5,0 4-4,2 6-4,-1 1-3,-1-1 1,0 0 0,-1-1 0,-1-3-5,0-4-13,0-4-11,0-4-13,-1-3-5,-1-5 2,0-3 1,-1-4 1,-3-4 4,-4-1 4,-4-2 5,-3-2 5,-5-2 3,-1-1 3,-4 0 2,-3-1 2,0-2 3,3-1 4,3 0 4,3-1 4,3-2 4,3 0 6,2-1 6,4-2 5,3 0 1,4-1-3,4-2-4,4 0-4,5-2-4,6-3-8,5-3-5,7-3-8,3-2-6,2-1-7,2-1-7,3-1-7,-2 0-6,-2 1-1,-3 1-3,-3 2-2,-4 0 2,-3 4 6,-5 3 6,-3 3 7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1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25250 2540 494,'6'-5'14,"-3"8"28,-2 6 28,-3 7 29,-2 5 1,2 3-24,0 3-24,2 3-24,0 1-14,0 0-6,0 1-5,0-1-6,0-1-8,0-2-13,0-1-11,0-3-13,0-2-4,0-3 3,0-3 4,0-2 2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1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26143 872 399,'-8'-19'39,"2"7"14,1 8 14,0 8 15,3 9 0,2 9-16,4 10-17,2 11-14,1 6-10,0 7-2,-2 6-1,-1 5-2,0 10-3,-2 11-5,0 11-6,-2 13-3,0 6-5,0 1-1,0 1-2,0 1-2,1 2-6,0 4-9,2 4-11,0 4-9,1-4-6,0-14-1,-1-11-3,1-14 0,0-12 1,0-11 4,0-12 4,0-12 4,-1-10 5,0-8 2,-2-7 4,0-8 3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25466 3058 521,'-12'-14'73,"8"3"-8,8 3-10,8 2-8,6 4-4,8 2-1,7 4 0,7 2-1,3 3-5,0 3-13,0 4-12,0 2-11,-2 1-14,-2 0-13,-3 1-14,-3-1-13,-5-1-8,-4-3-2,-5-3-3,-4-2-1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2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27750 840 548,'8'-21'95,"1"5"-13,2 5-13,0 5-13,2 2-11,5 0-10,4 0-9,3 0-9,2 2-6,-1 4-4,-1 4-3,-1 4-5,-3 2 0,-3 1 1,-5 1 3,-3 1 1,-3-1-15,-2 0-31,-3-1-30,0 0-32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2"/>
    </inkml:context>
    <inkml:brush xml:id="br0">
      <inkml:brushProperty name="width" value="0.05597" units="cm"/>
      <inkml:brushProperty name="height" value="0.05597" units="cm"/>
      <inkml:brushProperty name="color" value="#F2395B"/>
    </inkml:brush>
  </inkml:definitions>
  <inkml:trace contextRef="#ctx0" brushRef="#br0">27130 2100 393,'-20'1'13,"7"4"27,7 2 27,6 3 27,3 4 3,0 4-23,-2 3-22,0 5-23,-1 2-14,0 0-8,0 2-6,0 1-8,-1 0-6,0-1-6,-2-2-6,0 1-6,2-9-5,4-13-7,5-14-7,6-13-6,4-9 4,5-1 12,5-3 13,5-1 14,1 1 9,-2 6 7,-2 3 8,-1 7 6,-3 2 4,-3 4 2,-3 3 0,-3 2 1,-2 3 3,-1 0 1,-1 2 3,0 1 3,-2 3-1,-3 7-4,-1 7-5,-2 7-4,-3 5-2,-6 1-3,-4 2-1,-5 3-1,-5 0-8,-3 0-12,-5 0-13,-3 1-13,-2-4-6,3-4 1,2-5 0,1-5 1,3-4 3,1-4 4,2-5 6,3-2 4,1-6 4,4-4 3,3-6 2,3-4 3,4-3 2,7-3 3,7-1 3,8-2 3,4-1 4,2 1 6,4 1 6,3 1 5,0 2 2,-3 7-2,-3 3-2,-3 6-3,-3 4 0,-3 4 2,-3 4 1,-3 4 1,-3 2-1,-4 3-7,-4 1-6,-4 3-6,-4 1-5,-4 1-2,-3 1-2,-5 1-3,-4 2-5,-3 1-5,-4 3-6,-5 1-6,-3 1-1,-2-2 7,-4 0 5,-2-1 5,0-1 5,4-3 1,3-1 3,5-3 3,3-2 5,3-3 9,3-2 10,3-4 9,10-2 9,16-2 8,17-3 8,17 0 8,11-5-2,6-4-14,5-6-14,7-3-13,3-3-12,-1 4-11,1 3-11,-1 3-11,-2 1-8,-7 2-9,-5 1-7,-6 0-8,-8 2-5,-8 0-3,-9 2-2,-8 0-4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63592 7165 999,'-43'-7'-6,"10"3"-12,8 1-12,9 2-12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5"/>
    </inkml:context>
    <inkml:brush xml:id="br0">
      <inkml:brushProperty name="width" value="0.05546" units="cm"/>
      <inkml:brushProperty name="height" value="0.05546" units="cm"/>
      <inkml:brushProperty name="color" value="#FED406"/>
    </inkml:brush>
  </inkml:definitions>
  <inkml:trace contextRef="#ctx0" brushRef="#br0">14816 1221 396,'-7'-29'28,"2"7"10,2 5 12,2 6 11,1 8 2,0 8-6,0 9-7,0 10-6,1 4-6,2 4-6,2 3-4,2 3-6,0 1-3,-1 2-2,-1 0-1,0 2-3,-2 1-3,0 2-1,-2 2-4,0 2-2,-1 2-3,2 3-3,0 3-3,1 4-3,1-1-2,0-1 1,0-3 0,0-1 1,-1-2-1,0-4 1,-2-3-1,0-2 1,-1-4-1,2-4 1,0-3-1,2-5 0,-1-3-1,1-3-4,0-3-4,0-3-3,0-5-9,0-8-18,0-8-16,0-8-17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6"/>
    </inkml:context>
    <inkml:brush xml:id="br0">
      <inkml:brushProperty name="width" value="0.05147" units="cm"/>
      <inkml:brushProperty name="height" value="0.05147" units="cm"/>
      <inkml:brushProperty name="color" value="#FED406"/>
    </inkml:brush>
  </inkml:definitions>
  <inkml:trace contextRef="#ctx0" brushRef="#br0">15733 663 427,'-6'-28'15,"4"5"10,4 7 9,4 5 10,3 4-1,1 2-8,3 2-10,2 2-9,1 1-5,3 0-1,2 0-1,1 0-1,3 0 0,1 0 1,3 0 1,1 0 2,2 0-1,1 0-1,0 0-2,2 0-1,2 0-1,2-2-1,4 0-2,3-2-1,1 1-1,0 0-2,0 2-2,0 1-3,0 0 0,0 0-1,0 0 1,0 0-1,-3 0 1,-8 0 0,-6 0 2,-7 0 0,2-1 1,9-1 0,10 0 0,10-1 0,2-2 0,-4 0 0,-6-2 1,-4 0 0,-3 0 0,0 0 0,1 2 1,-1 1 1,0 0 0,2 0 0,1 0 1,0 0-1,1 0 1,1 0 1,-1 0 0,0 0 0,-1 1-1,0 0 0,-1 2-2,-2 1-1,2 0-1,1 0 0,2 0-1,2 0 1,1 0 0,0 0 0,0 0 1,0 0 2,0 0-1,0 0 0,0 0 0,0 0-1,-1 0 0,0 0 0,-2 0-2,0 0 0,-1 0 0,1 0 0,-1 0 0,0 0 0,-1 0 1,-2 0-2,-2 0 0,-1 0-1,-2 0-1,0 0 1,0 0 1,1 0 0,-1-2 1,2 0 1,1-3 0,1-2 0,0-1 1,0 2 0,0 1-1,0 0-1,1 1 1,1-2-1,0 0 1,2-1 1,0 0-2,2 2 0,0 2-1,2 2-1,0 1 0,-2-2 0,0 0 1,-2-2 0,-1 0 1,-1 1 0,-3-1 1,-2 0 0,-2 0 1,-3 2 0,-3 0 2,-3 2 0,-3 0 1,-1 0-2,-3 0 1,-1 0-2,-2 0-1,-3 0-2,-1 0-3,-2 0-1,0 0-2,2 2 0,1 0-1,3 2 1,0-1 0,-1-1 2,0 0 2,-2-1 1,-1 0 11,-2 1 18,-3 3 18,-1 2 19,-1 2 4,-2 2-11,0 2-10,-2 1-11,0 3-6,0 3-3,0 3-2,0 3-2,0 3-2,-2 3-2,0 3-1,-2 2-1,0 1-1,1-1 0,-1-3-1,0-2 1,0 2-2,2 5-1,0 4-3,2 6-1,0 0-1,2-2-1,0-4 0,2-2-1,0-2-1,1 2 0,2 1 0,0 0 0,1 1 0,0-2 1,0 0 1,0-1 1,-1-2 0,-1 0-3,-1-2-2,0 0-2,-1-1-2,0-1 0,0-1-1,0-1-1,0-2 0,0 0 1,-1-1-1,1-1 0,0-2-1,0-1-5,0-3-2,0-1-5,1-3-7,0-3-12,1-3-11,2-2-12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0:47"/>
    </inkml:context>
    <inkml:brush xml:id="br0">
      <inkml:brushProperty name="width" value="0.05721" units="cm"/>
      <inkml:brushProperty name="height" value="0.05721" units="cm"/>
      <inkml:brushProperty name="color" value="#FED406"/>
    </inkml:brush>
  </inkml:definitions>
  <inkml:trace contextRef="#ctx0" brushRef="#br0">15505 5922 384,'-13'-14'46,"6"4"1,6 4 0,6 4 1,6 2-2,5-2-6,7 0-5,5-1-6,4-1-4,-1 0-3,0 0-4,1 0-4,4-2 0,12-2 1,10-3 0,11-3 2,6-2-1,1 1 1,1-1-1,1 1-1,-1-1-1,-1 2-2,-3 1-3,-1 1-2,-2 1-2,1 0 0,-1 2-1,1 1-1,-2 1 0,-3 2 0,-3 2 0,-2 2 0,-4 1 0,-1 0-4,-2 0-1,-2 0-3,-1 0 0,2 0 0,0 0 1,2 0 2,0 0 0,3 0 0,2 0 1,2 0 0,0 0 1,1-2 0,0-1 0,0 0 2,-1-1-1,1 1 0,0-1 1,-1 0 0,1 0-1,2 0 1,0 0-1,1 0 1,-1 1-2,-1 0 1,-2 2-2,-2 0-1,-1 1 1,3 0-1,2 0 0,1 0 1,1-1-2,-2-4 0,-3-2-3,-1-3 0,-2-1-1,-2 2 0,-2 2 0,-2 3 1,-2 0 1,2 2 2,-2 0 1,1 2 2,0 0 1,0 0 1,0 0 1,0 0 1,-1 0-1,0 0 0,-2 0 0,0 0-1,-1-1-1,-2 0-3,0-2-2,-2 0-2,-1-1-3,-1 0-1,-3 0-3,-2 0-2,-2 0-1,-3-2 1,-3 0 1,-3-1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5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67388 15050 441,'-16'0'4,"2"0"9,1 0 8,1 0 9,1 3 7,0 6 3,2 5 5,1 7 4,1 3-2,4 1-8,2 1-8,4 1-9,0-1-6,-1 0-4,0 0-3,-1-2-4,-2-1-2,-1-2 3,0 0 0,-1 0 3,-1-3-6,0-1-13,0-2-11,0-2-13,2-8-9,4-10-8,4-13-8,4-11-7,3-6 4,5 3 13,3 1 15,5 3 13,2 2 10,3 1 6,1 3 5,2 1 5,0 3 5,-1 5 4,-3 3 5,-1 4 4,-4 3 3,-3 0 3,-5 2 0,-3 0 3,-3 3-1,-3 2-3,-1 3-4,-2 4-4,-4 2-2,-6 5-2,-6 3-2,-5 5 0,-5 1-5,-1-1-6,-3-1-6,-1-1-7,-2-2-4,1-1-3,0-3-4,-1-1-4,2-3 1,1-2 3,3-4 3,1-2 2,3-3 6,1 1 4,2 0 6,3 0 5,2-1 7,6 0 5,4-2 7,6 0 7,5-3 1,5-2-5,7-3-4,5-3-4,4-2-4,1 0-3,1 0-4,0 1-3,1-1-4,-1 2-3,-2 0-5,0 2-3,-2 1-5,-5 1-3,-4 0-5,-3 2-4,-5-2-5,-6-2-6,-6-3-5,-6-3-6,-4-2 5,-2 2 13,-2 1 13,-1 1 14,-1 1 9,1 2 3,0 2 5,2 3 4,1 0 4,1 2 6,0 0 6,2 2 6,1 2 2,0 4-1,2 3-1,1 5-2,0 3-1,2 1-5,0 3-2,2 1-5,0 4-2,0 3-2,0 4-3,0 5-2,0 1-5,0 2-6,0 1-6,0 0-7,0 0-4,0-4-3,0-2-2,0-3-2,-1-4-4,0-3-3,-2-5-4,0-3-3,-3-4 0,-2-1 3,-3-2 2,-3-2 3,-3-2 4,-2-2 3,-1-3 4,-2 0 3,-2-4 3,2-2 3,1-4 2,1-2 4,2-2 2,3-2 6,3 0 3,3-1 4,3-1 3,4-1 0,4-1 1,4-1 0,3-2 0,5 0 1,4 0 0,3-2 0,4-1-2,1 3-4,2 0-4,3 1-4,0 1-8,-2 2-12,0 2-12,-1 3-11,-1 0-5,-3 0 1,-1 0 2,-3 1 2,-2 0 0,-3 0 0,-2 2-1,-4 1 1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7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60892 3900 452,'-7'30'172,"2"-3"-41,2-4-43,2-1-41,1-2-22,-2 3-3,-1 1-3,0 3-3,-1 2-3,-2 4-5,0 4-3,-1 4-3,0-1-3,0-6 0,2-5 1,1-7 0,0-2-3,0 0-7,0-1-6,0 1-7,0-2-5,0-1-6,0-3-6,1-1-5,-1-4-6,0-4-6,0-6-6,0-4-6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7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60850 4909 534,'9'-15'124,"1"4"-28,3 3-29,2 3-27,1 1-16,3 0-3,1 0-1,3 0-3,-1 0-2,-1 1-1,-3-1-2,-1 0-2,-2 0-5,-1 2-5,-1 0-7,0 2-6,-2-1-12,1 0-19,0-2-18,-1 0-19,0-1-2,-2-2 13,-2 0 14,-2-1 12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8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61826 3694 401,'0'-18'51,"0"10"13,0 11 11,0 12 11,0 5-1,0 1-18,0 1-16,0 1-16,0 1-11,0 1-4,0 1-3,0 1-5,-2 2-4,0 4-5,-3 4-3,-2 4-5,-1 4-4,1 2-6,-1 3-5,0 4-5,0-1-5,1-1-2,-1-2-5,0-2-2,1-3-5,2-4-4,3-4-5,1-4-5,0-4 1,0-7 8,-2-5 6,0-6 8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4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62250 4831 529,'8'-7'8,"0"2"16,-1 3 16,1 1 16,1 0 3,4-1-6,2 0-8,3-1-7,1-1-6,-1 2-7,-1 0-5,-1 2-5,-1 1-8,-2 4-7,-3 2-7,-1 3-7,-2 3-5,-2 2-1,-2 1-1,-2 3-2,-3 0-1,-2 1 2,-3-1 1,-3 1 1,-2-2 1,0-1 1,0-3 1,1-1 1,-1-2 7,2-3 12,1-1 14,1-2 13,3-1 8,7 0 5,8 0 3,6 0 5,4-1-6,1-2-15,1-2-15,1-2-15,2-2-14,5-2-15,3-2-14,4-1-14,-1-1-7,-5 0-1,-7 2 0,-5 1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1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67908 3933 462,'-8'-6'74,"-1"4"-17,-2 4-16,0 4-18,-1 2-8,1 1-2,-1 2-2,0 0 0,-1 3-2,-3 7-1,-3 5-1,-3 7-2,-1 1 1,1-2 2,1-1 1,1-3 2,1-1 0,2-1-2,2-1 0,3-1-2,1-2 1,2-3 0,2-3 1,3-3 1,2-2-4,5-2-9,6-2-8,4-2-10,4-3-2,1-1 4,3-2 3,1-1 3,4-4 1,3-4-1,4-4 0,5-3-2,-1-2 0,-2 0 2,-3 2 1,-3 1 1,-3 1 0,-3 1 1,-3 1 0,-3 0 1,-3 2 4,-3 1 8,-2 0 9,-4 2 8,-2 3 8,-2 4 10,-2 6 7,-2 4 9,-2 4-1,-2 1-10,-1 3-10,-3 2-11,0-1-5,2 1-4,2-2-3,3-1-3,0 0-2,2-1-2,0 1-2,2 0 0,1-1-5,3 1-6,4 0-6,2-1-6,2-1-2,2-4 1,0-5 3,1-2 2,2-5 1,1-2 2,3-4 1,1-2 0,1-3 2,-1-1 1,-1-3 2,0-1 1,-3-2 0,0 0 3,0 1 0,-2-1 2,-2 1 1,-1-1 0,-2 0 2,-2 1 0,-2 0 2,-2 1 1,-3 1 0,0 1 2,-2 0 0,0 2 0,0 1 0,0 1-1,-2 0 3,-2 0 2,-4 0 4,-2 1 4,-2 1 0,1 2-2,-1 4-3,0 2-2,-2 3-9,-3 2-18,-5 2-15,-3 2-17,-2 1-5,3 2 6,1 0 6,3 1 7,1 1 2,2 0-1,3-1 0,1 1-1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2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74010 4150 450,'-30'16'97,"3"1"-21,3 1-23,3 1-21,1 1-12,-1-1-2,-1 1 0,-1 0-2,0 0-1,1 0 0,1 2-2,1 1-1,1 0 0,3-3-1,1-1 1,2-2-1,3-2-1,3-1-4,2-1-2,4-1-3,5-2-5,8-2-6,7-4-8,9-2-6,4-5-6,4-4-2,3-5-4,2-5-4,1-2 2,-2 1 5,-2 0 6,-1 2 5,-5 2 4,-6 1 5,-5 2 2,-6 2 4,-7 4 14,-5 6 23,-6 6 24,-5 6 24,-4 3 4,2 1-16,1 1-16,0 1-15,3 0-11,1-1-7,2 0-5,2-2-6,3-1-9,4 1-10,3 0-11,5-1-10,3-2-3,1-6 2,3-6 2,1-6 4,2-5 3,-1-3 4,1-5 4,-1-4 4,0-2 3,-1-1 5,-1-1 2,-1 0 5,-2-1 1,-3 1 2,-2 1 2,-4 1 1,-2 1 1,-2 1-1,-3 1-1,0 1 1,-4 2-1,0 3 1,-3 3 1,-2 3 0,-1 1 0,-2 2-1,0 0-1,-1 2-2,-3 1-3,-3 2-7,-5 2-8,-3 2-7,-2 2-6,3 4-6,1 2-4,3 3-6,2 1-2,2-3 3,4-1 2,3-2 3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3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76864 4800 480,'23'0'58,"-3"0"-6,-1 0-6,-2 0-6,-1 0-6,1 2-5,1 0-5,1 2-5,-1 0-4,-3 1-2,-3 2-3,-2 0-2,-4 2-3,-1 2-1,-2 1-3,-2 3-1,-2 2 0,-3 1 2,-4 3 1,-2 1 2,-3 2-1,-3-1-5,-4 0-5,-1 1-4,-3-2-2,2-1 0,1-3 1,1-1 0,2-3 3,3-1 3,3-2 5,3-2 3,8-3 8,15-3 12,15-2 11,15-3 13,8-3-2,3 0-12,3-2-13,4 0-14,-1-1-6,-1 0 1,-2 1-1,-2-1 1,-7 0-17,-10 2-31,-12 1-33,-9 0-31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7:56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69600 8793 824,'1'-15'5,"2"1"1,2 1 3,2 1 1,1 1 3,1 2 0,2 2 3,0 3 1,2 0-2,5 2-2,3 0-4,5 2-4,3 0 0,3 2 2,2 0 2,4 2 2,3-1-1,4 1-8,4 0-5,4 0-7,3-1-3,3 0 0,4-2 0,2 0-1,1-1 0,1 0-4,-1 0-2,1 0-4,-2 0 0,-3 0 2,-3 0 2,-2 0 1,-7-1 1,-10 0-1,-10-2-2,-9 0-1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22450 23963 999,'14'-8'-24,"-1"2"-4,-3 1-2,-1 1-3,-1 0 2,-2 1 5,-1-1 6,0 0 5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0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22147 23800 463,'-22'1'81,"3"2"-18,3 2-16,3 2-18,0 2-8,-2 3-1,-1 3-1,-3 3-2,1 1-1,1-1-1,2-1-1,3 0-2,0-1-1,0 3 0,0 1-1,1 3 0,0 0-2,2-1-1,2-1-2,2-1-2,1-1-2,1 1-2,-1-1-2,0 1-2,0-1-1,2-1 0,0-1 0,2-1 1,1-1 0,4-4 1,2-3 2,3-2 1,3-4 0,0-3 0,1-2 1,1-3-1,2-4-2,3-2-2,3-3-3,3-3-3,2-2 0,1-1 2,1-1 1,1-1 3,-1 0-1,-2 3-4,-1 1-2,-3 3-4,-2 0-1,-3 2 3,-3 1 2,-2 1 2,-3 1 3,-1 1 4,-1 0 3,0 2 3,-2 0 2,-1 0 1,0 1 1,-2-1 1,1 0 2,0 2 6,1 1 4,2 0 6,-2 5 2,-3 6 0,-2 7 0,-3 7 0,-2 3-2,0-3-4,0-1-5,0-2-3,0-2-3,0 1-2,0-1-3,0 1-2,1 0-2,0-1 0,2 1 0,0 0 0,1 0-1,0 3-2,0 1-1,0 3-1,2-1 0,4-3-1,4-3-1,4-3 1,3-3-1,5-4 0,3-4-2,5-4 0,-1-4-1,-4-2 1,-3-3 0,-4-3 1,-3-3 0,1-2-1,0-1 1,-1-2 0,0-2 1,-1 3 1,-1 0 0,0 1 2,-2-1 1,-3 0 2,-1-1 2,-2 0 2,-1-1 1,0 4 0,0 3 0,0 3 1,-1 1 1,-2 1 0,-2-1 2,-2 0 0,-3 1-2,-4 1-6,-3 0-6,-5 2-6,-3 1-4,-1 2 2,-3 2 0,-1 3 0,-2 0-3,-1 3-8,-1 2-9,0 2-7,0 1-4,5 2 1,3 0 1,5 1 1,1 0 1,2 0-1,1-2 1,1-1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5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69380 15505 513,'0'-13'0,"0"6"0,0 6 0,0 6 0,-2 6 13,0 7 26,-3 7 26,-2 7 27,0 1 2,0-3-20,2-5-21,1-3-21,0-2-15,0 3-9,0 1-11,0 3-10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26639 24193 459,'-5'-8'65,"6"2"0,6 1-1,6 1 1,4 0-5,3 0-10,3 0-10,3 0-11,2 0-5,2 0-4,3 0-3,1 1-2,1-1-4,0 0-3,0 0-3,1 0-3,-2 0-4,0 0-7,-1 0-6,-1 1-6,-2-1-7,-3 2-7,-4 0-6,-1 2-8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1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27665 23232 440,'-7'-19'29,"3"9"18,1 8 19,2 10 20,1 5 1,0 5-15,0 3-15,0 5-16,0 3-12,0 2-6,0 4-8,0 3-8,0 3-7,0 4-11,0 4-10,0 3-9,0 5-10,2 4-9,0 3-9,1 5-9,0-5-1,0-13 5,-2-12 5,0-13 6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31412 23000 430,'0'30'195,"0"-2"-47,0-1-48,0-3-47,0 0-26,0-1-7,0 1-5,0-1-6,-1 1-6,-2 1-7,-2 1-5,-1 1-6,-2 0-7,2 0-8,1 0-7,0 1-8,1-6-7,1-9-8,-1-10-6,0-10-8,0-6 6,2-1 19,0-3 18,2-1 19,0 0 10,2 2 4,0 4 4,2 3 2,0 1 5,2 2 6,0 1 6,1 1 5,1 0 3,2 0 1,0 0 0,1 0 1,1 0-2,2 0-4,0 0-5,1 0-4,0 1-4,-1 0-2,-1 2-3,0 1-2,-2 0-4,1 0-6,0 0-4,0 0-7,-1-1-10,1-1-16,0 0-15,-1-1-17,0-2-1,-2 0 11,-2-2 14,-2 0 11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2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32193 22647 371,'-1'-29'-26,"0"6"13,-2 7 13,0 5 12,0 3 7,0 1 1,2-1 3,0 0 2,1 2 8,0 6 18,0 4 16,0 6 17,0 3 0,-2 5-16,0 3-15,-1 5-15,-1 2-11,0 3-6,0 1-5,0 2-5,0 2-4,0 2-2,0 2-2,1 3-3,-1 0-2,2 0-5,0 0-4,2 0-5,0 0-4,0 2-5,0 0-4,0 2-5,0-1-2,0-2-2,0-2 0,0-2-2,0-3 2,0-6 3,0-4 4,0-5 2,-1-5 0,-2-6-5,-2-6-4,-2-6-6,1-4 3,1 0 9,2-2 8,2 0 9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2"/>
    </inkml:context>
    <inkml:brush xml:id="br0">
      <inkml:brushProperty name="width" value="0.05765" units="cm"/>
      <inkml:brushProperty name="height" value="0.05765" units="cm"/>
      <inkml:brushProperty name="color" value="#F2395B"/>
    </inkml:brush>
  </inkml:definitions>
  <inkml:trace contextRef="#ctx0" brushRef="#br0">32100 24309 381,'15'-78'11,"-1"15"4,-1 16 3,0 16 3,-1 8 3,3 3 2,2 1 1,2 3 3,0 0 0,1 2-1,-1 1-1,1 1-1,-2 2-1,-1 2-2,-2 4-3,-2 3-1,-3 3-3,-1 5-3,-2 5-2,-2 6-4,-2 2-1,-2 1-1,-2 1-1,-2 1-2,-1-1-3,2-2-6,0-1-8,2-2-6,1-4-4,4-5 1,2-5 0,4-4 1,2-6-1,5-5-1,3-7 0,5-5-1,1-3 1,1 1 1,-1 1 1,1 1 2,-3 1 3,-2 1 4,-3 1 3,-2 1 3,-4 2 5,-1 3 3,-2 3 5,-2 2 3,-2 3 6,-1-1 7,0 0 7,-2 0 6,0 5 9,0 10 8,0 10 8,0 9 10,-1 4-4,-2-1-14,-2-3-16,-2-2-15,-1 0-10,2-1-5,0 1-6,2-1-4,2-1-6,4-1-6,4-2-7,3-3-7,3-3-1,2-8 3,0-7 3,1-6 3,0-4 4,-1-1 3,-1-1 4,-1-1 4,-1-2 2,0-2-1,-2-1 0,-1-3 0,-1 0 2,0-1 4,-2 1 5,-1 0 4,0 0 1,-2 2 0,-1 3 0,0 1-2,-2 2-1,-2 1-2,-2 1-3,-2 1-2,-3 1-4,-2 2-4,-3 2-4,-3 3-5,-4 1-4,-3 3-1,-5 4-2,-3 2-1,0 2-7,5 0-9,5 0-9,5 0-10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3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37077 23744 480,'-10'-1'12,"10"0"22,12-2 24,10 0 23,8-1 3,4 0-17,6 0-17,5 1-17,3-1-10,1 2-2,3 0-3,2 2-3,2 0-3,2-2-4,1 0-5,3-1-3,-1-1-8,-2 2-10,-4 0-10,-3 2-9,-3-1-8,-2 0-1,-3-2-4,-4 0-2,-5 0 2,-7 0 6,-9 2 7,-7 1 6,-4-1 3,0-1 1,0 0-1,0-1 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40250 22931 529,'1'-14'101,"4"5"-20,2 3-20,3 4-19,3 2-12,0 2-3,1 0-3,1 2-3,4 0-3,7 3-2,7 2-3,7 2-2,1 0-2,-2-1-2,-4-1-2,-2 0-1,-3-1-5,-3-1-9,-3 1-9,-3 0-10,-3 0-7,-3 1-8,-3 2-7,-2 0-7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37924 24150 591,'-16'0'2,"0"2"6,1 0 6,-1 2 5,3 0 8,8 0 9,7-1 10,6 1 11,8 0-2,7 0-10,9 0-10,7 0-12,6-1-7,4 0-4,3-2-3,5 0-5,2-1-4,0 0-1,0 0-2,-1 0-2,0 0-2,-2 0 1,-2 0 0,-2 0 0,-5 0 0,-6 0 2,-7 0 1,-7 0 1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38290 24550 634,'-19'2'72,"10"4"-6,10 3-5,10 5-5,7 2-10,5 1-12,5 1-12,4 1-14,5-2-11,2-3-13,4-5-13,3-3-13,-4-2-8,-6 0-5,-9 0-4,-7 0-6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5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43828 22780 372,'-15'-22'45,"2"7"-1,2 3-2,3 6-2,-3 6-1,-6 8-1,-5 7 0,-7 9-2,-2 4-2,0 1-6,-1 0-6,1 2-6,0 0-3,-1 1-3,1-1-3,0 0-2,1 0-1,3-1 0,3-2-2,3 1 1,3-4-1,2-2-1,4-3-1,3-2-1,7-5-3,12-3-8,11-4-6,13-4-7,8-6-3,6-8-1,6-7 0,5-9 1,3-3 0,0 2 3,-2 0 2,-1 1 3,-3 2 3,-6 3 3,-6 3 4,-6 3 3,-6 3 4,-7 2 4,-7 4 3,-7 3 4,-5 2 8,-6 4 14,-5 2 12,-4 4 14,-3 2 2,1 3-10,-1 3-9,0 3-9,0 2-6,-1 1-2,-1 1-4,-1 1-1,0 1-4,4-1-1,3 1-2,2-1-2,2 0-2,1-1-1,-1-1 0,0-1-2,3-1-4,6-3-10,5-1-11,7-2-8,4-5-4,3-8 5,3-8 4,3-8 5,2-5 1,0-3-1,2-3-1,1-2-2,-2-3 2,-6 1 4,-3 0 5,-6-1 4,-4 2 4,-3 2 1,-3 1 4,-2 3 1,-3 2 3,-2 3 0,-2 3 0,-2 3 1,-3 2 1,-4 2 0,-4 2 0,-3 2 0,-4 2-3,-1 2-6,-3 2-8,-1 2-7,-1 2-5,3 2-7,1 2-5,3 2-7,2 0-1,5 1 0,3 0 0,4 0 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5"/>
    </inkml:context>
    <inkml:brush xml:id="br0">
      <inkml:brushProperty name="width" value="0.0557" units="cm"/>
      <inkml:brushProperty name="height" value="0.0557" units="cm"/>
      <inkml:brushProperty name="color" value="#00BFF3"/>
    </inkml:brush>
  </inkml:definitions>
  <inkml:trace contextRef="#ctx0" brushRef="#br0">69913 14024 394,'-1'-11'36,"-1"10"12,0 10 14,-1 10 13,-1 6 1,0 6-13,0 5-12,0 5-12,0 3-8,0 2-3,0 2-3,1 2-2,-2 5-5,2 7-3,-1 9-5,0 7-5,0 7-5,2 4-6,0 6-7,2 4-8,0-1-4,0-8-4,0-8-5,0-7-3,0-7-5,2-3-8,0-4-8,2-4-7,-1-8 1,-1-10 7,0-12 8,-1-9 9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46450 23700 481,'29'0'1,"-5"2"2,-5 0 2,-5 2 2,0-1 7,3-1 10,5 0 11,3-1 11,3 0 4,-1 1-1,1 3-3,-1 2-1,-2 2-3,-3 2-6,-4 2-4,-5 1-6,-3 2-4,-4 1-6,-4 2-5,-4 0-4,-6 2-5,-7 2-4,-9 4-4,-7 3-4,-4 0-2,1-1-3,1-3-2,2-1-2,1-3-1,7-3 1,4-3 1,4-3 2,8-3 1,7-2 4,7-4 2,9-2 3,6-5-1,5-2-3,5-5-4,5-4-3,3-1-1,2-1 0,2 0 1,2 1 2,-1 0-3,-4 2-4,-4 3-6,-3 1-4,-6 1-2,-4 2 1,-5 1 1,-4 0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5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49141 23580 478,'-4'-7'28,"8"1"12,8 1 14,7 0 12,8 2 4,5 1-7,6 0-6,6 2-7,3 0-9,0 0-11,0 0-13,0 0-11,-2 0-11,-2 0-7,-4 0-8,-2 0-7,-4 0-4,-3 0 3,-5 0 1,-3 0 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50277 22768 423,'-27'-29'29,"8"7"4,7 5 3,8 7 3,4 5 2,-2 8 3,0 6 2,-1 7 3,-1 5-2,2 3-3,0 3-4,2 3-4,0 2-4,0 2-7,0 2-6,0 2-7,0 2-8,0-1-9,0 0-11,0 0-10,0-1-11,0-2-10,0-2-11,0-1-11,0-5 2,2-6 11,0-5 14,2-6 12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52946 22505 394,'7'-13'45,"0"6"2,-2 6 1,0 6 3,-2 5-2,1 5-3,0 5-5,0 5-4,-1 3-2,-2 1-2,-2 1-1,-2 1-1,-1 0-3,0 0-3,0 0-3,1 1-3,-2-2-7,0-2-8,-2-2-8,0-1-9,0-3-14,-1-1-19,0-3-17,0-1-20,2-5-4,1-8 8,2-8 10,2-8 8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53200 23178 481,'8'-15'5,"0"2"11,-1 3 10,1 1 12,1 2 6,4 0 4,2 2 3,3 1 4,2 0-2,1 2-8,1 0-7,1 2-8,1 0-7,-1 0-4,1 0-4,-1 0-5,-1 0-8,-3 0-9,-3 0-10,-2 0-10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6"/>
    </inkml:context>
    <inkml:brush xml:id="br0">
      <inkml:brushProperty name="width" value="0.07185" units="cm"/>
      <inkml:brushProperty name="height" value="0.07185" units="cm"/>
      <inkml:brushProperty name="color" value="#F2395B"/>
    </inkml:brush>
  </inkml:definitions>
  <inkml:trace contextRef="#ctx0" brushRef="#br0">54212 21488 306,'0'-29'0,"0"5"0,0 5 0,0 5 0,1 3 6,0 2 13,2 2 12,0 2 13,1 3 9,0 4 7,0 4 5,0 4 6,-1 6-3,0 7-10,-2 8-10,0 8-11,-2 5-8,0 2-4,-2 2-3,0 2-5,-2 2-4,0 0-2,-1 1-3,-2 2-2,1-2-4,1-3-1,0-2-4,2-4-3,0 1-4,0 4-6,0 4-7,0 4-7,1 1-3,0-1 1,2 0 1,1-2 1,0-2-3,0-2-8,0-4-9,0-2-7,-2-4-2,0-4 5,-3-4 5,-2-3 4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8:57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54900 23659 488,'50'-15'70,"-8"4"-5,-9 3-6,-9 3-6,-5 2-5,-1 3-5,-1 4-6,-1 2-6,-2 3-4,-4 2-5,-4 2-4,-4 1-5,-4 3-3,-2 1-2,-4 3-3,-2 2-3,-3 0-2,-1 1-1,-3-1-1,-1 0-2,-1 0-1,4-1-1,3-1 0,3 0 0,3-4 0,4-1 3,4-4 3,4-3 2,5-1 2,7-2 2,7-1 1,7 0 2,9-3-5,14-4-13,12-4-13,13-4-12,-2-1-4,-15 1 5,-16 0 4,-16 2 6,-9 0-6,-3 0-14,-3 1-14,-2-1-14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2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1967 34253 500,'-15'0'2,"-1"0"6,0 0 5,1 0 5,2 0 8,6 0 9,6 0 10,6 0 10,6-2 0,7-2-7,7-4-8,7-2-9,5-2-4,2-1-4,4-1-2,3-1-4,-1-1-2,-2 2-5,-4 1-3,-2 1-4,-4 1-3,-3 3-2,-5 1-3,-3 2-3,-4 2-5,-1 0-8,-3 1-8,-1 2-7,-3-2-10,-4-4-11,-4-4-12,-4-3-10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2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2179 33040 498,'-15'-19'33,"4"10"6,3 10 6,3 10 6,1 7 0,2 5-8,0 5-6,2 5-8,0 3-4,0 4-2,0 2-2,0 4-2,0 1-1,0 0-3,0 0-1,0 0-2,0 1-2,0 4-2,0 2-3,0 3-1,0 3-5,0 0-4,0 1-4,0 1-4,0-3-4,2-6-1,0-8-1,2-6-2,-1-7-1,-1-4 1,0-5 0,-2-4 1,-1-5 2,-3-3 2,-4-3 3,-2-2 3,-3-4 2,-3-4 1,-4-4 2,-1-4 1,-3-3 1,1-1 0,-1-3 1,1-1 0,0-1 2,4 2 4,3 2 5,3 3 3,2 0 5,2 0 3,3 0 4,1 1 3,1-1 1,2 0-1,0 1-1,2-1-2,3-1-4,6-2-8,5-1-7,7-3-7,3-2-6,3-3-4,1-3-4,3-2-4,0-2-2,0 3-1,0 1-1,1 3 0,-2 1-4,0 1-8,-1 1-8,-1 1-7,-3 1-2,-5 2 5,-5 3 5,-4 1 5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3600 33606 550,'14'-49'26,"-1"10"4,-2 11 4,-2 11 3,-1 7 0,0 3-6,-1 2-5,1 4-5,0 2-3,2 4 0,0 2-1,1 3-1,-1 6-1,-2 7-4,-4 9-4,-2 7-4,-4 3-3,-4-1-3,-4 0-2,-3-1-3,-2-4-1,4-6 0,3-6 0,2-5 0,6-10-5,6-14-8,7-14-11,8-13-9,2-7 1,2 0 10,1 0 11,1 0 10,-1 3 7,-5 7 4,-3 7 3,-5 7 3,-3 8 7,-4 9 8,-4 8 8,-4 9 9,-4 6 2,-2 5-2,-3 3-4,-3 4-3,0-1-3,5-6-5,3-6-4,4-5-4,6-7-5,11-8-6,10-8-3,9-8-6,3-3-4,-6 1-4,-4 1-3,-5 0-4,-2 1-4,1-1-5,1-1-4,1-1-4,-5 4-6,-10 10-7,-12 10-7,-10 9-6,-4 4 3,3-5 12,2-3 15,4-4 12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5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69327 15578 524,'-6'-15'7,"2"1"16,4 1 16,3 0 15,3 3 6,5 3-3,5 2-4,5 4-2,3 3-7,1 4-9,1 4-8,1 3-9,0 4-10,-1 3-11,-1 3-10,-1 3-10,-3 0-6,-5-5 1,-5-3 0,-4-4 0,-3-3-6,0 1-13,0 0-13,0 0-13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3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3545 35063 541,'-56'41'20,"14"-12"3,13-11 3,15-12 3,11-9 1,9-2 0,11-5-2,10-4-1,4-1-2,0-1-2,1 0-3,-1 1-2,-1 0-2,-1 2-1,-3 2-1,-1 3-1,-3 1-1,-3 2-1,-3 2-2,-3 2-1,-3 3-1,-2 4 1,-4 4 1,-2 3 2,-4 4-2,0 3-2,-3 3-2,-2 3-3,-3 3 0,-6 5-1,-4 3-1,-4 4 0,-5 0-2,-1-3-5,-3-5-5,-1-4-5,-1-4-4,0-3-3,-1-4-2,1-5-3,1-3-2,1-2-2,3-4-3,2-2-1,2-5 0,5-6 1,3-6 3,5-5 1,2-4 3,4 1 5,2-1 4,4 1 4,1 1 5,2 3 5,0 3 6,2 3 5,1 2 1,1 2-2,3 2-2,2 2-3,2 3 5,3 4 12,3 4 13,4 4 13,2 3 5,6 3-2,5 3-2,5 3-3,3 1-7,2-1-13,2-1-13,2-1-14,-2-2-11,-6-2-9,-6-4-10,-5-3-9,-6-2-4,-2 0 5,-3-2 4,-2 0 4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4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2279 38365 443,'-9'-2'7,"12"-1"13,13-2 15,14-1 13,6-3 3,2-2-8,2-2-8,2-1-9,1-1-4,0 1-3,0 0-1,0 2-3,-3 1-4,-6 3-6,-5 1-7,-7 2-6,-3 0-5,-1 0-2,-1-1-2,0-1-2,-3-1-4,-3 0-7,-3 0-6,-2 0-6,-5-3-3,-6-5 4,-6-7 4,-5-5 2,-4-3 5,0 1 7,1 2 6,-1 0 7,2 2 5,1 5 1,2 3 2,3 5 2,0 1 1,0 2-1,0 1-1,1 0-1,0 2 9,2 1 19,2 0 19,2 2 19,1 5 9,1 10-3,-1 9-1,0 11-2,0 4-6,2 2-12,0 0-12,2 2-10,0-3-8,0-6-4,0-5-4,0-6-4,0-1-2,0 8-2,0 7-1,0 7-2,-1 5-1,0 4-4,-2 3-2,0 5-3,0-2-3,0-8-2,2-8-3,0-8-1,-1-9-6,-6-11-6,-4-10-8,-5-11-8,-2-10-1,1-7 2,1-9 4,1-6 2,0-5 6,2 2 5,1 0 7,1 2 5,1 2 7,2 5 3,2 5 6,3 6 4,0 3 8,2 5 10,0 3 11,2 4 11,1 2 2,4-2-7,2 0-6,3-1-7,4 0-5,2 1-3,3 0-5,3 2-3,3-1-9,2-4-18,4-2-16,3-3-16,0-2-6,-1-1 4,-3-1 4,-2-1 5,-2 1 5,-3 1 8,-3 3 8,-3 1 7,-3 4 15,-6 5 25,-5 4 24,-4 6 25,-4 4 3,-2 7-16,-2 5-16,-1 7-15,-4 5-12,-4 5-5,-3 4-6,-5 6-6,-1 2-3,0 0 1,-1 0 1,1-1 0,1-2-5,3-7-9,3-8-10,3-6-10,2-5-5,2-4 0,3-5 0,1-3 0,4-4 1,8-2 4,6-3 3,7-4 5,4 0 6,1 1 9,1 0 10,1 2 9,1 1 9,-1 0 5,1 1 8,-1 2 6,0 1 2,-1 2-3,-1 2-4,-1 2-2,-1 1-4,-1 1-4,-1 2-5,0 0-4,-3 0-2,-1-1 0,-2 0 1,-2-2-1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4129 38144 486,'14'-35'5,"-1"9"10,-2 9 11,-2 9 9,-1 4 5,-1 2-3,1 0-2,0 2-2,0 3-7,2 6-9,0 5-10,1 7-10,-3 4-5,-6 2-2,-7 4-1,-8 3-1,-2-1-3,1-3-5,1-5-3,1-3-5,3-5 5,6-5 13,6-5 14,6-4 13,4-4 7,5 0-1,3-2-1,5 0-1,-1 0-3,-3 0-4,-5 2-7,-3 0-4,-6 6-6,-6 10-5,-7 9-7,-8 10-5,-4 4-2,-3-3-1,-3-4 1,-3-2 1,-2-3 2,-1-3 5,0-3 4,-2-3 5,1-2 7,1-2 9,3-3 8,1-1 10,3-1 3,3-2-2,3-1-1,3 0-3,4-2 1,6-1 2,6 0 3,6-1 3,6-3-2,7-2-5,7-4-6,7-2-6,4-2-5,2 1-2,2-1-3,2 0-3,0 1-4,-1 1-6,0 0-7,-1 2-5,-3 1-6,-4 2-5,-4 2-4,-3 3-5,-5 0-4,-2 0-5,-3 0-3,-2 0-5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15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5659 37719 418,'-2'-16'0,"0"0"-1,-3 1 0,-2-1-1,0 1 2,1-1 5,0 0 4,2 1 5,0 0 1,0 2 0,0 2-2,0 3-1,0 6 10,-2 13 22,0 13 22,-1 13 21,0 10 1,2 8-18,2 7-18,3 9-20,-1 7-12,-1 6-6,0 8-7,-1 6-7,-1 9-8,2 11-13,0 11-13,2 10-11,1 4-3,4-4 6,2-4 8,3-4 6,1-12-3,-2-21-12,-3-20-13,-1-20-12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1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15175 32466 527,'8'-14'2,"-2"2"3,-1 4 5,0 3 4,-1 0 4,0 0 7,0-1 5,0-2 6,-1 1 0,-1-1-5,0 0-4,-2 0-5,0-1-3,-2-3-3,0-4-2,-1-2-2,-2 0-2,0 1-2,-2 2-2,0 3-2,-2 1-1,-3 0 1,-4 2-1,-2 1 0,0 1-1,1 2 1,2 2-2,3 2 1,-1 2-1,0 4-2,-1 2-1,-1 3-1,-1 3 0,1 0 0,-1 1 1,0 1 0,1 3 2,1 3 1,1 5 2,1 3 2,0 2 1,0 1 0,0-1 0,1 0 0,0 1-1,2 1 0,2 1-1,2 0 0,1 1 0,1 1-1,-1-1 1,0 0 0,0-1 1,2-3 0,0-4 0,2-1 1,0-5-1,2-1 1,0-5-1,2-1 0,1-3-1,5-1 0,4 0-1,4-2-1,4-1-1,6-2-3,7-3 0,5 0-3,4-4-4,4 0-7,2-3-6,3-2-7,2-1-3,-2-2 3,-1 0 1,0-1 3,-6 0-5,-8 2-11,-10 2-12,-7 3-12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2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15030 38450 479,'-7'23'146,"2"1"-33,3-1-35,1 1-33,1 1-19,0 2-4,0 4-3,0 3-5,0 1-1,0 1 0,0-1 0,0 0-1,0 1-6,0 0-11,0 2-13,0 1-11,-1-2-6,0-2 2,-2-3 2,0-3 1,0-7-5,1-9-12,0-10-14,2-10-12,0-4 1,0 1 16,0 0 17,0 2 15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2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15000 39737 560,'0'-29'0,"2"5"0,0 5 0,2 5 0,0 3 3,1 1 6,2 0 6,0 2 6,1 0 5,2 1 6,0-1 6,1 0 5,1 1 2,2 2-5,0 2-4,1 3-4,0-1-4,1-1-4,0 0-6,-1-1-4,0-1-4,-1 2-5,-1 0-5,0 2-4,-2 0-8,1 0-11,0 0-12,0 0-11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3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15912 38294 397,'-2'-16'3,"0"-2"6,-3 0 7,-2-1 5,1 4 10,2 7 11,4 8 12,3 8 11,0 5 1,-1 3-9,0 3-11,-2 3-10,0 4-7,0 3-4,0 4-4,0 4-4,0 2-4,0-2-3,0 0-2,0-1-2,0 0-2,0 2 2,0 2 1,0 3 1,-1 0-6,-2 3-10,-2 2-12,-1 2-12,-2 0-6,2-2 0,1-2 0,1-2-1,0-4-1,2-4-1,0-5-2,2-5-1,0-7-1,0-9 0,0-8 0,0-10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3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16100 40030 400,'29'-50'4,"-5"10"7,-5 10 7,-5 10 7,-2 5 5,0 2 3,-1 3 2,1 1 3,-1 6-1,-1 10-4,0 9-3,-2 11-3,-2 5-5,-4 2-4,-4 2-4,-4 2-6,-1-1-2,2-6 1,3-4 0,1-5 0,3-6-2,5-8-7,6-8-6,4-8-6,5-7-3,5-7 1,4-7 1,6-6 0,1-2 1,-3 5 2,-4 5 0,-2 6 1,-3 2 2,-3 2 1,-3 3 0,-3 1 1,-3 4 9,-4 6 16,-4 6 15,-4 6 16,-2 4 4,0 1-9,0 3-9,0 2-9,0 1-5,0 0-4,0 2-1,0 1-4,1 1-1,2-1-4,2 1-2,1-1-2,3-1-2,0-3-4,1-3-1,2-3-2,0-2-2,1-2 0,1-3 0,1-1 0,1-4 0,0-8-2,-1-6-1,1-7 0,0-4-2,-1-2 1,1-3 0,0-1 0,-2 0 2,-3 3 2,-3 4 4,-2 2 2,-3 2 2,-1 2 0,0 3 1,-1 1 1,-3 2-2,-2 3-3,-4 1-3,-2 2-4,-4 3-5,-5 2-9,-5 3-9,-5 4-7,0 1-1,5 0 7,5-1 9,5 1 7,2 0 0,0 2-11,1 0-9,-1 1-10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25"/>
    </inkml:context>
    <inkml:brush xml:id="br0">
      <inkml:brushProperty name="width" value="0.05849" units="cm"/>
      <inkml:brushProperty name="height" value="0.05849" units="cm"/>
    </inkml:brush>
  </inkml:definitions>
  <inkml:trace contextRef="#ctx0" brushRef="#br0">14751 46044 376,'0'-15'2,"0"2"5,0 3 6,0 1 4,0 1 3,-2 0 2,0 0 1,-1 1 1,-3 0 1,-4 2 2,-4 2 0,-3 2 2,-4 2-1,0 4-5,-1 2-4,-1 3-4,0 4-2,-1 2-1,1 3 0,-1 3-1,0 3 0,-1 2-2,-1 4-2,0 3-1,0 2 0,2 0-2,4 2 0,3 1 0,2 0-2,1 0 1,1 0-1,1 0 1,1 0-1,4 0 0,2 1 0,4-1 0,1-1 0,0 0 0,0-2-2,0 0 1,1-2-2,2-1 1,2-3-2,2-2 0,2-3-1,5-5-1,4-4-1,3-6-1,5-5-2,3-2-2,4-6-1,5-2-3,2-7-2,4-7-4,2-9-2,4-7-3,0-4-2,-2 2 1,-2 0-1,-2 1 1,-4 3 1,-6 2 4,-5 3 3,-7 3 3,-5 3 3,-4 5 3,-6 3 3,-4 4 2,-5 3 3,-1 1 6,-2 0 3,-1 2 5,-3 1 4,-2 0 0,-2 2 2,-1 0 2,-2 2-1,-2 4 0,0 2-1,-1 4-2,0 1 0,-1 3-2,0 1 0,1 3-2,0 1 0,3-1-1,1 1 0,2-1 0,1 1-2,1 0 0,-1-1-2,0 1 0,2-2-3,2-1-3,4-3-2,3-1-4,4-3-4,7-4-5,7-4-6,8-4-5,1-5-2,0-4 3,-1-5 3,-1-5 3,0-2 1,0 1 1,-1 1 2,1 1 0,-3 2 2,-3 3 1,-5 2 2,-3 4 2,-3 4 7,0 4 10,-2 6 10,0 4 11,-2 4 4,2 1-3,-2 3-3,1 2-3,1-1-3,0-1-4,1-3-3,2-1-4,0-2-3,1 0-4,2-2-3,0-1-4,2-1-4,1-4-3,3-3-3,2-2-4,1-4-2,3-6-1,1-4-3,3-5 0,0-3-2,1-1 2,-1-1 0,0 0 2,0-1 1,-1 1 1,-1 1 3,-1 1 1,-2 3 2,-4 3 0,-5 4 0,-3 5 1,-5 3 11,-4 6 22,-6 4 23,-4 5 22,-2 4 4,2 0-13,3 1-13,1 1-14,1 1-8,0 1-3,0 1-4,0 2-4,1 0-2,0 1-1,2 0-2,0 3-2,2-1 0,0 2 0,2 1 0,0 1 0,2 0-1,0-3-5,1-2-3,2-1-4,0-3-3,3-5-2,2-3-2,2-4-1,1-3-3,1-2 0,1-2 0,1-2-2,1-4 1,-1-4 2,1-5 1,0-5 1,-2-2 1,-1-1 3,-3 1 2,-1-1 2,-2 0 2,0-1 2,-2-1 3,-1 0 1,0-2 2,-2-1-1,-1-1 1,0-1 0,-2 1-1,-2 2 1,-2 1 0,-2 3-1,-3 3 0,-4 5 0,-4 4-1,-3 6 0,-5 5-2,-3 6-3,-5 6-4,-3 5-3,-2 5-7,0 3-9,-1 3-9,1 3-9,3-1-5,5-3 1,7-5 0,5-3 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5"/>
    </inkml:context>
    <inkml:brush xml:id="br0">
      <inkml:brushProperty name="width" value="0.03355" units="cm"/>
      <inkml:brushProperty name="height" value="0.03355" units="cm"/>
      <inkml:brushProperty name="color" value="#00BFF3"/>
    </inkml:brush>
  </inkml:definitions>
  <inkml:trace contextRef="#ctx0" brushRef="#br0">70850 14071 655,'9'-22'8,"1"7"15,3 3 15,2 6 15,2 3 5,1 2-8,3 2-7,2 2-7,-1 3-11,-3 4-15,-3 3-13,-3 5-14,-3 1-6,-2-1 4,-4-1 2,-2-1 3,-4-1-7,0-1-16,-3-1-15,-2 0-17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1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20950 32992 456,'9'-3'78,"1"8"-15,3 9-15,2 10-15,0 2-9,1-2-3,0-1-1,-1-2-3,0-3-1,-1 0-1,0 0-1,-2-2-1,-1 1 0,-3 1-1,-1 3-1,-2 1-1,-2 3-1,-2 3 0,-2 3-2,-2 3 0,-2 1-1,-3 2 0,-4 1 0,-2 0 0,-1 2-1,1 2 1,1 3 0,1 1 0,0 2-1,0 3 0,0 4-2,1 2 0,0 1 0,2-3 1,2-1 0,2-2 0,2-3 0,0-2 0,2-4-2,1-2 1,1-1-1,1 0 0,3 2 1,2 0 1,1 1-3,2-2-2,0 0-5,1-1-3,1-1-3,0 0-3,-1 0-3,1 0-1,0-1-6,1-3-6,2-4-7,0-2-6,1-2-3,3-3 3,1-1 2,3-3 2,-2-2 4,-3-2 6,-5-4 5,-3-3 6,-2-2 2,0 0-3,0-2-1,0 0-2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1"/>
    </inkml:context>
    <inkml:brush xml:id="br0">
      <inkml:brushProperty name="width" value="0.05475" units="cm"/>
      <inkml:brushProperty name="height" value="0.05475" units="cm"/>
    </inkml:brush>
  </inkml:definitions>
  <inkml:trace contextRef="#ctx0" brushRef="#br0">20789 40500 401,'-15'16'4,"2"-1"8,3 1 8,1 0 7,2-1 4,2 1-2,2 0-1,2-1-2,1 4-2,0 5-1,0 7 0,0 5-2,0 4-1,0 2 0,0 2-1,0 2 0,0 2-1,-2 2 0,0 2-3,-2 2 0,0 2-1,1 3-1,-1 3 0,0 3-1,0 1 0,2-1 1,0 0 1,2-2 1,0-2-1,0-1-2,0-2-1,0-2-2,0-3-1,2-1-1,0-2-1,2-2 0,0-1-2,0-2-1,-1 0-3,1-2-1,0 1-1,-2 0 0,0 2 0,-2 0 1,0 2 0,0 2-1,0 2 0,0 2-1,-1 0 0,-4-1-2,-2 0-1,-3-2-2,-3 0-3,-2-2-3,-1 0-5,-3-2-4,-1 1-4,-3 0-4,-1 2-5,-2 0-4,-1-2-2,1-4 0,1-5 1,1-6-1,2-4 1,3-7 0,3-5-1,3-6 1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2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23641 40014 408,'-4'-7'26,"8"2"6,8 2 5,7 2 5,5 1 1,1 0-5,1 0-6,1 0-4,1 0-3,1 0-4,1 0-2,1 0-2,1-1-1,0 0 1,2-2 2,1 0 1,1 0 0,0 0-3,2 2-1,1 0-2,0 1-3,-2-2-3,0 0-2,-1-1-4,-2-1-1,-2 2 0,-1 0 0,-3 2 1,0-1-1,1 0-1,1-2-1,1 0-2,1 0 0,2 0 1,3 2 0,1 0 1,1 0 1,0-2 1,0-2 1,1-1 1,-1-2 0,0 2 1,0 1 0,0 0-1,0 1 2,-2 0 0,0 0 1,-1 1 1,-1-1 0,1 2-1,-1 0-1,0 2 0,1 0-2,1 0-1,0 0-1,2 0-2,1 0 0,0 0 0,2 0 1,1 0 0,0 0-1,0 0-1,0 0 0,0 0-2,1-1 0,0 0-2,2-2-2,0 0-2,0-1 1,-2 0 1,-2 0 1,-1 0 2,-3 1 0,0 1 0,-1 0 1,-1 2-1,-1 0 0,0 0 0,0 0 1,1 0-1,-2-2 0,0 0-1,-1-3 0,-1-2-2,-1 0 0,1 0 1,-1 2 0,0 1 1,0 0 0,-1 0-1,-1 0 0,-1 0-2,-2 1 1,-1 0 0,-3 2 1,-1 0 0,-2 1 0,-1-2 0,-1 0 1,-1-2 1,-1 1 0,0 0 0,-2 2 0,-1 1 1,1-1-1,0-1 0,1 0-2,1-1-1,0-1-4,-1 0-9,-1 0-9,0 0-7,-2 0-4,-1 0 2,0 0 3,-2 1 1,-1-1 4,0 0 4,-2 0 4,0 0 4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2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34783 38700 403,'30'8'128,"-4"2"-27,-2 0-27,-3 1-26,-1 1-15,1 0-5,1-1-4,1 1-3,0-1-3,-1-1-1,-1 0 0,0-2-1,-2 0-2,1 2-1,-1 0-3,1 1-2,-2 1-2,-1 2 0,-3 0-2,-1 1-1,-1 0-1,0-1 0,-1-1 0,1 0-1,0-2-1,0 1-3,-1 0-4,1 0-2,-3 0-2,-6 3 2,-6 1 2,-6 3 2,-5 0 0,-5-1 2,-5-1 0,-5 0 0,-6 0 0,-6 5-4,-8 3-2,-6 4-3,1 0-6,8-7-6,10-5-8,8-6-6,5-3-9,1 1-9,1 1-10,1 2-10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39"/>
    </inkml:context>
    <inkml:brush xml:id="br0">
      <inkml:brushProperty name="width" value="0.05088" units="cm"/>
      <inkml:brushProperty name="height" value="0.05088" units="cm"/>
    </inkml:brush>
  </inkml:definitions>
  <inkml:trace contextRef="#ctx0" brushRef="#br0">40314 30721 432,'-9'-8'3,"0"0"5,-1 1 6,-1-1 6,-2 3 4,0 8 2,-1 6 3,-1 7 2,0 4 0,2-1-4,3 1-3,1-1-4,1 2-2,0 0-1,0 0-2,0 3-1,1-1-1,-1 1-1,0-1 0,0 1-1,0-1-1,0 1 0,1-1-2,-1 1-1,0-1 0,2 1 0,1-1 0,0 0 1,2 1 0,0 1 0,2 1 0,1 1 1,0 1 0,0-1 0,0 0 0,0 1-1,0 0 0,3 1 0,2 0-2,2 2 0,1 1-1,0-1-1,0 0 0,-1 1-1,1-1 0,-2 2 0,-1 1 1,0 1 0,-1 0 1,0 0-3,0 0 0,0 1-3,-1-1 0,-1 2-1,0 1-2,-2 0 0,0 2-1,-2-1-2,0 0-2,-1 0-1,-1 0-1,0 0-1,0 0-1,0 1 0,-1-1-1,-2 0 0,-2 0 1,-1 0-1,-4 0-1,-2-2-3,-3 0-3,-3-1-2,-1-1-3,-1 0-1,1 1-1,-1-1-1,0-1-2,-1-2-2,-1-1-1,-1-3-2,2-3 0,5-5 3,5-5 3,5-4 3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0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40250 38200 426,'14'30'100,"-3"-3"-20,-3-3-21,-2-3-21,-3-1-11,0 3-3,-2 1-3,0 3-2,-1 1-2,2 2-1,0 3-3,2 1-1,-1 1-2,-1 1-1,0-1-1,-2 0-1,1 0-1,0 1-1,2-1 0,0 0-1,0 1 0,0 2-1,-1 2 0,-2 3 0,0 0-1,0 2 1,0 0 0,0 2 0,0-1 1,0 0 0,0-2 2,0 0-1,0-2 1,2 0 0,0-1 0,2-2-1,-1 1-1,0-1 0,-2 0 0,0 0-1,-1 1-1,0 2 1,0 2-1,0 2 1,0 2-1,0 2-1,0 2-2,0 2 0,0 0-1,2-2 0,0-3 0,2 0 0,-1-4 0,-1-2-1,0-4 0,-2-2 0,1-2-1,0 1 1,2-1 0,0 0 1,1 1 0,0 1-1,0 0 0,0 2-1,-1 1 0,-1 4 1,0 3-1,-1 2 1,-1 1-1,0 0-1,0-2-1,0 0-2,0-3 1,0-2 2,0-4 1,0-2 2,0-1 0,0-1 0,0 0-2,0 0 0,0 0 0,0 1-2,0-1 0,0 0 0,0 3 0,0 5-1,0 4 1,0 6 1,0 1-1,0-1-1,0-1 1,0 0-2,0-2 1,0-2-1,0-2 0,0-2 0,0 0 1,1 2 0,2 2 0,0 2 0,1 0-1,-2-2-1,0-2-3,-2-2-1,0 0-1,0 4 1,0 2 1,0 4 2,1-1-3,0-3-5,2-2-6,0-3-6,0-7-1,0-8 4,-2-9 4,0-9 3,-1-4 1,2 0-1,0 0-2,2 0-1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44825 31375 333,'49'20'167,"16"14"-1,15 14 1,17 16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44900 31298 999,'7'-8'-62,"-1"2"14,-1 1 15,0 1 15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44573 30695 452,'-1'-13'29,"-2"4"5,-2 6 5,-2 5 5,-3 5-2,-5 9-9,-6 8-8,-3 7-9,-4 3-4,-1 0-1,-1-1 0,-1-1 0,0-1 0,1 0-1,2 1 0,0-1 1,2-1-1,5-3-1,3-4 0,4-1 0,4-3-1,3-1-3,2-1-1,4-1-2,5-2-2,10-4-1,7-5-2,10-2 0,5-6-2,3-2-1,1-5-2,2-4-2,2-2-2,0-1-3,2-1-3,0-1-3,0-2-1,-2 0 1,-2 0 1,-2-2 2,-3 0 0,-3 4 1,-5 3-1,-3 3 1,-5 2 5,-5 1 11,-5 0 11,-4 2 11,-5 3 7,-1 4 4,-2 6 3,-1 4 3,-3 3-1,-2 3-5,-2 2-5,-2 2-5,0 1-4,1 1-2,0 0-2,2 3-3,0-1-1,0 1-2,1-1 0,-1 1-2,1-1 1,2 2-1,2 1 1,2 1 0,2-1-1,2-3-4,2-3-3,2-3-4,2-3-1,1-2-1,3-4 0,2-3 0,2-2-1,5-4 0,3-2-1,5-3-2,3-5 0,4-6-3,4-5-2,4-7-2,0-2 0,-3 0 2,-6 0 1,-2-1 3,-5 1 1,-5 1 2,-5 2 3,-5 0 2,-3 1 1,-2 1 2,-3 1 2,-1 1 0,-3 2 2,-6 3 1,-4 3 0,-5 3 1,-4 2-1,-1 4-1,-3 2-1,-1 4-2,-4 3-4,-3 6-7,-5 4-7,-3 5-7,1 2-1,8-3 5,6-1 4,7-2 6,3-2-4,0-1-14,0 0-13,1-2-14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3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44702 37158 416,'7'-16'3,"-2"0"7,-2 1 5,-2-1 6,-3 3 5,-2 4 4,-4 6 4,-2 5 4,-2 3-2,-3 5-6,-2 4-6,-1 3-6,-3 4-4,-1 3 1,-3 3 0,-1 3-1,-2 2 1,-1 3-1,-1 1-1,-1 2 0,1 0-1,3 0-1,4-1-1,2-1-1,3-3-1,4-2 1,4-3 1,5-3 0,3-4-1,5-3-4,6-4-4,4-4-3,6-5-3,7-5-3,7-4-2,7-5-2,4-7-3,3-6-2,4-6-4,2-8-3,1-3-2,0 2 2,-2 0 0,0 1 1,-4 3 2,-6 4 4,-6 3 3,-6 5 5,-4 3 3,-5 2 5,-3 4 3,-4 3 6,-5 3 4,-5 4 8,-4 4 6,-6 4 7,-3 4 1,-1 5-4,-3 5-4,-2 6-4,1 1-2,1 2-2,2 1 0,2 1-2,2 0-1,-1 0-3,0 1-1,0-1-3,1 0-1,2-2 1,2 0-1,3-1 0,0-2-2,1-3-1,2-3-3,0-3-1,3-3-3,4-4-3,3-5-2,5-2-4,3-6 0,3-4 0,3-6-1,3-3 1,1-6-1,1-3-1,-1-5-2,0-3 0,-1-3-2,-3-1 2,-3 0 1,-3-2 0,-3 2 1,-3 2 1,-2 3 0,-4 3 0,-2 3 4,-2 3 6,-3 3 5,0 3 6,-4 3 2,-2 1-4,-4 2-2,-2 2-3,-3 3-2,-3 1-3,-3 2-3,-3 2-2,-3 3-6,-3 6-9,-3 4-11,-3 5-9,2 1-4,7-3 1,7-3 2,7-2 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6"/>
    </inkml:context>
    <inkml:brush xml:id="br0">
      <inkml:brushProperty name="width" value="0.0544" units="cm"/>
      <inkml:brushProperty name="height" value="0.0544" units="cm"/>
      <inkml:brushProperty name="color" value="#00BFF3"/>
    </inkml:brush>
  </inkml:definitions>
  <inkml:trace contextRef="#ctx0" brushRef="#br0">70185 14950 404,'-15'1'58,"4"2"-3,3 2-3,3 2-4,1 3-5,2 5-6,0 5-6,2 5-7,-1 2-4,0 1-2,-2-1-2,0 1-3,-1 0-1,0 1 0,0 0 0,0 2-1,0-2-1,0-5-2,0-5 0,1-4-2,2-8-10,7-9-17,7-8-18,8-9-18,3-6-6,1-3 7,1-3 7,1-2 6,-1 0 8,-2 5 10,-1 5 9,-2 5 9,-3 3 9,-3 4 8,-3 3 9,-2 3 9,-6 4 6,-5 7 6,-6 7 6,-5 8 5,-5 3-2,-2 1-8,-1 1-9,-2 1-8,-1-1-9,4-2-6,3-1-8,3-2-8,5-5-8,6-7-13,7-6-11,8-8-11,3-3-1,3 1 11,2-1 12,1 0 10,0 1 8,-3 2 7,-3 2 7,-2 2 6,-5 2 5,-7 4 5,-4 2 4,-7 4 5,-5 1 0,-2 3-3,-3 2-4,-3 1-3,-1 1-8,1-1-9,1 0-10,1-2-10,-1 0-4,-3-1 1,-3 1 0,-3 0 2,-1-1 1,1 1 1,1 0 1,2-1 1,0 0 7,1-1 10,0 0 12,3-2 11,5-1 7,14-2 7,12-3 5,13-1 5,9-2-1,3-4-10,4-2-9,5-3-10,1-2-6,2 2-3,0 1-1,2 0-3,-1 2-8,-2 0-12,-2 2-12,-2 0-12,-3 2-7,-3 2 1,-5 2 0,-3 2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4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48084 38316 448,'10'-7'5,"4"2"11,3 2 10,5 2 11,1 2 2,1 4-4,-1 2-5,1 3-5,-2 3-3,-3 0-3,-3 1-2,-3 1-2,-2 2-2,-2 3-1,-3 3-3,-1 3 0,-4 2-2,-6 1-1,-5 1-1,-7 1 0,-4 0-3,-1 0-2,-3 1-3,-1-1-3,0-2-2,1-3-1,3-5-2,1-3-1,2-4 1,3-3 5,1-2 3,3-4 4,5-1 9,11 0 14,12 0 15,10 0 13,6-2 1,2-4-12,2-4-14,3-4-12,-1-1-11,-2 2-8,-2 3-9,-1 1-8,-5 1-8,-4 2-7,-5 0-7,-4 2-7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6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45561 43250 489,'-7'32'143,"2"0"-33,2 2-33,2 1-33,0 1-17,0 0-4,-2 2-3,0 1-3,-1 0-3,-2 0-1,0 0-2,-1 0-2,-1-1-7,2-2-11,1-2-12,1-1-11,0-3-10,0-3-4,0-4-5,0-1-6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45550 44321 580,'0'-35'-8,"0"8"1,0 7 3,0 9 2,1 3 9,2 2 15,2 1 15,2 0 15,2 1 5,5-2-7,3 0-5,5-1-6,1 0-6,1 0-5,-1 2-4,1 1-4,-2 0-6,-2 2-5,-1 0-5,-2 2-6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6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46470 42822 432,'-8'-19'45,"2"7"9,1 8 8,0 8 8,2 5-1,0 3-11,2 4-10,1 2-10,0 4-8,0 5-4,0 4-5,0 6-5,-2 4-4,-1 4-3,-1 4-3,-3 4-3,-1 2-3,-2-1-5,0 1-5,-1 0-4,-1-1-4,1-3-3,-1-1-3,0-2-4,1-1-4,1-2-6,0 0-6,2-2-7,1-3-1,1-7 2,0-7 2,2-7 2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7"/>
    </inkml:context>
    <inkml:brush xml:id="br0">
      <inkml:brushProperty name="width" value="0.0424" units="cm"/>
      <inkml:brushProperty name="height" value="0.0424" units="cm"/>
    </inkml:brush>
  </inkml:definitions>
  <inkml:trace contextRef="#ctx0" brushRef="#br0">47250 44390 518,'8'-14'4,"2"1"5,0 2 7,1 3 7,2 0 0,1 2-5,3 1-6,2 0-5,0 3 2,1 4 6,-1 4 8,1 4 7,-3 2 1,-3 1-6,-4 1-6,-4 1-6,-3 1-4,-2 1-1,-2 2 0,-2 0-1,-3 0-1,-2 1 0,-3-1-1,-3 1-1,-2-2 0,0-2-2,1-1 0,-1-2-1,2-2 1,2 1 6,4 0 3,3 0 6,4-2 0,6-1-1,5-2-1,7-2-2,4-2-2,3 0-3,3-2-1,3 0-3,0-3-1,-2 0 0,-1-3 1,-3-2 0,-1 0-6,-3 2-10,-1 2-11,-2 3-12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45362 49016 516,'-7'-12'59,"2"8"-2,2 8-4,2 8-1,1 6-5,0 6-7,0 7-6,0 5-8,-1 4-3,-2 2-3,-2 2-2,-1 2-1,-2-2-4,2-4-2,1-5-3,1-5-3,0-2-8,2 2-13,0 2-15,2 3-13,0-4-11,2-6-7,0-7-9,2-6-7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45450 49693 627,'0'-15'5,"0"3"11,0 1 11,0 2 11,1 2 4,4 1-1,2 1-1,3 0-1,4 1-4,5 0-6,5 0-5,5 1-5,1-1-7,-3 2-7,-4 0-6,-1 2-8,-5 0-3,-1 2 0,-4 0-1,-3 2-1,-2 0-8,0 1-15,-2 1-17,0 2-15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8"/>
    </inkml:context>
    <inkml:brush xml:id="br0">
      <inkml:brushProperty name="width" value="0.05145" units="cm"/>
      <inkml:brushProperty name="height" value="0.05145" units="cm"/>
    </inkml:brush>
  </inkml:definitions>
  <inkml:trace contextRef="#ctx0" brushRef="#br0">46393 48317 427,'-2'-28'27,"0"5"4,-3 7 5,-2 5 5,0 6 2,3 6 1,1 6 0,2 6 0,1 4-2,0 3-4,0 3-4,0 3-5,0 3-4,0 6-2,0 5-3,0 4-3,-1 3-3,0 0-4,-2 0-3,0 0-4,-1 0-4,0-2-4,0-1-6,1 0-5,-1-2-1,0-2 1,0-2 2,0-1 2,0-4-4,0-4-7,0-3-8,1-5-9,-1-5-7,2-8-9,0-8-9,2-8-8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49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46700 49745 424,'9'-16'2,"1"-3"4,3-2 4,2-1 4,1 0 4,1 1 3,1 3 4,2 1 4,-2 3 2,1 2-1,-2 4 0,-1 3 1,-1 3-3,-3 4-2,-1 4-3,-2 4-3,-3 4-2,-4 7-1,-4 5-3,-4 6 0,-3 3-3,-2-1-4,-1-2-4,-3 0-4,1-3-3,5-5-3,3-5-4,4-5-2,3-4-2,3-2-3,4-4 0,2-2-3,4-5 1,6-6 3,3-6 3,7-5 2,1-4 3,2-1 2,1-1 3,1-1 1,-1 0 2,-2 1 0,-1 1 0,-3 2-1,-2 0 1,-5 4-1,-3 3 0,-4 3-1,-4 6 7,-3 8 13,-2 10 14,-4 8 14,-2 4 3,0 2-8,-2 1-6,0 1-7,-1 1-5,0 1-2,0 1-3,1 1-1,-1-2-3,2-4-4,0-3-2,2-5-4,1-2-1,3 0-3,4-2 0,2-1-3,3-2 0,2-4-1,1-4 0,3-4-1,2-5-1,3-6 1,3-5-1,3-7 0,0-3 0,-3-1-4,-4 0-3,-1-2-3,-4 0 1,-3-1 2,-3 1 3,-2 0 3,-4 1 1,-3 3 0,-2 3 0,-4 3 0,-2 2 2,-3 1 1,-4 1 3,-2 1 2,-5 3-4,-9 8-13,-7 7-11,-8 6-13,0 3-2,9-1 7,9 0 7,9-2 7,4 0 0,-1 2-8,-2 0-8,0 1-8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56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40565 51650 802,'-6'14'19,"1"-1"-4,2-2-5,2-2-4,1 2-1,0 5 2,0 7 2,0 5 3,0 4 1,0 1-1,0 0-1,0 2 0,0 0 0,0-2-3,0 0 0,0-1-2,0 0 0,0 3 0,0 1 0,0 2 1,0 0-1,0-4-3,0-2-2,0-3-4,0-1-1,2 1 0,0 0 0,2 2 1,-1 1 0,1-1 0,0 0 2,0 1 1,-1 0 1,0 2-1,-2 2-1,0 2 1,-1 0-2,0-1 0,0-3 0,0-2-1,0-1-1,0-1-2,0-2-2,0 1-2,0-2 1,0 0 3,0 1 2,0-1 4,0-1 0,0-3-1,0-3-2,0-3-1,0-2-2,2-3-1,0-1-3,2-2-1,0-2-3,1 0-6,1-2-6,2 0-4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6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73490 15727 504,'-5'-6'113,"8"2"-17,6 4-17,7 3-17,2 1-12,-3 1-10,-2 1-10,-4 2-10,-2 1-14,-1 1-23,0 3-20,-1 2-21,-3-1-12,-3-1 0,-2-2-2,-3-2-1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5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45395 53612 420,'2'-16'1,"2"0"2,4 1 2,2-1 2,0 1 1,-3 3-2,-2 1-1,-4 2-1,-2 0 2,-2-2 4,-2-1 4,-1-3 4,-4 1 1,-2 3-2,-3 2-3,-3 4-1,-2 2-2,-1 2 0,-1 2-1,-1 2 0,-1 2 0,-1 2-2,-1 1-1,-1 3-1,-1 2 0,1 2-1,-1 1 0,1 3 0,0 2 0,1 3-1,1 3 0,1 3 0,1 1-1,1 0 0,1 0-1,1 1 0,1 0 0,3 2 0,1 2 0,3 3 1,1-2-1,4 0 0,2-3-1,4-2-1,2-2-1,2-3 0,2-3-2,2-3 0,1-2-2,3-1 0,2-1-1,2-1-1,3-2-1,5-4-1,5-5-2,5-2-2,2-5 0,2 0 1,1-3-1,0-2 2,2-2-2,-1-4-2,0-2-3,0-3-2,0-2 0,0-1 5,1-1 3,-1-1 3,-2 0 3,-2-1 0,-3 1-1,-3-1 1,-5 3 0,-5 3 0,-6 5 1,-6 3-1,-5 2 4,-2 0 6,-4 0 7,-2 1 7,-3-1 3,-2 2-2,-2 0-3,-1 2-2,-3 2 0,0 4-1,-1 4 0,-1 4-1,-1 2 1,-1 1 1,-1 1 0,-1 1 1,0 2-1,-1 2-2,1 1 0,-1 3-3,2 0 0,3-2 1,3 0-1,3 0 0,2-3-2,4 1-6,2-2-4,4-1-6,3-2-3,6-4 0,4-5 0,5-3-1,4-4 0,1-3-1,3-5 0,1-4 1,2-3-1,1-1 1,1-3 1,1-1 0,-2-1 1,-3 3 0,-5 1 0,-3 3 2,-5 3 5,-5 6 12,-4 6 13,-6 6 11,-2 3 4,-2 2-3,0 0-3,-1 1-4,0 2-3,2 1-3,2 3-1,2 2-3,4-1-4,6-1-6,5-3-5,7-1-7,3-4-3,-1-4-3,1-6-1,-1-4-2,2-5-2,3-3-1,3-5-1,3-3-2,2-5 0,2-3 1,2-5 0,2-3 1,0-2 2,-2 0 1,-1 0 3,-3 0 2,-3 2 2,-5 5 3,-5 6 2,-5 4 3,-5 3 4,-3 4 8,-4 3 8,-4 3 6,-4 4 7,-4 6 3,-4 6 3,-3 6 5,-3 3-2,1 4-7,-1 4-6,0 2-7,1 1-4,1 2-3,1 1-2,0 1-3,2-1-3,1-2-1,0-1-2,2-3-2,1-1-2,2-3-3,2-1-3,3-2-2,3-4-5,9-3-5,8-4-6,7-4-6,5-5-2,-1-6 2,0-6 1,1-5 1,-1-5 3,2-3 3,1-3 3,1-2 4,-2-2 4,-4 3 5,-3 2 7,-5 2 5,-3 2 3,-2 2 1,-4 4 1,-3 3 0,-3 5 7,-4 7 12,-4 6 11,-4 8 12,-3 4 2,-1 3-10,-3 3-10,-2 3-9,0 2-6,1 1-1,1 1-3,0 1-1,2-1-2,3 0-3,1-1-3,2-1-3,2-1-1,0-3 0,2-1 0,0-2-1,3-3 0,2-1-4,3-3-2,4 0-3,1-4-2,3-1-1,2-2-2,1-2 0,3-3-1,1-4 0,3-4 1,1-3 0,1-5 1,-1-3 0,-1-5 2,-1-3 1,-1-4 1,-3-2 3,-1-4 1,-2-3 4,-3 1 0,-1 2 1,-2 3 0,-2 4 1,-3 2 1,-3 5 1,-2 3 2,-4 5 2,-2 3 0,-3 2-1,-4 4 0,-2 3 0,-3 2-4,-1 2-3,-3 2-5,-1 2-3,-2 2-8,-1 5-9,-1 4-9,-1 4-9,1 2-4,3 3 1,3 1 2,3 3 0,3-3 2,2-4 3,4-4 3,3-6 2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29:59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51305 54677 406,'9'-6'65,"3"2"-11,3 4-12,4 3-12,-1 1-7,-1 3-1,-3 2-2,-1 2-1,-2 1-1,-1 1-3,0 1-1,-2 1-3,-2 1-1,-2 2 1,-4 0-1,-2 1 0,-4 0 0,-2 1-1,-3-1-2,-3 1-2,-1-2 0,0-1-2,2-2-1,1-2-1,1-1-1,1 1 0,0 1 2,2 1 0,4 1 1,8 0 2,8-1 2,7 1 1,4-2 2,-3-3-3,-1-3 0,-2-2-1,-2-2-1,-1 2 3,-1 0 1,-1 1 3,-2 2 0,-2 2-1,-4 2-1,-2 1-1,-4 2 0,-2 0-1,-4-1-1,-2 1-1,-3 0-1,-1 3-1,-3 1-1,-1 3-1,-4 0-1,-1-1-3,-4-1-2,-3-1-1,-1-1-4,0 1-4,-1-1-5,1 1-3,2-1-6,5-3-5,5-1-6,5-2-5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7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46195 57138 495,'-1'-36'68,"-4"9"-12,-2 7-12,-3 9-10,-3 2-9,0 0-6,-1-1-5,-1-1-5,-1-1-3,1 2-1,-1 1 0,0 1-1,-1 1-1,-3 2 0,-3 2 1,-3 2-1,1 2 0,5 2-1,5 2 0,5 2 0,0 2-1,-2 3 1,-3 3 1,-3 3-1,-1 3 1,1 1 0,0 3 0,2 1 1,0 1-1,-1 1 1,-1-1 0,-1 1 0,0-1 1,2 0-1,3 1 1,1-1 0,2 0 0,2-1 0,3-1-1,1-1 1,1-1-2,2 1 1,0-1-2,2 1 0,0-2-1,2 0 0,0-1-1,2 0-1,1-3-1,1-1-1,3-3 0,2-1-1,2-3 1,1-2-1,3-4 0,2-2 1,1-3-2,3-1-3,1 0-3,3-1-4,1-3-2,2-4-2,3-4-2,1-3-2,1-3-1,-2 1 1,0-1-1,-1 1 1,-2-1 2,-1 1 3,-3-1 3,-1 1 4,-4 0 1,-3 4 2,-4 3 2,-4 3 0,-4 1 3,-1 0 3,-2 0 4,-2 1 2,-3-1 3,-4 2 2,-4 0 1,-3 2 2,-3 1 0,1 2-1,-1 2 0,0 2-1,0 2 1,-1 2-1,-1 1 1,-1 3 0,0 2 0,0 0 0,2 1 0,1 1 0,1 1-1,1 1 0,1 1-1,0 1-1,3 0 0,3-2-3,2-3-1,4-1-1,3-3-4,4-2-6,3-4-5,5-3-5,3-3-2,3-3 2,3-5 2,3-4 3,1-2 0,-1-1-3,-1-1-2,-1-1-3,-2 1 0,-3 2 2,-3 4 1,-2 3 3,-4 4 6,-3 8 15,-2 6 13,-4 8 13,0 1 4,0 0-7,2 0-8,0-2-6,2-3-6,3-3-4,4-4-5,2-4-4,2-2-3,1 0-2,2 0-3,0 0-1,1-1-3,3-2-2,1-2-2,3-1-3,1-4 0,2-2 2,2-3 1,3-3 3,-1-3-1,-2-3-2,-1-3-3,-3-3-1,-2-2 0,-5-1 3,-3 0 4,-4-2 4,-4 2 5,-3 6 8,-3 3 8,-2 7 8,-4 3 7,-2 6 5,-3 5 6,-3 4 5,-2 5 0,2 4-6,1 3-6,0 5-6,2 2-3,-1 1-2,0 1-2,0 1-2,1 1-1,0-1 0,2 0 0,1 1-1,0-1-1,0-1-3,0-1-2,0-1-3,0-1-1,2-1 0,0-1-1,2-1 0,1-1-2,4-1 0,2 0-3,4-2-1,1-2 0,3-2-2,1-4 0,3-3 0,2-3-1,1-6-2,3-4-1,1-5-1,1-3-1,-3-3-1,-1-1-1,-3-2 0,-2-3 0,-3 1 1,-2-2 0,-4-1 2,-2 0 1,-2 0 1,-3-1 1,0 1 1,-5 1 2,-2 3 0,-5 3 1,-4 3 1,-1 4-2,-1 3-2,0 4-4,1 5-2,-1 2-5,2 3-5,1 4-7,1 2-5,1 2-3,2 0 0,2 0 0,3 0 1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51166 58365 529,'-6'-6'9,"6"5"16,4 2 17,5 5 18,2 1 1,-1-1-11,0 0-13,-2-2-12,-2 0-11,-6 0-12,-5 0-10,-4 0-12,-2-2-3,1-3 3,1-2 3,1-3 4,1-2 4,2 1 7,2-1 6,2 0 6,2 2 8,4 1 10,2 2 9,3 2 11,2 2-2,0 2-12,-1 2-12,1 1-12,0 2-21,-1 1-32,1 2-31,0 0-32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9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53610 57030 529,'-15'-15'-36,"4"2"15,3 3 14,3 1 16,0 3 10,0 4 4,-2 4 5,0 4 5,-2 3 0,-1 3-4,-3 3-2,-2 4-5,-1 1-1,-1 3 0,-1 1-1,-1 3 0,0 0 0,1 0-2,0 1-1,2-1 0,2-1-3,3-1-1,3-3-4,2-1-1,4-3-4,4-3-6,4-3-6,4-2-5,2-4-3,3-1-4,2-2-2,1-2-3,3-2-1,1-3 3,3-4 0,1-2 3,1-3 2,-3 0 2,-1-1 3,-3-1 2,1-3 3,3-3 1,3-5 2,3-3 1,-1 0 3,-5 3 4,-5 5 4,-5 3 3,-4 7 8,-4 9 10,-4 8 10,-4 9 10,-3 6 1,0 1-8,-1 2-8,-1 3-8,-1 0-7,0-1-2,0-1-3,0-1-4,1-1-1,2-1-1,2-1 1,3-1-1,0-1-3,3-1-6,2-1-8,2-1-6,2-2-2,2-4 2,1-5 3,3-2 3,2-5-1,1-2-1,3-4-2,1-2-2,2-3 0,-1-1 0,1-3 1,-1-1 1,1-3 2,-1-2 1,1-1 4,-1-2 1,-1-3 2,-4 1 2,-5-2 1,-3-1 2,-3 1 1,-2 1-1,-3 3 1,0 2 0,-4 2-1,0 5-1,-3 3-1,-2 4-2,-2 3-4,-4 0-6,-2 2-6,-3 1-7,-2 1-4,-1 3-2,-1 4-2,-1 2-1,1 2 2,5 0 4,3 0 4,4 0 5,3 0 4,-1-1 3,0 1 3,0 0 4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1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56514 58116 541,'9'-7'-25,"2"2"15,1 2 17,3 2 15,1 1 6,-1 2-1,1 0-4,0 2-2,-1 0-1,-1 3 1,-1 2-1,-1 2 0,-2 2 0,-4 3-2,-4 3 0,-4 3-2,-4 1-4,-2-1-8,-3-1-6,-3-1-9,-2-2-3,1-1-2,-1-2 0,0-3-2,1-1 0,-1 0 1,0-2 2,1-1 1,0-1 4,2-2 6,3-2 7,1-2 5,3 0 8,4 4 7,4 2 9,4 3 7,3 0 3,3-2-6,3-4-5,4-2-5,1-3-4,1 0-3,1-2-3,1 0-4,1-2-1,2 0-4,3-1-1,1-1-3,0 0-4,-3 2-3,-3 2-4,-3 2-4,-3 1-8,-1 0-9,-2 0-11,-2 0-11,-2 0-5,-1 2-2,-1 0-3,0 2-1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14700 2600 999,'14'7'-6,"-4"-1"-12,-2-1-12,-2 0-12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16000 1850 534,'44'22'147,"-6"-1"-33,-6-3-33,-5-1-33,-5-3-19,-1-1-8,-3-2-7,-1-2-8,-1-1-3,2 0-2,0-1 0,1 1-1,-1 0-10,-3 0-19,-3 0-20,-2-1-19,-4 1-7,-3 0 5,-2 0 5,-4 0 6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7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15329 2785 492,'-9'-2'12,"12"-2"23,13-4 22,14-2 25,7-3 2,8-3-15,4-3-17,8-3-16,0-1-11,-3 1-4,-3 1-6,-2 1-5,-5 2-4,-4 4-2,-5 4-5,-5 5-2,-5 1-5,-3 2-5,-5 0-7,-3 2-4,-7 1-6,-10 4-3,-10 2-4,-9 3-4,-5 4 6,3 2 17,1 3 16,3 3 17,1 1 8,1 1-1,0-1 0,2 1-1,-1 1-1,-1 4-1,-3 5-2,-1 3-1,-2 1-3,-1 0-3,-1-2-2,-1 0-3,0-1-4,-1-2-3,1 0-4,0-1-3,0-2-4,2-1-4,3-3-4,2-1-5,3-6-7,8-7-10,6-8-9,8-8-11,3-4 2,2 0 11,0 0 14,1 1 11,1-2 7,0 0 1,-1-1 0,1-1 1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16750 3711 462,'14'-13'10,"-3"8"22,-2 7 21,-4 6 20,-2 5 5,0 3-15,-2 3-13,0 3-13,-1 2-9,2 1-3,0 1-3,2 1-2,0 0-4,2-1-3,0-1-3,1-1-4,2-2-5,4-1-5,2-3-6,3-1-7,3-2-3,3-3-1,3-1-2,3-2-1,3-4-4,4-4-4,4-6-5,4-4-5,-1-3-1,-5-1 4,-7-2 4,-6 0 3,-3 0 1,-3-1-2,-1 1-1,-2-1-1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8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60400 2750 474,'22'14'59,"-1"-3"-6,-3-3-4,-1-2-4,-1-1-4,1 2 2,1 1 0,2 3 0,-2 0-1,-1 0-5,-3-2-3,-1-1-5,-4 0-21,-6 0-43,-6 0-41,-6 0-41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36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73248 16600 559,'-17'8'121,"11"0"-18,12-1-17,11 1-18,5-1-22,-3-1-29,-3 0-29,-2-2-29,-4 1-17,-1 0-7,-2 1-8,-2 2-6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18487 1690 582,'-6'-29'34,"6"7"8,4 6 7,6 5 6,3 3 0,3 1-8,3-1-8,3 0-9,4 1-6,7 0-8,5 2-5,6 1-7,0 0-3,-5 2 1,-4 0 2,-5 2 1,-3 0-9,-1 2-16,-1 0-17,-1 2-18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18849 818 554,'-22'-29'30,"6"7"7,5 5 5,5 7 6,1 5 3,0 8-3,-1 6-2,-2 7-2,-2 8-6,-5 7-9,-5 8-9,-5 8-10,-2 1-8,1-5-4,1-4-6,1-5-6,2-5-2,3-3 0,3-5-1,3-3 0,5-4-4,8-3-8,8-3-6,8-2-8,4-3 1,3-2 10,1-2 10,3-2 9,-3-1 8,-4 2 4,-4 0 3,-6 2 4,-7 3 4,-8 8 5,-9 6 4,-9 7 4,-5 4 1,-1 0-3,-1 2-4,0 1-2,0-2-4,5-3-3,3-5-3,5-3-2,1-4-2,2-1 1,1-2 2,1-2 0,4-3-2,6-3-7,7-2-6,8-3-6,5-4-1,5-4 1,5-4 3,4-3 2,3-3 3,-1 1 1,-2-1 2,0 1 2,-3 0 1,-3 2-1,-5 2-1,-3 3-1,-3 1 5,-3 2 10,-1 2 10,-2 3 10,-4 2 3,-6 4-6,-6 3-6,-6 5-4,-4 3-5,-3 2-3,-3 1-3,-3 3-4,1 0-1,1-1-3,4-1-1,3-1-1,3-2-2,1-2 1,2-4 0,3-3 0,0 0-4,0 0-6,0 1-8,0 2-6,0 0-2,1-1 2,-1 1 5,0 0 2,0-1 9,0-2 15,1-3 14,-1 0 15,2-2-2,4 2-21,4 0-19,4 1-21,2 0-7,3-4 3,2-2 5,2-3 5,0-3 3,-1 0 3,-1-1 5,-1-1 2,-1-1 3,0 2 2,-2 1 0,-1 1 1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39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18524 2453 448,'-12'-2'14,"8"-1"-6,8-2-7,8-1-7,1 0 0,-5 6 7,-4 4 7,-5 6 8,-5 2 2,-2 3-1,-4 1-1,-2 3-2,-3 2-1,-3 5-1,-3 3-1,-3 5-1,-2 1-1,-3 0 1,-1 0 0,-2 0 1,-1-1-2,1-2-1,1-1-2,2-3-3,1-3 0,5-3 0,3-5 1,5-3 1,6-4 1,8-4 3,9-4 1,10-4 3,5-4-1,5-2-1,3-3-2,4-3-2,2-2-3,-1-2-4,-2 0-2,0-1-3,-2 0-4,-1-1-4,-3 1-3,-1-1-3,-1-1-3,3-4-3,1-5-2,3-3-3,-2 0-1,-2 4-2,-3 3-1,-2 5-1,-5 3 2,-3 2 7,-4 4 7,-5 3 7,1 2 15,2 2 25,3 2 25,4 2 25,1 2 6,1 2-10,1 2-11,1 2-11,1 1-9,1 0-7,1-1-6,1 1-7,0 0-5,-1 0-1,-1 0-2,-1 0-1,-1 0-11,-2 3-21,-3 2-19,-1 1-20,-4 1-8,-6-1 5,-6 0 4,-6-2 5,-3 0 3,1-1 1,-1 1 1,0 0 2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0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19065 3900 436,'21'30'171,"-5"-3"-40,-5-4-39,-4-1-39,-3-1-23,2 2-4,0 4-5,1 3-5,1 0-5,-2-1-3,-1-3-4,0-1-3,-2-3-7,0 0-6,-2-1-6,0 0-8,-3-5-3,-2-3-2,-4-6-2,-2-4-1,-3-5 1,-3-2 3,-3-4 4,-3-2 3,-1-4 0,-1-5-5,1-5-3,-1-5-4,1-1 1,1 1 6,1 3 6,1 2 6,2 2 5,1 5 3,3 3 3,1 4 3,2 5 12,2 4 19,2 6 20,3 4 20,0 4 0,2 3-18,0 3-18,2 3-18,0 1-13,2-3-11,0-1-9,2-2-10,0-3-6,1-3-1,2-3-1,0-2-2,1-3 1,2-1-1,0 0 2,1-1 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20400 4215 539,'21'-6'3,"-3"1"5,-5 2 6,-3 2 6,-1 1 4,0 0 1,1 0 2,2 0 1,0 0 4,1 0 5,1 0 4,1 0 5,1 1-1,0 2-7,-1 2-8,1 1-7,-1 2-9,-1 0-9,-1 0-9,-1-1-9,-1 1-3,-2 1 3,-2 2 4,-2 0 3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23100 881 537,'8'-14'9,"1"5"20,2 3 19,0 4 20,2 3 4,3 2-8,3 2-9,3 2-9,0 1-10,-1 3-12,-3 2-13,-1 1-11,-2 2-9,-3 2-7,-1 0-7,-2 1-7,-4 2-6,-4 2-5,-6 4-6,-4 3-6,-3-1 1,-1-3 7,-1-5 6,-1-3 7,-1-3 3,2-1 3,1-1 1,1 0 2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21809 2231 410,'-15'3'32,"4"6"10,3 6 10,3 5 12,0 6-3,0 3-15,-2 4-15,0 4-15,0 0-11,0-6-7,2-4-6,1-4-6,3-9-8,7-9-7,7-10-7,8-9-8,5-9 1,8-5 6,7-6 8,6-7 8,4 1 6,-2 4 5,0 5 7,-2 6 6,-3 3 5,-8 6 6,-6 5 7,-7 5 5,-5 2 3,-2 2 1,-4 0-1,-3 2 2,-3 1-4,-2 4-4,-4 2-6,-2 3-5,-5 5-5,-6 5-4,-5 7-6,-7 5-4,-4 4-3,-4 1-2,-5 0-1,-3 2-2,-2-1-1,-2 0 3,0-2 0,-2 0 2,2-2 3,2-5 2,4-4 3,2-3 3,4-4 4,7-3 2,5-3 5,7-2 3,7-4 3,10-1 6,10-2 4,9-2 5,10-3-1,7-6-6,8-4-6,7-5-6,5-3-5,0-1-3,0-1-4,-1-1-4,-2 1-4,-6 3-6,-6 3-6,-6 3-5,-5 2-4,-5 0-2,-5 2-2,-5 1-2,-6-2-1,-6-2 1,-8-3 0,-6-3 1,-5-1 4,0 3 8,-1 1 7,-1 2 7,0 2 8,3 1 7,1 0 8,2 2 7,2 4 11,0 8 14,2 8 15,1 8 14,0 3 0,2 2-16,0 1-15,2 1-16,0 3-9,2 5-5,0 4-4,2 6-4,-1 1-3,-1-1 1,0 0 0,-1-1 0,-1-3-5,0-4-13,0-4-11,0-4-13,-1-3-5,-1-5 2,0-3 1,-1-4 1,-3-4 4,-4-1 4,-4-2 5,-3-2 5,-5-2 3,-1-1 3,-4 0 2,-3-1 2,0-2 3,3-1 4,3 0 4,3-1 4,3-2 4,3 0 6,2-1 6,4-2 5,3 0 1,4-1-3,4-2-4,4 0-4,5-2-4,6-3-8,5-3-5,7-3-8,3-2-6,2-1-7,2-1-7,3-1-7,-2 0-6,-2 1-1,-3 1-3,-3 2-2,-4 0 2,-3 4 6,-5 3 6,-3 3 7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25250 2540 494,'6'-5'14,"-3"8"28,-2 6 28,-3 7 29,-2 5 1,2 3-24,0 3-24,2 3-24,0 1-14,0 0-6,0 1-5,0-1-6,0-1-8,0-2-13,0-1-11,0-3-13,0-2-4,0-3 3,0-3 4,0-2 2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26143 872 399,'-8'-19'39,"2"7"14,1 8 14,0 8 15,3 9 0,2 9-16,4 10-17,2 11-14,1 6-10,0 7-2,-2 6-1,-1 5-2,0 10-3,-2 11-5,0 11-6,-2 13-3,0 6-5,0 1-1,0 1-2,0 1-2,1 2-6,0 4-9,2 4-11,0 4-9,1-4-6,0-14-1,-1-11-3,1-14 0,0-12 1,0-11 4,0-12 4,0-12 4,-1-10 5,0-8 2,-2-7 4,0-8 3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25466 3058 521,'-12'-14'73,"8"3"-8,8 3-10,8 2-8,6 4-4,8 2-1,7 4 0,7 2-1,3 3-5,0 3-13,0 4-12,0 2-11,-2 1-14,-2 0-13,-3 1-14,-3-1-13,-5-1-8,-4-3-2,-5-3-3,-4-2-1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57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78475 14631 455,'0'-18'12,"0"9"22,0 10 24,0 10 22,-1 6 4,-2 5-16,-2 3-17,-1 5-15,-3 1-10,0 2-5,-2 1-3,1 1-5,-2-1-3,0-2 0,0-2-2,1-1-1,0-3-2,4-1-2,2-3-2,4-1-3,3-4-4,4-3-4,4-4-6,3-4-4,4-6-3,3-8 2,4-8-1,2-7 2,0-5 1,-2 1 2,-1-1 1,-2 1 2,-2-2 2,1-3 1,-1-2 1,1-4 1,-3 1 1,-3 6 3,-4 4 2,-4 5 3,-3 3 1,-2 0 2,-2 2 2,-2 1 1,-2 3 2,-2 3-1,-2 4 0,-1 4 0,-2 2-3,0 0-3,0 0-4,1 0-5,-2 2-2,0 6-3,-1 4-2,-1 5-3,-1 2-4,2-1-5,1-1-5,1 0-6,1-3-2,2-1 2,2-3 1,3 0 2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2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27750 840 548,'8'-21'95,"1"5"-13,2 5-13,0 5-13,2 2-11,5 0-10,4 0-9,3 0-9,2 2-6,-1 4-4,-1 4-3,-1 4-5,-3 2 0,-3 1 1,-5 1 3,-3 1 1,-3-1-15,-2 0-31,-3-1-30,0 0-32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2"/>
    </inkml:context>
    <inkml:brush xml:id="br0">
      <inkml:brushProperty name="width" value="0.05597" units="cm"/>
      <inkml:brushProperty name="height" value="0.05597" units="cm"/>
      <inkml:brushProperty name="color" value="#F2395B"/>
    </inkml:brush>
  </inkml:definitions>
  <inkml:trace contextRef="#ctx0" brushRef="#br0">27130 2100 393,'-20'1'13,"7"4"27,7 2 27,6 3 27,3 4 3,0 4-23,-2 3-22,0 5-23,-1 2-14,0 0-8,0 2-6,0 1-8,-1 0-6,0-1-6,-2-2-6,0 1-6,2-9-5,4-13-7,5-14-7,6-13-6,4-9 4,5-1 12,5-3 13,5-1 14,1 1 9,-2 6 7,-2 3 8,-1 7 6,-3 2 4,-3 4 2,-3 3 0,-3 2 1,-2 3 3,-1 0 1,-1 2 3,0 1 3,-2 3-1,-3 7-4,-1 7-5,-2 7-4,-3 5-2,-6 1-3,-4 2-1,-5 3-1,-5 0-8,-3 0-12,-5 0-13,-3 1-13,-2-4-6,3-4 1,2-5 0,1-5 1,3-4 3,1-4 4,2-5 6,3-2 4,1-6 4,4-4 3,3-6 2,3-4 3,4-3 2,7-3 3,7-1 3,8-2 3,4-1 4,2 1 6,4 1 6,3 1 5,0 2 2,-3 7-2,-3 3-2,-3 6-3,-3 4 0,-3 4 2,-3 4 1,-3 4 1,-3 2-1,-4 3-7,-4 1-6,-4 3-6,-4 1-5,-4 1-2,-3 1-2,-5 1-3,-4 2-5,-3 1-5,-4 3-6,-5 1-6,-3 1-1,-2-2 7,-4 0 5,-2-1 5,0-1 5,4-3 1,3-1 3,5-3 3,3-2 5,3-3 9,3-2 10,3-4 9,10-2 9,16-2 8,17-3 8,17 0 8,11-5-2,6-4-14,5-6-14,7-3-13,3-3-12,-1 4-11,1 3-11,-1 3-11,-2 1-8,-7 2-9,-5 1-7,-6 0-8,-8 2-5,-8 0-3,-9 2-2,-8 0-4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63592 7165 999,'-43'-7'-6,"10"3"-12,8 1-12,9 2-12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5"/>
    </inkml:context>
    <inkml:brush xml:id="br0">
      <inkml:brushProperty name="width" value="0.05546" units="cm"/>
      <inkml:brushProperty name="height" value="0.05546" units="cm"/>
      <inkml:brushProperty name="color" value="#FED406"/>
    </inkml:brush>
  </inkml:definitions>
  <inkml:trace contextRef="#ctx0" brushRef="#br0">14816 1221 396,'-7'-29'28,"2"7"10,2 5 12,2 6 11,1 8 2,0 8-6,0 9-7,0 10-6,1 4-6,2 4-6,2 3-4,2 3-6,0 1-3,-1 2-2,-1 0-1,0 2-3,-2 1-3,0 2-1,-2 2-4,0 2-2,-1 2-3,2 3-3,0 3-3,1 4-3,1-1-2,0-1 1,0-3 0,0-1 1,-1-2-1,0-4 1,-2-3-1,0-2 1,-1-4-1,2-4 1,0-3-1,2-5 0,-1-3-1,1-3-4,0-3-4,0-3-3,0-5-9,0-8-18,0-8-16,0-8-17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6"/>
    </inkml:context>
    <inkml:brush xml:id="br0">
      <inkml:brushProperty name="width" value="0.05147" units="cm"/>
      <inkml:brushProperty name="height" value="0.05147" units="cm"/>
      <inkml:brushProperty name="color" value="#FED406"/>
    </inkml:brush>
  </inkml:definitions>
  <inkml:trace contextRef="#ctx0" brushRef="#br0">15733 663 427,'-6'-28'15,"4"5"10,4 7 9,4 5 10,3 4-1,1 2-8,3 2-10,2 2-9,1 1-5,3 0-1,2 0-1,1 0-1,3 0 0,1 0 1,3 0 1,1 0 2,2 0-1,1 0-1,0 0-2,2 0-1,2 0-1,2-2-1,4 0-2,3-2-1,1 1-1,0 0-2,0 2-2,0 1-3,0 0 0,0 0-1,0 0 1,0 0-1,-3 0 1,-8 0 0,-6 0 2,-7 0 0,2-1 1,9-1 0,10 0 0,10-1 0,2-2 0,-4 0 0,-6-2 1,-4 0 0,-3 0 0,0 0 0,1 2 1,-1 1 1,0 0 0,2 0 0,1 0 1,0 0-1,1 0 1,1 0 1,-1 0 0,0 0 0,-1 1-1,0 0 0,-1 2-2,-2 1-1,2 0-1,1 0 0,2 0-1,2 0 1,1 0 0,0 0 0,0 0 1,0 0 2,0 0-1,0 0 0,0 0 0,0 0-1,-1 0 0,0 0 0,-2 0-2,0 0 0,-1 0 0,1 0 0,-1 0 0,0 0 0,-1 0 1,-2 0-2,-2 0 0,-1 0-1,-2 0-1,0 0 1,0 0 1,1 0 0,-1-2 1,2 0 1,1-3 0,1-2 0,0-1 1,0 2 0,0 1-1,0 0-1,1 1 1,1-2-1,0 0 1,2-1 1,0 0-2,2 2 0,0 2-1,2 2-1,0 1 0,-2-2 0,0 0 1,-2-2 0,-1 0 1,-1 1 0,-3-1 1,-2 0 0,-2 0 1,-3 2 0,-3 0 2,-3 2 0,-3 0 1,-1 0-2,-3 0 1,-1 0-2,-2 0-1,-3 0-2,-1 0-3,-2 0-1,0 0-2,2 2 0,1 0-1,3 2 1,0-1 0,-1-1 2,0 0 2,-2-1 1,-1 0 11,-2 1 18,-3 3 18,-1 2 19,-1 2 4,-2 2-11,0 2-10,-2 1-11,0 3-6,0 3-3,0 3-2,0 3-2,0 3-2,-2 3-2,0 3-1,-2 2-1,0 1-1,1-1 0,-1-3-1,0-2 1,0 2-2,2 5-1,0 4-3,2 6-1,0 0-1,2-2-1,0-4 0,2-2-1,0-2-1,1 2 0,2 1 0,0 0 0,1 1 0,0-2 1,0 0 1,0-1 1,-1-2 0,-1 0-3,-1-2-2,0 0-2,-1-1-2,0-1 0,0-1-1,0-1-1,0-2 0,0 0 1,-1-1-1,1-1 0,0-2-1,0-1-5,0-3-2,0-1-5,1-3-7,0-3-12,1-3-11,2-2-12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30:47"/>
    </inkml:context>
    <inkml:brush xml:id="br0">
      <inkml:brushProperty name="width" value="0.05721" units="cm"/>
      <inkml:brushProperty name="height" value="0.05721" units="cm"/>
      <inkml:brushProperty name="color" value="#FED406"/>
    </inkml:brush>
  </inkml:definitions>
  <inkml:trace contextRef="#ctx0" brushRef="#br0">15505 5922 384,'-13'-14'46,"6"4"1,6 4 0,6 4 1,6 2-2,5-2-6,7 0-5,5-1-6,4-1-4,-1 0-3,0 0-4,1 0-4,4-2 0,12-2 1,10-3 0,11-3 2,6-2-1,1 1 1,1-1-1,1 1-1,-1-1-1,-1 2-2,-3 1-3,-1 1-2,-2 1-2,1 0 0,-1 2-1,1 1-1,-2 1 0,-3 2 0,-3 2 0,-2 2 0,-4 1 0,-1 0-4,-2 0-1,-2 0-3,-1 0 0,2 0 0,0 0 1,2 0 2,0 0 0,3 0 0,2 0 1,2 0 0,0 0 1,1-2 0,0-1 0,0 0 2,-1-1-1,1 1 0,0-1 1,-1 0 0,1 0-1,2 0 1,0 0-1,1 0 1,-1 1-2,-1 0 1,-2 2-2,-2 0-1,-1 1 1,3 0-1,2 0 0,1 0 1,1-1-2,-2-4 0,-3-2-3,-1-3 0,-2-1-1,-2 2 0,-2 2 0,-2 3 1,-2 0 1,2 2 2,-2 0 1,1 2 2,0 0 1,0 0 1,0 0 1,0 0 1,-1 0-1,0 0 0,-2 0 0,0 0-1,-1-1-1,-2 0-3,0-2-2,-2 0-2,-1-1-3,-1 0-1,-3 0-3,-2 0-2,-2 0-1,-3-2 1,-3 0 1,-3-1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1:10"/>
    </inkml:context>
    <inkml:brush xml:id="br0">
      <inkml:brushProperty name="width" value="0.02532" units="cm"/>
      <inkml:brushProperty name="height" value="0.02532" units="cm"/>
      <inkml:brushProperty name="color" value="#FED406"/>
    </inkml:brush>
  </inkml:definitions>
  <inkml:trace contextRef="#ctx0" brushRef="#br0">64736 30786 869,'-9'-25'3,"-3"-1"8,-4-3 8,-1-1 7,2 2 1,10 7-6,10 7-6,10 7-7,3 2-11,0-2-20,-1-1-19,0-3-19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1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64527 19300 999,'-28'0'-31,"6"2"-1,5 0-2,7 1-2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2:19"/>
    </inkml:context>
    <inkml:brush xml:id="br0">
      <inkml:brushProperty name="width" value="0.06115" units="cm"/>
      <inkml:brushProperty name="height" value="0.06115" units="cm"/>
      <inkml:brushProperty name="color" value="#00BFF3"/>
    </inkml:brush>
  </inkml:definitions>
  <inkml:trace contextRef="#ctx0" brushRef="#br0">45552 8722 359,'-34'-49'1,"7"12"2,10 11 1,9 13 3,4 5-1,0 0-3,0 0-3,0 1-2,-1 0-3,-2 2 1,-1 2-2,-3 2 0,-1 1 0,1 0 3,-1 0 3,0 0 2,1 0 2,0 0 3,2 0 2,1 0 1,2 0 11,4 2 16,4 0 18,4 2 16,3 1 2,1 3-15,3 4-16,2 2-14,0 1-9,-1-1-5,-1-1-3,0 0-3,0-3-5,5-1-3,3-2-3,5-2-4,0-2-2,-3-2 1,-3-2-1,-3-2 1,-1-2 0,0 0 0,-1-1 1,1-2 0,0 1 0,-1 1 0,1 0 0,0 2 1,-1 0 0,1 0 0,0 0 0,-1 0 1,1 0-1,2-2 2,0 0 1,1-1 1,0 0 1,1 2 0,0 2 1,-1 2 1,0 1 1,-1-2 2,0 0 0,-2-2 2,0 1 1,-1 2 1,1 2 0,0 2 0,-1 1 1,-1 0-2,-1 0 0,-1 0-2,1 0 0,0 2 0,1 0 0,1 2-1,2-2-1,3-3-1,4-2-3,2-4-2,-1-1-1,-2 1 1,-2-1-1,-4 0 1,-1 0 0,1 2 1,1 0 1,1 2 0,1 0 1,-1 0 0,1 0 0,0 0 0,-2 1 0,1 2 1,-2 2 0,-1 2 0,0 0 0,0-1 1,-1-1 1,1 0 1,0-1 0,-1 0-1,1 0 0,0 0-1,-1-1-1,1-1 1,0 0-2,-1-2 1,1 0-1,2 0 0,0 0 0,1 0 0,0 0 1,-1 0-1,-1 0 1,-1 0 1,0 1 0,0 0 0,-1 2 0,1 0 1,0 0-1,-1 0-1,1-1-1,0-2 0,0-1-1,3-2-1,2-2 1,1-2-1,2 0 1,-1-1-2,1 0 0,-1 0-2,-1 1 2,-3 0 0,-3 2 2,-2 1 1,-2 1 3,1 4 4,1 2 4,2 4 4,-2 1 1,-1 3 0,-2 2-2,-2 1 0,-1 2 0,-1-2 3,1-1 3,0-1 3,3 0-2,7 0-5,7-1-6,7 1-4,2-2-8,-1-4-6,-3-4-7,-1-4-8,-3-3-3,0-2 2,-1-2 2,0-1 1,-3-1 2,-2 4 3,-1 2 2,-2 4 3,-1 1 3,1 0 4,1 0 4,1 0 3,0 0 5,-1 2 6,0 0 5,-2 2 6,0 0 2,-1 0-2,1-1-2,0 2-1,-1-2-8,1-1-13,0 0-13,-1-2-12,1-1-8,2-2-2,0-2-2,1-1-1,0-1-2,-1 2-1,-1 2 0,0 2-1,-3 2-1,-3 2-5,-3 2-3,-2 2-4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2:2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76103 13638 999,'-42'-35'-40,"11"10"5,11 8 7,11 8 7,3 4 3,-3-3 1,-5-3 0,-3-3 0,-2-1 3,4 4 2,3 3 4,3 3 3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57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79750 15450 546,'8'8'92,"0"1"-13,0 2-13,-1 0-13,1 1-9,0 1-8,0 1-6,0 2-7,0-1-7,-1 1-6,1-1-6,0 1-5,-1-1-9,-2-1-9,-3-1-11,0 0-9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2:27"/>
    </inkml:context>
    <inkml:brush xml:id="br0">
      <inkml:brushProperty name="width" value="0.05856" units="cm"/>
      <inkml:brushProperty name="height" value="0.05856" units="cm"/>
      <inkml:brushProperty name="color" value="#00BFF3"/>
    </inkml:brush>
  </inkml:definitions>
  <inkml:trace contextRef="#ctx0" brushRef="#br0">70246 12516 375,'-22'0'6,"4"0"5,5 0 6,3 0 6,4 0 5,4 0 6,4 0 6,4 0 5,3 0-1,3 0-6,4 0-8,2 0-6,2 0-4,3 0-3,1 0-1,3 0-3,2 0-1,2 0-1,4 0-1,3 0-1,2-1 0,4 0-1,3-2 1,2 0-1,3-1 1,2 0-2,2 0 0,2 0-1,1 0-1,3-2 1,2 0-2,2-1 1,0-1-1,1 0 1,-1 0 0,1 1 1,-1-1-1,-3 0-1,-1 0-1,-2 0-2,-2 1 0,-3 1 1,-1 0-1,-2 2 1,-2 0 0,-2 0 0,-2 0 0,-1 0 0,-3 0 0,2 0 0,-1 0 1,0 1 0,0-1-1,0 2 2,0 0 0,0 2 1,0 0-1,-2 0 0,0 0-1,-1 0-2,-1 0 1,0 2 0,1 0 0,-1 2 0,0-1 0,2-1-4,1 0-2,0-2-2,1 0-1,-2 0 1,0 0 1,-1 0 1,-1 0 1,0-2 0,1 0 1,-1-1 1,0-2 0,0 0 1,0-2-1,1 0 0,-3 0 0,0 0 1,-3 2-1,-1 1 1,-2 0 0,0 0 1,1 0-1,-1 0 0,-1 1 1,-1 0 0,-3 2 0,-1 0-1,-1 1 2,1-2 0,1 0 0,1-2 1,0 1 0,1 1 0,-1 0-1,0 2 0,1 0 0,1 0 0,1 0-2,1 0 1,0-1-1,-1-1 0,-2 0-1,1-1 1,-2-1-1,0 2 0,1 0 0,-1 2-1,0 0 0,-1 0 0,-1 0 1,-1 0 0,0 0 0,-1 0 0,1 0 0,-1 0 0,1 0 0,-1 0 0,1 0-1,-1 0 1,1 0-1,-1 0-1,1 0 1,-1 0-1,1 0 0,1 0 1,1 0 0,1 0 1,0 0 0,-1 0-1,-1 0 0,-1 0-1,0 0 1,-1 0-1,1 0 2,-1 0-1,-1 0 0,-1 0 1,-2 0-1,-2 0 0,-1 0 1,1 0-1,1 0 0,1 0 1,0 0-1,-1 0 0,-1 0 0,0 0 0,-1 0 1,1 0-1,1 0 1,1 0 1,0 0 0,-1 0 0,-1 0 0,0 0 0,-2 0 1,1 0 0,0 0-1,0 0 1,-1 0-1,1 0 0,0 0 0,-1 0-1,2 0 0,1 0-1,3 0-1,2 0 0,-1 0-2,-1 2 0,-3 0-2,-1 2 0,-1-1-9,-1-1-15,1 0-15,0-1-15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2:40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59539 8563 619,'14'-22'30,"-1"6"-3,-2 5-1,-2 5-3,0 2-2,3 2-1,3 0-1,3 2-2,2 0 0,1 0-2,1 0 0,1 0-2,0 2-1,-1 4-1,-1 4 0,-1 3-1,-1 2 1,-1-1 0,-1-1 1,0 0 0,-3-1-2,-3 3-6,-3 2-7,-2 1-6,-3 2-2,-1 0 0,0-1 1,-1 1 1,-4-2-1,-4 0-1,-6 0-1,-4-2-2,-3 0 1,-1-1 2,-1 1 3,0-1 2,-4 1 1,-3 2-1,-5 0 0,-2 1-1,-2-1 1,3-3 2,4-3 0,2-3 2,3-2 2,3-2 2,3-2 2,3-2 3,4-1 4,8 2 5,7 0 5,6 2 7,5-1-1,1 0-4,3-2-4,2 0-5,0-1-3,1 0-1,-1 0-2,1 0-1,2-2-4,6 0-6,6-3-7,7-2-7,0-1-7,-2 0-7,-4 1-6,-2-1-7,-4 0-3,-3 2 3,-5 1 3,-3 0 2,-4 1 3,-1 1 4,-2-2 3,-2 2 3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2:42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61385 8507 444,'8'-8'2,"0"2"2,-1 1 2,1 0 3,0 3 6,-2 2 6,-1 4 8,0 2 7,-2 2 0,-2 2-5,-2 0-7,-2 1-5,-2 2-4,0 2-2,-1 1-1,-2 3-2,0 0-2,-2-1-2,0-1-3,-1-1-2,-1-1-1,1-1 0,-1 0-1,0-2 0,1-1 0,1-1-2,0 0 1,2-2-2,4-5-3,8-8-7,8-9-7,7-9-7,4-3-1,-1 3 4,-1 3 5,-1 3 3,-1 2 6,-1 2 4,0 3 6,-2 1 5,-2 3 4,-3 4 5,-3 4 4,-2 4 5,-3 2 1,0 2 0,-2 0 0,0 1-1,-2 1-1,0 0-1,-2-1-2,0 1-1,2-3-7,4-4-15,5-6-12,6-4-15,0-3-3,-1 0 4,-3 0 6,0 1 5,-2-1 3,1 2-1,1 1 0,2 0 0,-1 1 2,-1-2 6,-1 0 4,0-1 5,-2-2 3,-1 0-1,0-1 0,-2-1 0,0 2 3,0 8 8,0 6 8,0 7 7,-1 3 3,0 0-3,-2-2-3,0-1-2,0-1-3,2-1-6,2 0-4,1-2-5,3-1-7,0-2-8,1-2-8,2-2-8,-1-1 1,-1 0 11,-1 0 11,0 0 11,-1 0 6,1 0 2,2 0 3,0 0 0,0-1 1,1 0-4,0-2-3,0 0-3,-1-2-4,-1-2-2,0-2-4,-2-1-3,-2-2-1,-2 0 1,-4 0 1,-2 1 1,-3-1 0,-2 0 1,-2 1 0,-1-1 0,-2 1 0,0 2 1,0 2-1,1 3 0,-2 0 0,0 0 0,-1 0 1,-1 0-1,-1 2 1,2 2 0,1 3 0,1 4-1,1 1 1,0 1-2,2 2-1,1 0-1,2-1-2,6-2-3,4-4-3,6-3-3,2-1-2,3-2-3,1 0-1,3-1-3,1-3-1,1-2 2,1-3 2,1-3 1,1-2 1,-1 0 0,1 1-1,-1-1 0,0 0 1,-3 1 4,-1-1 4,-2 0 4,-3 1 3,-1-1 2,-2 1 2,-2-1 3,-3 1 4,-1 0 5,-2 2 5,-2 1 5,-1 1 7,0 1 8,0 0 10,0 2 9,1 4 4,0 8-3,2 8-2,0 7-2,1 6-5,0 3-9,0 3-8,0 3-9,-1 1-8,-1 2-5,0 0-7,-1 2-7,0 1-5,1 0-2,3 2-4,2 0-3,1-1 0,0-6 3,0-4 3,0-5 3,0-4-11,1-3-24,1-3-24,2-2-24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06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53673 20027 671,'-7'-5'86,"-1"6"-14,0 6-15,0 6-15,1 2-12,1-1-8,0-1-8,2 0-9,-1-1-5,0 3-3,-1 1-4,-1 3-3,-1 0-1,2-1 3,1-1 1,0-1 3,4-4 0,6-6 2,6-8 0,5-6 1,3-4 0,-1-2 0,-1 0 0,-1-1 0,-2 0 1,-2-1-1,-4 1 0,-3-1 1,-1 1-1,0 2 1,0 3 1,0 1 0,-1 1 0,0 1 1,-2-1 0,0 0 0,-3 0-2,-2 2-8,-4 1-8,-2 0-6,-1 3-4,-1 2 1,0 4 1,1 2 1,-1 2 2,0 2 1,0 0 2,1 1 2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06"/>
    </inkml:context>
    <inkml:brush xml:id="br0">
      <inkml:brushProperty name="width" value="0.03018" units="cm"/>
      <inkml:brushProperty name="height" value="0.03018" units="cm"/>
      <inkml:brushProperty name="color" value="#00BFF3"/>
    </inkml:brush>
  </inkml:definitions>
  <inkml:trace contextRef="#ctx0" brushRef="#br0">54550 20250 729,'8'9'90,"-1"1"-17,1 3-17,0 1-19,0 1-22,1-3-29,2-1-29,0-2-27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07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54848 18855 488,'-15'-13'28,"4"6"10,3 6 10,3 6 11,1 5-1,0 5-9,0 5-9,0 5-9,1 4-7,0 1-2,2 2-3,0 2-4,1 0-1,0-3-3,0-3-1,0-3-3,1-1 0,2 1 0,2 1 1,2 0 0,0 1-2,-1-3-3,0-1-4,-2-3-4,0-1-2,0-1-2,0-1-2,0 0-3,-2-2 0,-2 1 0,-4 0 1,-2-1-1,-3-1 2,-2-2 2,-1-4 1,-3-3 2,-1-1-3,-3 0-10,-1 0-8,-3 0-9,0-1-4,2-2-2,0-2-1,1-2-1,2-2 2,5 0 5,3-1 4,4-2 5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07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55200 19312 608,'23'-15'9,"-1"3"15,-1 1 17,-1 2 16,0 3 3,1 1-7,1 2-9,1 2-8,-1 1-8,-3 0-7,-4 0-8,-1 0-7,-3 1-18,1 2-28,0 2-27,0 1-28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07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56276 19550 501,'-7'9'8,"1"1"14,0 3 16,2 2 14,0 1 4,0 1-7,0 1-9,0 1-8,1 1-5,0-1-4,2 1-3,1-1-3,0 0-2,0-1-1,0-1 0,0 0 0,1-2-1,1-1-2,3-1-2,2-1-1,2-2-2,3-4-1,4-4-1,2-4-2,0-4-7,1-4-9,-2-4-11,-1-3-11,-2-4-3,-1-1 4,-2-3 4,-2-1 3,-3-1 5,-3 1 5,-2 1 5,-3 2 5,-4 1 2,-4 2 0,-4 5 0,-3 1-1,-4 4-1,1 5-2,-2 3-2,-1 4-3,1 2 0,3 0 1,3-1 3,3 1 1,1 1-3,0 2-9,1 2-7,-1 2-8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3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45178 20678 684,'-15'-5'26,"2"6"11,3 6 10,1 6 10,2 2-2,0 1-13,2-1-14,1 1-13,0-1-9,2-1-4,0-1-2,2 0-3,1-3-3,2-1-2,2-2-2,2-2-2,1-3 0,3-4 2,2-4 2,1-4 1,2-2 1,1-1 1,1-1 1,1-1 1,-1-1 0,-5 0 0,-3 1-1,-4-1 1,-2 1 1,0 1 2,-1 1 2,2 1 1,-3 0 2,-3 2 0,-2 1 0,-3 1 1,-2 1-1,0 2-2,0 2 0,1 2-1,-2 1-2,0 0-1,-1 0-3,-1 0-1,0 0-5,0 2-6,2 0-8,1 2-7,0 0-5,2 3-3,1 2-3,0 2-3,1 0 3,1-3 8,-1-1 8,0-2 9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3"/>
    </inkml:context>
    <inkml:brush xml:id="br0">
      <inkml:brushProperty name="width" value="0.02828" units="cm"/>
      <inkml:brushProperty name="height" value="0.02828" units="cm"/>
      <inkml:brushProperty name="color" value="#00BFF3"/>
    </inkml:brush>
  </inkml:definitions>
  <inkml:trace contextRef="#ctx0" brushRef="#br0">45800 20950 777,'14'1'46,"-1"4"-2,-2 2-1,-2 3-1,-2 1-10,1-1-17,0-1-17,0 0-17,-1-2-9,1-1 1,0-1 2,0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57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80937 14097 451,'0'-14'2,"1"2"5,2 4 4,0 3 4,3 1 6,4 2 7,4 0 7,3 2 7,2 1 1,-1 4-5,0 2-6,-2 3-6,-1 3-3,-1 0 0,-1 1 0,0 1-1,-3 2 0,-1 1-3,-2 3-2,-2 2-1,-2 0-3,-2 2-2,-2 1-3,-2 1-2,-3 1-1,-2 1-1,-3 1 0,-3 1 0,-3-1-2,-2-2-5,-1-1-4,-2-3-4,-2-2-2,2-3 0,1-3 1,1-2 1,1-3 0,1-1 1,1 0 0,1-2 0,5-1 5,10-2 11,10-3 9,10 0 11,5-4 2,4 0-4,3-3-4,3-2-5,1 0-6,1 2-10,-1 2-9,0 2-9,1 1-11,0 0-12,2 0-11,1 0-13,-3 1-4,-8 0 4,-6 2 2,-6 0 3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3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46747 20580 633,'-14'1'65,"4"3"-10,4 4-9,5 2-9,0 2-7,-1 1-5,0 1-4,-1 2-4,-1 0-3,2 1-2,0 1-1,2 1-2,0-1-2,2-1 0,0-3-2,2-1-1,1-3-2,3-2-5,3-4-3,4-2-4,1-5-3,1-4-3,1-5-3,1-5-3,-2-4 0,-1 0 3,-4 0 1,-3-2 3,-2 0 3,-2 3 4,-3 1 5,0 3 5,-4 1 1,-4 2-1,-4 3 0,-3 1-1,-3 2 2,0 2 4,1 2 5,-1 2 3,2 1 2,1 0-5,2 0-3,3 0-3,3 0-11,7 0-17,8 0-17,6 0-17,2 0-3,-3-2 11,-3 0 12,-3-1 11,0-1 5,0 0 1,1 0-1,1 0 1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4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47283 19990 507,'7'-19'19,"-2"10"14,-3 10 17,0 10 14,-2 6 2,0 3-11,0 3-13,0 3-10,0 1-8,0 1-3,0-1-3,0 0-3,0 0-3,1-1-1,2-1-1,0-1-3,2-2-1,2-1-2,2-3-1,2-1-3,0-1 0,-1-1-2,-1 1-1,0 0-1,-1-1-1,-1-1-2,1-1-1,0-1-1,-1 1-1,-2 2-3,-3 1-1,0 3-2,-6 0 0,-6 1 0,-7-1 1,-7 1 1,-4 0 0,-3-1-4,-1 1-2,-2-1-3,-1-1-4,1-3-7,2-2-6,0-4-6,3-2-1,5-2 6,5-3 4,5 0 6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4"/>
    </inkml:context>
    <inkml:brush xml:id="br0">
      <inkml:brushProperty name="width" value="0.02857" units="cm"/>
      <inkml:brushProperty name="height" value="0.02857" units="cm"/>
      <inkml:brushProperty name="color" value="#00BFF3"/>
    </inkml:brush>
  </inkml:definitions>
  <inkml:trace contextRef="#ctx0" brushRef="#br0">47850 20308 769,'18'-10'4,"5"-2"5,5-3 6,5-3 7,0 0 4,-4 5 4,-3 3 3,-5 4 3,0 2-5,1 0-13,3 0-11,1 1-14,-1-1-14,-5 0-16,-5 0-16,-4 0-16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6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21340 22355 590,'-21'-6'34,"3"4"1,5 4 1,3 4 0,2 3-2,0 3-4,1 3-5,-1 3-4,0 2-3,0 1 0,0 1-2,1 1 0,0 0-1,2-1-2,2-1-2,2-1-3,1-2 1,0-1 0,0-3 1,0-1 0,2-3-5,4-4-12,3-4-12,5-4-12,2-6-3,1-6 7,1-7 6,1-6 7,0-4 3,-1 1 0,-1 1-1,0 2 1,-4 1 0,-3 3-1,-4 3 1,-4 3 0,-4 2 3,-2 2 5,-4 3 6,-2 1 6,-2 4 2,-1 6-2,-1 6-1,-1 6-2,-1 3-7,2 1-11,1 1-12,1 1-12,1-1-6,3-3 2,1-3 1,2-3 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6"/>
    </inkml:context>
    <inkml:brush xml:id="br0">
      <inkml:brushProperty name="width" value="0.03107" units="cm"/>
      <inkml:brushProperty name="height" value="0.03107" units="cm"/>
      <inkml:brushProperty name="color" value="#00BFF3"/>
    </inkml:brush>
  </inkml:definitions>
  <inkml:trace contextRef="#ctx0" brushRef="#br0">22100 22900 707,'8'8'42,"0"1"1,-1 2 4,1 0 2,-1 1-5,-1 1-11,0 1-11,-2 1-11,1 1-9,0 0-6,1-1-4,2 1-6,-1-2-2,-1-1 3,-1-3 3,0 0 2,-1-3-8,0 1-17,0 0-16,0 0-18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7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23277 21850 583,'-14'3'96,"5"7"-17,3 8-17,4 6-18,2 4-10,0 0-5,0 2-4,0 1-4,-1 1-5,-2 0-7,-2 2-7,-1 1-8,-2-1-5,2-2-7,1-1-6,1-3-7,0-2-1,2-1 1,0-3 1,2-1 2,0-3-3,0-3-8,0-3-8,0-2-7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7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23570 21850 544,'0'52'127,"0"-5"-29,0-4-29,0-5-30,0-4-15,2 0-3,0-1-4,2-1-3,-1-2-3,1-2-1,0-1-1,0-3-2,0-1-2,0-3-2,0-1-1,0-2-3,0-2-2,1-1-2,2-1-2,0-1-2,0 0-3,-2 0-5,-3-1-4,0 1-5,-4 0-1,-4 0 1,-4-1 3,-3 1 1,-5-1 0,-2-1 0,-3 0-2,-2-2 0,-2-1 1,3-2 2,2-2 2,1-2 2,3-1-1,1 2-5,2 0-6,3 2-6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17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24100 22011 567,'23'-21'9,"-1"5"19,-1 4 17,-1 6 20,-1 2 3,-1 0-10,-1 0-10,-1 1-10,0-1-9,1 0-7,2 0-7,0 0-8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4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32070 18536 585,'-22'17'113,"5"3"-28,3 3-27,5 3-27,0 3-15,0 1-1,-2 2-2,1 3-1,-1-1-1,2 0 0,2-1-1,2-2 1,2-1-2,0-5-1,2-4-2,1-3-1,2-4-4,5-2-9,5-4-7,6-3-8,1-4-3,1-8 3,-1-6 2,1-7 2,-1-6 2,1-5 0,-1-4 1,1-6 0,-3-1 2,-1 0 1,-4 2 2,-3 0 2,-2 3 1,-2 4 0,-3 3 1,0 5 0,-3 3 2,0 5 5,-2 3 3,0 5 5,-3 1 2,-2 2 3,-3 0 3,-3 2 2,-2 1-1,-1 2-1,-2 2-3,1 2-3,-2 3-5,1 4-6,-1 3-8,1 5-7,-1 3-4,1 5 1,-1 3 0,1 4 0,1-1-4,5-7-9,3-7-7,4-7-10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4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32900 19850 592,'21'21'45,"-3"-3"0,-4-4 0,-4-4 1,-2-2-2,1 1-6,2 1-4,0 2-6,-1-1-5,-1 1-3,-2 0-4,-2 0-4,0-2-4,0 1-4,1-2-6,2 0-5,-2-1-15,-3 1-23,-2 1-24,-4 2-23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3:58"/>
    </inkml:context>
    <inkml:brush xml:id="br0">
      <inkml:brushProperty name="width" value="0.04642" units="cm"/>
      <inkml:brushProperty name="height" value="0.04642" units="cm"/>
      <inkml:brushProperty name="color" value="#00BFF3"/>
    </inkml:brush>
  </inkml:definitions>
  <inkml:trace contextRef="#ctx0" brushRef="#br0">82890 14981 473,'-5'-7'11,"8"1"20,6 0 22,7 2 20,5 0 4,1 2-14,2 0-13,3 2-13,0 0-10,1 0-3,-1 0-4,1 0-5,-3 0-2,-3 2-2,-5 0-1,-3 2-1,0 0-7,7 2-10,5 0-11,7 1-11,-1 0-7,-6 0-5,-5-2-3,-6 0-5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5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33492 17741 506,'8'-16'1,"0"1"3,0-1 2,0 0 2,0 1 5,3 1 6,2 1 8,1 0 7,1 3 2,0 3-2,-2 2-3,-1 4-3,0 2-1,0 4-2,-1 2-2,1 3-1,-2 4-3,-2 4-5,-4 3-4,-2 5-5,-4 3-3,-2 2-3,-4 4-3,-2 3-3,-2-1-2,-2-2 0,0-3-1,-1-3-2,1-3 0,3-1 1,3-3-1,2-1 0,3-3 1,2-3 0,2-3 2,2-3 1,2-1 2,2 0 2,2 0 2,2 0 2,1 0 2,3-1 2,1 1 2,3 0 2,-1 0 0,-3 2 0,-3 0 0,-2 1-1,-2 2 1,-1 3 4,1 3 3,0 4 4,-1 0 0,-2 2-1,-3 1-1,0 1-3,-4 0 0,0-1 0,-3-1-1,-2-1 0,-2 0-2,-2 1-2,-1 1-3,-3 1-4,-2 1-3,-3 0-6,-3 2-5,-3 1-5,-3 1-8,-4-1-10,-5 0-8,-3 0-10,2-2-6,8-7 0,8-5-1,7-6-1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6"/>
    </inkml:context>
    <inkml:brush xml:id="br0">
      <inkml:brushProperty name="width" value="0.0528" units="cm"/>
      <inkml:brushProperty name="height" value="0.0528" units="cm"/>
      <inkml:brushProperty name="color" value="#00BFF3"/>
    </inkml:brush>
  </inkml:definitions>
  <inkml:trace contextRef="#ctx0" brushRef="#br0">31692 15378 416,'-1'-15'2,"0"1"5,-2 1 3,0 0 4,-2 3 7,0 3 8,-1 2 8,-1 4 9,-4 3 0,-4 6-7,-5 4-7,-5 5-7,-4 4-4,-5 5-3,-3 3-2,-4 5-3,-4 3-2,-2 6-2,-3 4-2,-4 6-2,-3 3-2,-5 5-2,-6 4-2,-3 3-2,-6 4-1,-3 1-3,-4 2-1,-4 3-3,-1 0 0,3 0 1,3 0 2,4 1 1,4-5 1,7-7 2,6-9 2,8-7 2,6-6 1,6-4 2,6-4 2,6-3 1,4-5 1,6-4 0,5-3-1,5-4 0,2-3-1,2 1-4,1 0-1,1-1-3,1 0-2,3-1 0,4-1 0,2 0 0,2-2 1,2-1 3,0 0 1,2-2 3,0-1 1,3-2 1,1-2 1,3-2 0,3-1 2,5 0 1,5 0 1,5 0 1,5 0 1,6 0 0,6 0-1,5 0 0,5-1 0,2 0-1,1-2-1,3 0 0,0 0-2,1 2-1,-1 2-2,1 2-2,0 2-1,1 2-1,1 1-2,1 3-1,-2 1-1,-1 0-1,-4-1-1,-3 1-1,-4 0 0,-3 2 0,-4 0 0,-4 1 1,-2-1 0,-2-3 1,0-2 2,-2-4 0,-2-1 1,-5 0-1,-5 0 0,-5 0 0,-4-2 2,-3-4 2,-3-4 3,-3-4 4,-3-3 0,-2-1-1,-4-3-1,-2-1-2,-3-3 2,-1 0 3,0-1 2,-1-1 3,-2 0 1,-2-1-2,-2 1-3,-1 0-1,-2-3-2,0-1-1,0-4-1,1-3 0,-2-5-3,0-6-2,-1-7-3,-1-8-2,-2-3-3,-2-3 0,-1-1-1,-3-3-1,0 1 0,-1 1 0,1 3-1,-1 1 1,0 3 0,-3 3 2,-1 3 2,-2 2 2,-1 4-1,1 4 0,1 4-2,1 4-1,0 4-3,-3 3-7,-1 5-5,-2 3-6,0 5-8,5 5-14,3 5-11,5 4-12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7"/>
    </inkml:context>
    <inkml:brush xml:id="br0">
      <inkml:brushProperty name="width" value="0.04875" units="cm"/>
      <inkml:brushProperty name="height" value="0.04875" units="cm"/>
      <inkml:brushProperty name="color" value="#00BFF3"/>
    </inkml:brush>
  </inkml:definitions>
  <inkml:trace contextRef="#ctx0" brushRef="#br0">86525 3027 451,'0'-10'12,"0"10"23,0 12 24,0 10 23,-1 6 4,0 2-17,-2 3-17,0 1-16,-1 1-10,0 1-3,0-1-4,0 0-2,0 1-4,-2 0-3,0 2-4,-1 1-3,-1 0-3,0 2-6,1 1-5,-1 0-6,0 1-5,0 0-8,0 0-8,1 0-7,0-2-4,2-7-1,2-6-1,2-5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8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87250 4214 483,'17'-7'145,"3"2"-31,3 2-32,3 2-30,3 1-19,3 0-5,2 0-4,4 0-6,0 0-6,-3 0-5,-4 0-6,-2 0-5,-2 0-9,-1-2-13,-1 0-13,-1-2-13,-3 0-2,-3 1 8,-4-1 6,-4 0 9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8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90094 3393 482,'6'-6'24,"-1"6"10,-2 4 11,-2 6 12,-2 3 1,-2 3-7,-2 3-8,-1 3-6,-2 2-6,0 1-4,0 1-3,1 0-5,-1 1-3,0-1-2,0-1-2,0-1-2,1-2-2,2-3-3,3-3-2,1-3-4,2-3-6,3-2-10,4-4-11,2-2-10,3-5-4,3-6 5,3-6 5,3-5 5,2-4 4,-1-1 1,1-1 3,-1-1 2,-1 0 3,-3 2 2,-3 0 3,-2 1 2,-4 1 2,-1 3 0,-2 1 1,-2 3 1,-2 1 1,-1 2 3,0 3 2,-1 1 3,-3 1 0,-2 2-2,-4 1-1,-2 0-2,-4 3-4,-7 2-5,-5 4-7,-7 2-5,-1 3-5,2 4-4,1 2-2,3 3-4,3-1 1,5-3 8,5-4 6,5-4 7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9"/>
    </inkml:context>
    <inkml:brush xml:id="br0">
      <inkml:brushProperty name="width" value="0.0347" units="cm"/>
      <inkml:brushProperty name="height" value="0.0347" units="cm"/>
      <inkml:brushProperty name="color" value="#00BFF3"/>
    </inkml:brush>
  </inkml:definitions>
  <inkml:trace contextRef="#ctx0" brushRef="#br0">91200 3850 634,'8'16'96,"1"-1"-15,2 1-15,0-1-17,0 1-13,-1-1-12,-1 1-12,-1-1-11,0-1-10,-2-1-11,-1-2-11,0-2-9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9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91591 2650 452,'7'38'163,"-2"0"-38,-3-1-37,0-1-39,-3-2-20,-1-2-5,0-2-4,-1-1-5,-1-1-3,2 0-3,0 2-2,2 1-4,0 0-1,0-1-1,0-2-1,0 1 0,0-3-2,0-2-2,0-1-3,0-3-2,-1-1-2,-2-1 1,-2 0 1,-2-2-1,-3 0-2,-3-1-8,-5 1-6,-3-1-6,-5 0-6,-3 0-1,-4-2-3,-4-1-1,-1-2 0,5-2 4,4-4 4,4-2 5,3-4 1,4 0 1,5-3 0,3-2 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9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92700 2615 613,'52'-7'150,"-7"3"-38,-5 1-36,-5 2-37,-6 1-30,-2 2-20,-3 0-23,-3 2-21,-2-1-10,-3 1 2,-1 0 0,-2 0 2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29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93591 4080 602,'-4'-7'14,"8"2"27,8 3 28,7 1 27,7 1-3,5 0-34,5 0-33,4 0-35,0-1-20,-6 0-6,-5-2-7,-7 0-5,-3 0-5,-3 1-1,-1 0-1,-2 2-1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0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95522 3443 494,'-14'-8'7,"2"2"11,4 1 12,3 1 13,1 1 1,0 3-7,0 4-7,0 2-9,0 4 0,-2 4 5,0 3 5,-1 5 6,-1 2-1,0 1-6,0 1-5,1 1-6,-2 0-5,0 0-1,-2 1-3,0-1-3,1-1-2,3-5-3,2-3-4,4-5-3,3-2-7,4-2-9,4-2-9,3-2-11,3-4-1,1-6 5,2-6 6,0-6 5,-1-3 5,-1-3 5,-3-1 4,-1-2 4,-3-1 4,-2 1 4,-4 1 2,-2 1 4,-3 2 2,0 3 2,-2 3 0,0 2 2,-3 3-3,-2 3-8,-3 1-7,-3 2-9,-2 2-8,2 2-13,1 2-10,1 2-12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01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85697 13755 547,'1'-14'5,"2"3"10,2 2 10,2 4 10,3 2 4,5 2-1,5 2 0,5 2-2,1 1-3,-5 0-4,-3 0-5,-4 0-3,-2 1-4,1 3-1,1 3-2,1 4-2,0 1-1,-4 1-3,-3 1-2,-2 1-2,-4 3-2,-3 3-2,-2 4-1,-3 5-2,-6 1-1,-6 0-1,-7 0-1,-6 1-1,-6-3-2,1-2 0,-2-3-2,0-3-1,-1-3 1,3-3 2,2-3 3,1-2 2,4-4 3,4-1 4,3-2 3,4-2 3,8-2 3,10-1 3,12 0 2,10-1 3,6-2-2,3-1-5,1 0-5,2-1-6,1-1-5,1 0-1,-1 0-4,0 0-2,0 1-5,-1 0-9,-1 2-7,-1 0-8,-3 1-3,-3 0-1,-5 0 1,-3 0 0,-3 0 0,-1-2 1,-1 0 0,0-1 1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0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96400 3950 569,'8'15'127,"-1"-1"-24,1-1-26,0-1-24,0 0-19,-1 0-11,1-1-11,0 1-11,0 0-11,1 1-12,2 1-13,0 2-11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0"/>
    </inkml:context>
    <inkml:brush xml:id="br0">
      <inkml:brushProperty name="width" value="0.04877" units="cm"/>
      <inkml:brushProperty name="height" value="0.04877" units="cm"/>
      <inkml:brushProperty name="color" value="#00BFF3"/>
    </inkml:brush>
  </inkml:definitions>
  <inkml:trace contextRef="#ctx0" brushRef="#br0">97409 2900 451,'-7'24'163,"2"3"-37,2 1-35,2 2-37,1 3-20,0 2-5,0 4-5,0 3-5,-1 1-11,-4 0-17,-2 0-17,-3 0-17,-1-4-8,0-6 3,2-7 2,1-7 3,0-5-2,1-1-5,-1-2-4,0-2-5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0"/>
    </inkml:context>
    <inkml:brush xml:id="br0">
      <inkml:brushProperty name="width" value="0.04973" units="cm"/>
      <inkml:brushProperty name="height" value="0.04973" units="cm"/>
      <inkml:brushProperty name="color" value="#00BFF3"/>
    </inkml:brush>
  </inkml:definitions>
  <inkml:trace contextRef="#ctx0" brushRef="#br0">97879 2850 442,'-7'17'171,"2"3"-40,2 3-40,2 3-41,1 2-23,2 1-5,0 0-6,2 2-6,-1 0-3,-1-1 0,0-1 0,-1-1 0,-1-2-1,0-1-2,0-3-2,0-1-3,0-3-2,0 1-4,0-2-3,0-1-3,-3-1-3,-2-1 1,-5-1 0,-4 0 0,-3-2-3,-3-1-7,-3 0-5,-3-2-7,-2-1-3,-3-2-1,-1-3-1,-2 0-1,2-2-1,7 0 2,7 0-1,7 0 2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1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98500 2715 649,'46'-7'127,"-2"3"-27,-3 1-29,0 2-29,-6 1-31,-4 2-35,-7 0-35,-5 1-35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1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99287 3828 517,'-6'-8'79,"6"0"-8,4 0-7,6 1-8,5-1-6,9 2-6,7 1-6,8 0-6,4 1-7,1 1-9,-2-2-8,2 2-10,-3-1-8,-4 2-11,-4 0-11,-3 2-10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1"/>
    </inkml:context>
    <inkml:brush xml:id="br0">
      <inkml:brushProperty name="width" value="0.0533" units="cm"/>
      <inkml:brushProperty name="height" value="0.0533" units="cm"/>
      <inkml:brushProperty name="color" value="#00BFF3"/>
    </inkml:brush>
  </inkml:definitions>
  <inkml:trace contextRef="#ctx0" brushRef="#br0">101237 3013 412,'-14'1'50,"1"3"9,2 4 8,3 2 9,-1 4-3,0 7-14,-1 5-14,-1 7-14,-1 1-7,0-2-1,0-2-1,1-1-1,0-3-3,2-2-5,2-1-7,3-2-5,3-5-10,7-3-13,7-6-12,8-4-13,3-7-4,4-8 4,3-8 4,3-7 4,-1-5 5,-4-2 3,-4-3 5,-3-1 3,-5 1 4,-3 2 2,-4 3 1,-4 4 3,-5 2 2,-6 5 4,-6 3 4,-5 4 3,-6 4 3,-1 3 3,-4 2 3,-3 4 1,1 3 0,3 6-7,5 4-6,3 5-5,4 1-8,1-5-6,2-3-8,3-4-7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1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101950 3800 601,'14'7'7,"-1"-1"16,-3 0 15,-1-2 15,-1 1 5,0 2-4,0 1-4,-1 3-5,1 1-9,-2-1-12,-1 1-14,0 0-11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2"/>
    </inkml:context>
    <inkml:brush xml:id="br0">
      <inkml:brushProperty name="width" value="0.04793" units="cm"/>
      <inkml:brushProperty name="height" value="0.04793" units="cm"/>
      <inkml:brushProperty name="color" value="#00BFF3"/>
    </inkml:brush>
  </inkml:definitions>
  <inkml:trace contextRef="#ctx0" brushRef="#br0">103066 3228 459,'-7'9'131,"2"2"-24,2 2-25,2 1-24,1 2-16,0 1-7,0 2-7,0 0-6,0-1-6,0 1-5,0-2-5,0-1-3,2-2-8,6-1-6,4-2-9,5-2-7,2-4-3,-1-4 1,-1-6 2,-1-4 2,-1-4 2,-3-1 4,-1-3 4,-2-1 4,-2-2 3,-2 0 0,-3 1 2,0-1 1,-4 1 1,-4 1 3,-4 1 2,-4 1 3,-1 1-2,-1 2-4,1 3-5,-1 1-5,1 1-4,3 2-1,1 1-4,2 0-1,2 1-5,0-2-6,2 0-7,1-1-5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2"/>
    </inkml:context>
    <inkml:brush xml:id="br0">
      <inkml:brushProperty name="width" value="0.05741" units="cm"/>
      <inkml:brushProperty name="height" value="0.05741" units="cm"/>
      <inkml:brushProperty name="color" value="#00BFF3"/>
    </inkml:brush>
  </inkml:definitions>
  <inkml:trace contextRef="#ctx0" brushRef="#br0">103371 2350 383,'-14'8'100,"3"0"-16,3-1-16,2 1-17,3 1-10,0 4-4,2 2-3,0 3-4,1 3-3,0 3-1,0 3-1,0 3-2,0 1-2,0 0-4,0 1-4,0-1-5,1 0-2,2 1-2,2-1-3,2 0-1,1-1-2,2-1 1,0-3-1,1-1 0,-1-3-2,-2-1-7,-4-3-6,-2-1-7,-4-2-2,0-1-1,-3-1 0,-2 0 1,-4-1-1,-7-1 0,-7 1-1,-7 0-1,-5-1 1,-3-1 1,-2 0 1,-4-2 1,2-1 2,6-2 5,6-3 3,5 0 4,5-3-2,3-1-10,3 0-11,3-1-9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2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104700 2181 640,'32'-8'0,"0"2"0,2 1 0,1 1 0,0 0 9,0 2 17,0 0 19,0 2 18,-2 1 3,-6 2-9,-3 2-12,-6 1-9,-4 2-23,-3 2-37,-3 0-35,-2 1-36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01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87746 14113 481,'0'-22'12,"0"5"2,0 3 2,0 4 1,0 1 0,0-2 1,0-1-1,0-3 0,0 0-2,0-1 0,0 0-2,0 1-1,-1-1 0,0 2 4,-2 1 3,0 1 3,-2 2 0,-2 4-1,-2 4-4,-1 4-1,-4 5-2,-2 7-1,-3 7 0,-3 8-1,-1 3 0,-1 2 0,1 2 0,-1 2-1,2 0 0,1-1 0,3-3-1,1-2-1,3-2 0,2-3-1,4-3-2,3-3 0,5-6-6,10-7-12,8-8-12,9-8-11,3-5-5,0-5 2,-1-3 0,-1-5 2,-2 0 3,-3 1 5,-3 3 5,-3 1 6,-3 3 4,-2 3 4,-4 3 3,-3 3 4,-1 4 9,-2 6 16,0 5 14,-2 7 16,1 4 3,0 1-8,2 3-8,0 2-8,1-1-7,0 0-4,0-1-6,0 0-4,-1-3-5,2 0-4,-2 0-5,1-2-5,1-1-10,2-1-16,2-1-17,2 0-16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3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87866 7415 562,'-30'0'3,"1"0"4,3 0 6,2 0 6,7 0 8,14 0 12,14 0 14,13 0 11,9 0 1,3-2-11,2 0-13,4-1-12,-1-1-12,-2 2-11,-3 0-11,-3 2-11,-4 0-8,-4 2-3,-3 0-3,-4 2-3,-4 0-3,-3 3-4,-3 2-2,-2 2-3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3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87690 8123 617,'-19'0'10,"10"0"21,10 0 21,10 0 21,8 0 2,7 0-16,6 0-16,8 0-16,4-1-15,2 0-12,2-1-14,2-1-13,-1 0-4,-4 2 5,-4 2 5,-4 2 5,-5 0-5,-6-1-15,-5-1-15,-6 0-16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3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91063 7446 453,'-15'16'147,"4"1"-32,3 1-32,2 1-31,2 1-19,1 1-5,-1 0-6,0 3-4,0-2-4,2 0-2,0-1-2,2-1-2,1-2-4,4-3-3,2-2-6,3-4-4,3-3-4,2-4-4,1-4-3,3-4-4,1-4-1,1-3 0,1-5 2,1-3 1,-1-3 1,-3-1 2,-3-1 0,-3-1 3,-3 1 3,-2 3 8,-4 3 8,-2 3 6,-4 3 3,-2 1-3,-4 2-3,-2 3-2,-2 0-3,-1 2-2,-1 1-2,-1 0-2,-3 4-8,-2 6-16,-3 6-14,-2 5-15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3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91900 7900 529,'21'1'7,"-3"2"15,-5 2 14,-3 2 14,-2 0 6,0 1-4,-1 0-4,1 0-3,0 0-4,0 1-6,-1 1-5,1 2-6,0 1-7,0 3-10,-1 3-7,1 3-10,-1 0-10,-2-2-9,-3-1-11,0-2-10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4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92674 6578 535,'8'-15'5,"0"1"8,0 1 8,-1 0 9,1 3 6,0 3 3,0 2 4,0 4 3,-2 6 0,-1 9-3,-2 11-5,-2 9-4,-3 4-7,-4-3-13,-4-4-12,-3-2-11,-1-3-9,2-5-3,4-3-5,3-5-4,3-2 2,6 0 6,4-2 7,5 0 6,3-2 8,1 1 7,2 0 8,0 0 7,-2 1 4,-3 3-2,-4 3-1,-4 4-2,-6 5-1,-8 12-1,-8 11-2,-7 10-2,-8 6-5,-7 3-11,-6 1-10,-8 3-10,-1-2-9,3-5-6,2-5-6,4-5-6,5-7 0,9-10 9,9-9 7,9-10 9,4-6 0,-2-1-5,0-1-5,-1 0-5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7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97931 7457 413,'-13'-3'-2,"3"-2"11,4-5 12,4-4 11,3-3 3,4-3-6,2-3-6,3-3-6,3-1-3,0 1-1,1 1-1,1 2-1,0 0 0,-1 1-1,-1 1 0,0 1-1,-1 1 0,-1 2-1,1 3-1,0 1 0,-1 2-1,1 2 1,0 3 1,0 1-1,-1 1 1,1 2 1,0 0 0,0 2 1,1 1 0,3 4 3,3 2 2,3 3 2,-1 3 0,-3 0-1,-4 1-2,-4 1-2,-2 2 0,1 1 0,2 3 0,0 1-1,-1 3 0,-1 1-2,-2 3-1,-2 1-2,-1 3 0,0 6 1,0 5 0,0 4 1,0 2-2,0 0-1,-1-2-2,1 0-3,0-4-2,-2-5-5,0-4-4,-2-5-4,1-4-3,0-3-3,2-3-2,0-3-2,0-5-3,0-6-3,-2-8-4,0-6-3,-1-4-5,2 1-9,0-1-7,2 0-8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7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98941 6837 372,'-9'-6'141,"0"6"-31,-2 4-28,1 6-31,-4 3-16,-2 5-3,-3 3-4,-3 5-3,-2 2-3,-1 1-1,-1 0-2,-1 2-1,0 2-3,-1 3-3,1 3-3,0 2-4,-2 4-2,-1 4-4,-3 4-3,-1 4-3,0 0-4,0-1-8,1-2-6,1-2-7,3-5-3,5-6 2,5-7 2,5-7 2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7"/>
    </inkml:context>
    <inkml:brush xml:id="br0">
      <inkml:brushProperty name="width" value="0.05513" units="cm"/>
      <inkml:brushProperty name="height" value="0.05513" units="cm"/>
      <inkml:brushProperty name="color" value="#00BFF3"/>
    </inkml:brush>
  </inkml:definitions>
  <inkml:trace contextRef="#ctx0" brushRef="#br0">100415 7900 399,'-8'9'110,"0"1"-20,0 3-19,1 2-19,-2 1-13,0 3-3,-1 2-5,-1 1-3,-2 3-2,0 5-3,-1 3-2,-1 4-2,1 2-2,1-2-3,2 0-3,3-1-2,0-3-6,2-2-7,1-3-7,0-3-9,3-2-5,4-1-3,4-1-3,4-1-4,1-2 1,1-3 3,0-3 3,-1-2 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8"/>
    </inkml:context>
    <inkml:brush xml:id="br0">
      <inkml:brushProperty name="width" value="0.04754" units="cm"/>
      <inkml:brushProperty name="height" value="0.04754" units="cm"/>
      <inkml:brushProperty name="color" value="#00BFF3"/>
    </inkml:brush>
  </inkml:definitions>
  <inkml:trace contextRef="#ctx0" brushRef="#br0">101244 8150 462,'-7'45'179,"2"-2"-44,2-4-44,2-2-43,0-2-24,0 1-2,-2-1-3,0 0-3,-2-2-13,-2-3-21,-1-5-21,-3-3-23,0-5-11,0-3-1,2-4-2,1-4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8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101300 8692 574,'15'-15'0,"-1"2"0,-1 3 0,0 1 0,-1 1 8,1 0 13,1 1 15,1-1 14,2 0 6,2 2-2,1 1-3,3 1-3,0 0-6,-2 0-11,0 0-11,0 0-12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02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89739 14378 686,'-5'-8'21,"6"0"6,6 0 4,6 1 5,4-1 2,5 2-3,3 1-3,5 0-1,1 1-6,0 1-6,1-2-6,-1 2-7,-1-1-7,-1 2-4,-3 0-6,-1 2-5,-3 0-8,-2 2-13,-1 0-13,-2 2-12,-3-1-1,-3 2 10,-3-2 10,-2 1 11,-2 0 7,0 0 5,0 0 7,0 0 4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9"/>
    </inkml:context>
    <inkml:brush xml:id="br0">
      <inkml:brushProperty name="width" value="0.06605" units="cm"/>
      <inkml:brushProperty name="height" value="0.06605" units="cm"/>
      <inkml:brushProperty name="color" value="#00BFF3"/>
    </inkml:brush>
  </inkml:definitions>
  <inkml:trace contextRef="#ctx0" brushRef="#br0">102048 7500 333,'0'30'183,"0"-1"-41,0-3-39,0-1-40,-2-1-24,0 4-5,-3 3-7,-2 3-5,-1 3-5,-2 2-3,0 4-3,-1 2-3,-1 2-4,0-2-5,0-1-3,1 0-5,-1-3-4,0-3-4,0-5-4,1-4-4,2-7-10,6-11-15,6-10-15,6-11-16,4-9 0,5-4 14,4-5 15,3-4 14,2-1 12,-3 5 10,-2 5 10,-1 5 11,-3 7 15,-5 10 19,-3 10 21,-4 10 20,-4 3 3,-2-3-16,-3-3-16,-4-3-15,3-1-17,8 0-20,8-1-19,8 1-19,4-4-10,2-8 0,3-8 0,1-7-2,0-5 5,-3 2 7,-3 1 7,-3 1 7,-5 2 18,-9 2 28,-7 4 27,-7 3 27,-3 5 6,4 10-17,4 8-17,4 9-16,2 3-14,0-4-9,0-2-8,0-3-10,0-2-5,1-2-3,2-3 0,0-1-3,4-4 0,5-6 1,7-6 1,5-6 2,3-4 0,-1-3 4,-1-3 1,-1-3 3,-3-2 3,-3 1 3,-5-1 3,-3 1 4,-4 1 2,-4 2 2,-4 4 3,-4 3 2,-4 2 2,-2 1 2,-3 0 1,-3 2 1,-3 1 0,-2 0-1,-1 2-1,-3 1-2,0 1-6,1 2-13,1 2-11,1 2-14,1 1-7,3 1-5,1 2-5,3 0-4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9"/>
    </inkml:context>
    <inkml:brush xml:id="br0">
      <inkml:brushProperty name="width" value="0.06049" units="cm"/>
      <inkml:brushProperty name="height" value="0.06049" units="cm"/>
      <inkml:brushProperty name="color" value="#00BFF3"/>
    </inkml:brush>
  </inkml:definitions>
  <inkml:trace contextRef="#ctx0" brushRef="#br0">104195 7500 363,'37'1'75,"-3"4"-8,-5 2-10,-3 3-8,-2 4-5,2 2-2,3 3-1,1 3-1,1 3-2,-1 2-2,-2 4-1,0 3-3,-3 4-3,-5 4-7,-4 5-6,-6 6-6,-7 3-6,-10 1-8,-10 3-6,-9 2-7,-12 0-11,-12 3-16,-13 0-15,-13 1-16,1-6-6,13-11 5,14-12 5,14-11 4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39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94961 8265 479,'-15'-1'5,"4"0"9,3-2 9,3 0 9,3 0 5,5 1 2,6 0 1,4 2 2,7 0 0,9 0 0,8 0-1,10 0-1,5 0-3,1 0-6,3 0-5,2 0-6,-2 0-11,-7 2-15,-4 0-16,-7 1-15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40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95450 8948 520,'20'0'163,"11"0"-37,9 0-34,10 0-36,6-1-27,1 0-15,3-2-18,2 0-16,-5-1-19,-9 1-18,-10-1-19,-9 0-19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48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52686 26531 484,'2'-13'57,"6"3"-9,4 4-9,5 4-8,3 3-7,1 2-2,1 2-2,1 2-4,0 1-1,-3 1-2,-1 1-2,-2 2-1,-3 0-1,-3 1 0,-3 1-1,-2 2 1,-3-1-2,-3 3-2,0 0-3,-3 1-1,-3 0-3,-2 1-1,-3-1-2,-3 1-2,-3 0-1,-2-1 0,-1 1-1,-3-1-1,-1 0-1,-1-1-1,-1 0-2,0-2 0,-1-1 0,3-1 3,1-1 4,3 0 3,1-3 2,2-1 2,3-2 2,1-2 2,5-2 5,6-2 9,7-2 10,8-2 8,3-1 1,3 0-5,2 0-7,1 0-6,3 1-4,1 0-1,2 2-2,3 0-1,-2 1-1,-4 0-1,-3 0-1,-4 0-1,-3 0-3,-1 0-4,-1 0-3,-1 0-4,2 1-10,4 2-19,3 2-17,5 2-18,-1 0-4,-2-2 13,-2-3 11,-4 0 12,-3-2 6,-1 0 1,-2 0 0,-2 0 2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49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54572 26333 427,'7'16'122,"-4"1"-26,-3 1-26,-2 1-27,-4 2-15,-2 3-4,-3 3-5,-3 3-3,-2 1-4,1 0-3,-1 1-2,0-1-3,1-2-5,-1-4-7,0-3-7,1-4-7,3-9-7,8-11-6,8-11-7,8-13-6,5-5 1,5 0 6,3 0 8,5-1 7,-1 3 5,-2 5 3,-3 5 5,-3 5 3,-3 3 3,-2 3 6,-4 1 3,-3 2 5,-2 3 5,-2 2 4,-2 3 5,-2 4 6,-2 2 2,0 3 1,-2 3 0,0 4 2,-2-2-3,0-1-4,-1-4-4,-1-3-5,1-3-8,4-4-11,4-4-10,4-4-11,3-2-6,5-2 3,4 0 0,3-1 3,0 0 1,-3 3 3,-4 1 3,-4 2 2,-4 3 6,-1 6 8,-2 4 8,-2 5 9,1-2-1,4-8-7,4-9-9,4-9-7,2-4-7,1 0-2,1 2-5,1 1-3,-2 3 5,-5 7 12,-4 5 13,-6 6 12,-3 3 10,-2 1 6,-2 1 6,-1 2 6,-1 0 0,2 1-7,2 1-7,2 1-7,2 0-6,2-2-8,2-3-6,2-1-8,1-1-3,-1 2 0,1 0-1,0 1-1,1-1 0,1-2-4,3-4-1,2-2-3,0-5-1,-1-6 2,-1-6 0,0-5 3,-3-3 1,-1 3 5,-2 1 3,-2 3 4,-2 1 4,-2 2 4,-2 3 5,-2 1 5,-2 2 0,-4 2-2,-2 2-2,-3 2-3,-1 2 2,1 2 4,0 2 4,2 2 6,0 0-4,1-1-10,-1 0-10,0-2-11,5-1-12,10-4-13,10-2-12,10-3-14,3-4-1,-2 0 9,-1-3 9,-3-1 10,-1-2 5,-1 0 4,0 1 4,-2-1 3,1-1 2,1-3 2,3-3 1,1-3 1,0-1 2,-3 1 4,-3 1 2,-2 2 3,-4 0 3,-1 4 6,-2 3 4,-2 3 4,-3 2 10,-2 3 16,-4 1 15,-2 2 15,-1 5 3,0 10-7,2 8-8,1 9-9,0 4-8,2 0-8,0 0-10,2 1-8,0 2-9,2 8-9,0 6-9,2 7-9,0 3-3,1-1 4,2 0 3,0-2 3,0-5-11,0-10-27,-2-10-27,0-9-27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1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45509 26400 576,'-14'23'116,"1"-1"-25,2-1-27,2-1-25,2 0-15,1 1-3,0 1-4,2 1-4,-1 1-3,0 1-1,-1 1-3,-1 0-2,0 0-1,2-3-1,2-3 1,2-3-2,2-3-2,4-2-7,2-4-7,3-3-6,4-4-1,4-8 2,3-6 4,4-7 3,2-3 1,-3-1-2,-2 1-3,-1 0-2,-3-1 1,-5 3 6,-3 0 3,-4 1 6,-3 1 4,0 2 4,-2 3 4,0 1 4,-3 1 1,0 1-4,-3-1-2,-2 0-2,-1 1-5,-2 1-3,0 0-4,-1 2-4,-2 1-7,-1 2-7,-3 3-10,-1 1-7,0 2-4,2 1 3,4 3 2,3 2 2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1"/>
    </inkml:context>
    <inkml:brush xml:id="br0">
      <inkml:brushProperty name="width" value="0.03231" units="cm"/>
      <inkml:brushProperty name="height" value="0.03231" units="cm"/>
      <inkml:brushProperty name="color" value="#00BFF3"/>
    </inkml:brush>
  </inkml:definitions>
  <inkml:trace contextRef="#ctx0" brushRef="#br0">46300 26950 680,'15'23'68,"-1"1"-7,-1-1-6,-1 1-6,-1-2-9,-1 0-12,0-1-13,-2-1-11,-1-1-14,-2-3-11,-3-1-13,0-2-12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1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46869 26197 505,'29'-21'58,"-4"7"-1,-3 5-2,-5 6-2,-1 4-4,0 2-6,-1 2-6,1 2-6,-2 1-4,-3 3-5,-3 2-3,-2 2-4,-3 2-4,-2 5-2,-2 3-3,-2 4-3,-5 4-5,-6 5-6,-7 3-6,-6 4-6,-5 0-3,1-3-1,0-2 0,0-3 1,1-5 0,3-4 3,3-5 3,3-5 3,3-3 5,5-3 7,3-1 8,4-2 7,4-2 3,4-2-1,4-3-1,4 0-1,2-2 1,3 0 1,2 0 3,1 0 2,2 0-2,1 0-8,1 0-8,1 0-7,0 0-8,-1 0-10,-1 0-10,-1 0-10,-1 0-7,-3 0-6,-1 0-7,-2 0-5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2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47901 26850 522,'5'24'49,"-3"1"-3,-4 1-3,-3 1-2,-4 0-5,-2 0-7,-2 1-7,-1-1-7,-2-1-4,2-3-1,1-3-3,1-3-1,3-4-7,6-6-13,6-6-12,6-6-13,4-5-4,5-2 3,3-3 5,5-3 3,0 0 4,-3 3 5,-3 2 5,-3 4 3,-2 2 9,-3 2 12,-1 3 10,-2 1 13,-3 3 5,-2 4 0,-4 3 0,-2 5 0,-3 2 0,0-1-3,-1 1 0,-1 0-2,-1-2-5,0-1-5,0-3-6,0 0-7,4-6-11,6-5-14,7-6-16,8-5-16,1-3-3,1 0 8,-2 2 9,-1 1 8,-2 3 18,-4 4 28,-5 6 26,-3 4 28,0 2 2,4-4-26,4-3-23,4-2-26,1-3-13,-1 0-6,-1-1-4,-1-1-5,-1-1 0,0 2 6,-2 1 6,0 0 5,-3 3 3,-1 4 2,-2 4 1,-2 4 2,-1 1 6,-2-1 12,0-1 12,-2 0 12,1-1 5,0 1 1,2 2-1,1 0 1,2-1-9,5-2-19,6-4-18,4-2-18,1-4-13,-3-2-6,-3-4-8,-3-2-6,-1-4 0,-2-3 5,-1-5 7,0-3 5,0-3 6,2 1 5,1 0 4,3-1 6,0 3 3,-2 5 5,-2 5 4,-2 5 5,-2 8 18,1 14 33,0 11 34,0 14 34,0 10-2,0 8-36,0 8-35,0 7-37,-1 2-25,-1-5-17,0-5-17,-1-5-16,-2-7-7,-1-8 4,0-9 4,-1-9 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02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91477 13445 625,'30'-13'47,"-3"4"-8,-3 6-7,-3 5-7,-2 3-5,-3 3 1,-1 3-1,-2 4-1,-3 1-1,-1 1-1,-2 1-3,-2 1-2,-3 2-2,-2 3-2,-3 3-3,-4 3-2,-3 2-4,-5 1-5,-5 0-5,-5 2-5,-4-1-4,-1-3 0,-2-3-1,-2-3-1,0-4 1,3-3 4,3-5 3,3-3 4,3-2 2,1-2-2,2-1 1,3 0-2,5-2 10,10-1 19,10 0 20,10-1 20,5-1 2,2 0-13,3 0-14,1 0-13,1 0-11,-1 0-10,-2 0-10,1 0-9,-2 0-6,2 0-5,1 0-5,1 0-3,-2-1 0,-3-1 6,-5 0 6,-3-1 5,-3-2 1,-1 0-6,-1-1-6,0-2-5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4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32906 27320 476,'0'-11'12,"2"8"23,1 9 24,0 10 23,0 5 4,-2 6-16,-2 5-16,-2 5-16,-2 2-11,-2 2-4,-2 1-6,-1 0-4,-3 2-6,0 2-6,-1 2-8,-1 2-6,0-1-7,1-3-8,1-2-6,0-3-8,3-6-5,3-4-3,2-7-3,4-5-3,2-6 1,2-5 5,2-4 7,2-6 5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33650 28783 604,'8'-6'43,"1"4"4,2 4 5,0 4 5,0 2-2,1 1-9,-1 2-9,1 0-8,-1 1-10,-3 3-9,-1 2-9,-2 1-11,-2 1-7,0-1-8,-2-1-6,0-1-8,-1-1-3,0-2-2,0-3-1,0-1-2,-1-2 2,0 0 4,-2-2 5,0 0 4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5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34818 27644 520,'9'-22'8,"2"3"16,1 3 16,3 2 16,0 4 6,-1 3-5,-1 2-4,0 4-4,-2 3-8,-1 6-8,-1 4-8,0 5-10,-3 4-5,-1 3-5,-2 3-4,-2 3-3,-2 1-4,-4 0-2,-2 0-4,-3 1-2,-4 0-3,-3 2-2,-5 2-3,-3 2-3,-1-2 1,5-7 2,3-7 3,5-7 2,3-4 8,6-3 14,4-1 13,6-2 13,4-1 5,3 0-2,5 0-2,3 0-4,2-1-9,-1 0-16,-1-2-16,-1 0-17,0-1-9,-1 0-3,1 0-4,-1 0-3,0 0 2,-3 0 5,-1 0 6,-2 0 6,-2-1 2,-1 0-2,-1-2-1,0 0-1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5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36070 28522 523,'-7'-19'83,"1"7"-7,0 8-9,2 8-8,-2 6-8,-2 3-11,-3 5-9,-3 3-10,-2 1-6,2-1-5,1-3-4,1-1-4,4-3-12,6-3-19,7-3-21,8-2-19,3-4-3,3-2 12,2-4 13,1-2 13,-1-1 11,-3 2 7,-4 2 8,-4 3 7,-4 0 10,-3 3 15,-2 2 13,-3 2 13,0-2-5,7-6-25,6-6-25,6-5-25,2-3-11,-1 2 5,-1 3 4,-1 1 3,-2 2 10,-2 4 14,-4 3 15,-3 2 14,-2 3 7,-2 3 2,-2 4 0,-2 2 1,-1 0 1,1-1 0,-2-2 0,2-2-1,1-4-10,7-5-23,6-4-23,6-5-23,1-1 2,-5 6 27,-3 4 25,-4 6 26,-2 2 11,2 0-6,0-1-6,1 1-5,2-1-6,0-2-7,1-3-7,2 0-6,0-2-10,1 0-9,1 0-12,1 0-9,-2-2-3,-6 0 8,-6-3 5,-6-2 7,-3 0 6,0 0 6,1 2 6,-1 1 5,0 0 3,0 0-1,0 0 0,0 0-2,3-1-7,4-3-13,6-4-15,4-2-12,2 0-6,-2 1 3,-2 2 3,-2 3 4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5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38050 27432 435,'0'-15'0,"2"2"0,0 3 0,2 1 0,-1 0 1,-1-2 3,0-2 2,-2-1 3,0-1 3,0 2 4,0 3 6,0 1 4,1 5 8,2 8 12,2 8 11,2 7 13,-1 8-1,-1 5-13,-2 6-13,-2 6-13,0 6-9,0 5-3,2 7-4,0 6-4,0 2-11,0 0-22,-2 1-20,0-1-21,-1-6-11,0-13-1,0-12-1,0-13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7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22028 28297 554,'-8'44'116,"0"-6"-26,1-6-24,-1-5-25,0-4-14,0 0-3,0 1-3,1-1-3,0-1-3,2-1-3,2-2-3,2-3-3,4-2-6,7-4-8,8-4-8,6-4-9,3-6-3,2-6 2,1-7 3,1-7 2,-2-4 2,-4-1 0,-3-1 2,-5 0 0,-3-1 3,-4 3 3,-4 2 5,-4 1 5,-4 3 2,-2 1 1,-4 3 2,-2 1 2,-3 4 0,-1 3 0,-3 4 0,-1 4-1,-2 2-3,1 2-9,-1 0-7,1 2-9,1 0-2,5 2 0,3 0 1,4 1 1,2 1-2,0 0-2,0 0-4,0 0-4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7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23050 28700 684,'29'1'117,"-4"2"-29,-3 2-27,-5 1-28,-2 2-20,-1 2-9,-1 0-11,0 1-9,-3 0-10,-1-1-7,-2-1-7,-2 0-8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8"/>
    </inkml:context>
    <inkml:brush xml:id="br0">
      <inkml:brushProperty name="width" value="0.05224" units="cm"/>
      <inkml:brushProperty name="height" value="0.05224" units="cm"/>
      <inkml:brushProperty name="color" value="#00BFF3"/>
    </inkml:brush>
  </inkml:definitions>
  <inkml:trace contextRef="#ctx0" brushRef="#br0">24416 26383 421,'0'-35'43,"0"7"-1,0 9-2,0 7-3,-1 7 2,-2 6 3,-2 6 2,-1 6 4,-4 6-2,-2 9-5,-3 7-6,-3 8-5,-1 6-5,1 6-4,0 4-4,2 5-5,2 1-3,1-1-4,2-2-3,2-3-3,3-3-3,2-6-2,4-6-4,2-6-2,3-5-3,2-7-2,2-6-1,2-5-3,1-5 0,1-2-1,1-4 1,2-2-1,0-5 1,1-4 1,1-6 0,1-3 1,0-5 0,-1-2 0,-1-1 0,0-2-1,-3-1 3,-3 3 5,-3 1 5,-2 3 6,-4 0 4,-4 1 2,-4-1 3,-4 0 3,-3 3 1,-3 3 0,-3 4 1,-3 4-1,-3 5-1,-1 4-3,-3 5-3,-1 6-3,0 3-8,3 1-12,3 3-11,3 1-13,4-1-4,5-3 5,4-4 6,6-4 4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8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25708 27816 492,'7'-6'10,"-1"6"20,-1 4 21,0 5 21,-4 5 2,-4 4-15,-5 3-15,-5 4-15,-3 2-10,2-3-6,1-2-7,1-1-6,4-5-11,6-5-15,7-6-14,8-6-16,3-4-2,1-2 10,1-1 10,1-3 10,-1 0 8,-3 2 8,-2 2 7,-4 3 8,-3 2 8,-1 4 10,-2 3 9,-1 5 9,-3 1 3,-1 0-6,0-2-5,-1-1-4,1-2-15,7-6-20,6-4-22,6-5-21,2-3-7,-1 2 9,-1 1 8,-1 1 9,-2 0 9,-2 2 9,-4 1 10,-3 0 10,-1 3 10,-2 2 10,0 3 11,-2 4 11,2-1-5,4-1-21,4-2-21,4-1-20,0-3-8,-1-1 5,-3 0 5,-1-1 4,-1 1 13,-2 4 21,-1 3 21,0 5 22,-2 2 4,0 0-9,-2-1-12,0 1-9,1-1-10,4-1-9,3 0-8,5-2-8,2-1-11,-1-2-11,1-3-11,0 0-12,-2-4-1,-1-2 10,-3-4 8,-1-2 9,-2-2 7,-4-1 3,-3-1 4,-2-1 3,-3-1 6,-2 2 5,-1 1 7,-3 1 5,-1 1 3,1 2-1,-1 3-2,0 1-2,0 1-3,1 0-6,-1 0-6,0 0-6,5 0-15,10-2-25,10 0-25,9-1-25,4-1-3,-5-2 18,-3 0 19,-4-1 18,-3 0 11,-1 0 3,-1 2 3,0 1 3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3:59"/>
    </inkml:context>
    <inkml:brush xml:id="br0">
      <inkml:brushProperty name="width" value="0.05646" units="cm"/>
      <inkml:brushProperty name="height" value="0.05646" units="cm"/>
      <inkml:brushProperty name="color" value="#00BFF3"/>
    </inkml:brush>
  </inkml:definitions>
  <inkml:trace contextRef="#ctx0" brushRef="#br0">28081 26889 389,'20'-35'18,"-7"7"-2,-7 9-3,-7 7-2,-3 5 3,-1 0 10,-2 2 11,0 1 9,0 2 7,-1 5 3,0 6 5,0 4 3,2 7-3,1 9-12,2 8-11,2 10-12,1 7-7,0 7-5,0 7-3,0 7-4,0 4-10,2 3-19,0 1-18,2 2-18,-1-6-6,1-12 6,0-12 7,0-14 6,-1-6 2,0-3-1,-2-2-3,0-1-2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03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93458 13716 433,'-14'2'86,"3"4"-11,2 3-11,4 5-13,1 2-8,0-1-8,0 1-7,0 0-7,-1 2-3,-2 5-2,-1 5-1,-3 5 0,0 0-2,2-2-2,2-3-2,3-3-2,0-3-2,0-3-2,0-3-1,0-2-3,4-4-1,8-1-4,8-2-3,7-2-2,3-3-4,-1-4-4,-3-4-3,-1-4-4,-2-2-2,-1-1-1,-1-1 0,0-1-1,-3-2 2,-1-2 4,-2-2 4,-2-1 5,-3-1 2,-1-1 0,-2 1 2,-2-1 1,-1 2 0,-2 1 0,0 2 0,-1 3 0,-2 1 2,0 4 7,-2 3 5,0 3 6,-1 1 3,0 2 0,0 0 1,1 2-1,-2 0-1,0 2-1,-2 0-2,0 2-2,0 0-3,3 1-4,1 2-4,2 0-4,4 0-4,6-2-3,6-3-3,5 0-4,5-3-1,3 0 0,3-2 1,3 0-1,0-1 4,-5 0 3,-3 0 6,-5 0 4,-2 1 4,-2 2 6,-3 2 3,-1 2 6,-1 2 4,-2 0 3,-1 1 4,0 2 5,-2 0 0,0-1 1,-2 1 0,0 0-1,-2 0 0,0 2 1,-2 0 0,0 1 0,-1 1-1,0 2-2,0 0-1,0 1-2,1 1-3,0 1-1,2 2-3,0 0-2,1-1-3,-2 1-1,0-2-2,-1-1-1,0 0-6,3 0-6,4-1-8,2 1-7,4-3-2,2-5 2,3-4 1,3-6 3,2-4 0,0-3-4,-1-5-4,1-4-4,-1-2 1,1-3 3,-1-1 4,1-3 4,-2-1 1,-3-1 2,-2 0-1,-4-2 1,-2 0 3,-2 3 4,-3 2 4,0 1 4,-4 3 2,0 3 0,-3 3 0,-2 3-1,-2 2 0,-2 4-3,-2 2-2,-1 4-2,-2 1-3,-2 2-6,0 0-4,-1 2-5,1 1-4,1 1-1,2 3-2,3 2-1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0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65040 24192 999,'-15'-7'0,"1"1"0,1 1 0,1 0 0,2 3-4,4 2-11,4 4-9,4 2-9,2 1-3,0-1 6,0-1 4,0 0 6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56609 31021 523,'-6'-8'-4,"1"0"12,2 1 13,2-1 13,1 3 8,0 8 1,0 6 3,0 7 2,-1 4-2,0 1-6,-2 1-7,0 1-5,-2 1-5,-2 1-4,-2 1-4,-1 1-3,-2-1-4,2 0-1,1-1-3,1-1-1,1-1-2,2-1-2,2-1-1,2-1-1,2-2-4,4-3-4,2-2-6,3-4-5,3-5 0,2-8 3,1-8 3,3-7 3,1-6 2,3-3 1,1-3 0,3-3 1,-3 1 1,-4 4 0,-4 3 1,-6 5 1,-3 1 2,-2-1 1,-3-1 2,0-1 3,-3 2 0,0 3 1,-2 4 0,0 5 0,-2 1 0,-2 2-1,-2 1 0,-1 0-1,-2 2-1,0 2 1,0 2 0,1 2 1,-1 2-1,2 4 1,1 2 0,1 3 1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1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57800 31800 559,'15'7'64,"-1"-1"-5,-1 0-6,-1-2-4,0 0-6,0 0-6,-1 0-6,1 0-5,-1 0-4,-1 1-3,-1 2-2,0 0-3,-2 2-7,1 1-16,0 3-15,0 2-15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2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59760 29443 447,'-8'-3'10,"-1"10"19,-2 9 20,0 11 18,0 4 4,-1-2-13,0 0-12,1-1-14,-2 2-7,0 5-4,-1 4-3,-1 6-2,-1 3-2,-1 2 1,-1 2 0,-1 1 1,1-1-1,5-6-3,3-6-2,4-5-3,3-6-3,2-2-1,2-3-4,2-3-1,2-3-2,2-3 1,1-2 0,3-4 0,2-2-1,3-2-6,3-3-3,3 0-6,1-4-3,-1-2-6,-1-4-5,-1-2-4,-1-3-2,-1-3 4,-1-3 3,-1-3 4,-2-1 3,-4 1 4,-4 1 5,-4 1 4,-4 1 2,-2 2 0,-4 3 0,-2 1 1,-2 2 2,1 2 5,-1 3 5,0 1 4,0 1 3,-3 2 0,-2 0 0,-1 2 1,-3 2-3,-3 4-3,-3 4-5,-2 3-5,-1 3-4,5 0-6,3-1-6,5 1-6,3-2-3,2-1 0,4-2 0,3-2 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3"/>
    </inkml:context>
    <inkml:brush xml:id="br0">
      <inkml:brushProperty name="width" value="0.05852" units="cm"/>
      <inkml:brushProperty name="height" value="0.05852" units="cm"/>
      <inkml:brushProperty name="color" value="#F2395B"/>
    </inkml:brush>
  </inkml:definitions>
  <inkml:trace contextRef="#ctx0" brushRef="#br0">61414 30088 375,'1'-11'52,"0"8"-7,2 9-7,0 10-7,-2 3-5,-4 1-4,-5-1-3,-5 1-4,-3-1-3,0 1-3,1 0-3,-1-1-4,1 0 0,2-3-1,3-1 0,1-2-1,4-4-3,6-5-8,6-4-6,6-5-9,3-5-1,3-2 2,1-3 4,3-3 3,-1 0 3,-3 2 5,-3 4 3,-2 3 5,-4 4 3,-3 6 3,-3 6 4,-2 6 4,-3 2 3,0-1 1,-2-1 3,0 0 3,2-4-4,4-3-10,5-4-10,6-4-9,2-3-5,1-4 1,1-2 2,1-3 0,0-2 2,-1 1 4,-1-1 2,0 0 4,-3 4 6,-3 7 12,-3 6 10,-2 8 12,0 0-4,5-5-18,5-4-19,6-6-17,0-1-8,-3-1 2,-3 0 2,-3 0 3,-2 0 5,-2 1 7,-2-1 7,-2 0 8,-2 2 9,-1 4 9,0 4 10,-2 4 10,0 2 1,0 1-7,0 2-7,0 0-8,1 1-6,2-1-6,2 1-5,2 0-5,2-1-5,2-3-2,1-1-3,3-2-2,1-2-1,-1 0 0,1-2 0,0 0 1,-1-2 0,-1-2-2,-1-2-1,0-2-1,-3-4 0,-1-5 2,-2-7 3,-2-5 1,-4-1 3,-4 5 1,-5 5 2,-6 5 1,-1 4 2,-1 2 2,0 4 2,1 3 2,-1 2 1,0 3 2,1 4 1,-1 2 1,2 2 0,2 1-4,4 2-3,3 0-3,4-2-5,6-3-5,5-4-5,7-4-5,3-4-6,1-6-4,1-4-6,1-5-4,1-3-1,-1-1 3,1-1 5,-1-1 4,0-2 3,-1-1 2,-1-3 2,0-1 3,-3-1 4,-3 2 3,-3 0 5,-2 1 4,-3 2 5,-1 3 4,-1 3 6,0 3 4,-1 7 13,0 12 22,0 12 21,0 11 22,-1 8 2,-3 3-18,0 2-18,-3 4-18,-1 2-11,2 4-6,0 2-4,2 4-6,1 0-10,2-1-19,2-1-16,2 0-18,0-4-5,-1-4 7,-1-6 6,0-4 6,-1-4-3,0-1-13,0-3-14,0-1-13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4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58158 37550 478,'-9'52'144,"-2"-5"-33,-2-4-32,-1-5-33,-1-3-18,1 2-4,0 1-3,2 0-3,1 0-4,3-3-1,1-4-3,2-2-1,5-4-5,10-7-4,8-5-7,9-6-4,4-9-5,0-10 1,0-11-2,1-11-1,-3-4-1,-2 2 0,-3 2 0,-3 2-1,-3 0-1,-3-1 1,-2-1 0,-4 0 0,-2 1 2,-2 7 5,-3 5 4,0 7 5,-4 3 2,0 0 0,-3 2 1,-2 1 0,-2 1 1,-4 2 1,-2 2 1,-3 2 0,-1 3-3,1 4-9,1 4-9,1 4-9,2 1-5,2-1 0,4-1-1,3-1-1,1-1 2,0 0 4,0-2 5,0-1 5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59400 38400 559,'8'15'10,"0"-1"18,-1-1 20,1 0 19,0 0 5,0 3-12,-1 3-10,1 3-12,0 1-8,0 1-10,0-1-7,-1 1-8,1-2-8,-2-2-7,-1-1-5,0-2-7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5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60825 37213 501,'9'-28'110,"1"9"-23,3 7-22,2 8-22,1 5-13,1 2-5,1 2-2,1 2-5,0 1-2,-3 3-1,-1 2-2,-2 2 0,-3 1-2,-1 1-2,-2 1-1,-2 1-2,-3 1-3,-2 3 0,-4 1-2,-2 3-2,-4 1-3,-3 2-2,-5 3-4,-3 1-3,-3 0-2,3-2-2,0-1-1,1-3-1,-1 0-2,-2 1-1,-1 1 0,-2 1-2,0-3 4,5-4 5,3-5 6,5-4 7,5-5 8,8-1 11,8-2 11,7-2 12,6-2 0,1-1-7,3 0-9,1-1-8,1-1-8,1 0-9,-1 0-9,0 0-8,0 0-5,-3 0-5,-1 0-2,-3 0-5,-1 0 0,-3 0 1,-1 0 0,-2 0 2,-2 0-2,-1 0-5,-1 0-4,0 0-5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6"/>
    </inkml:context>
    <inkml:brush xml:id="br0">
      <inkml:brushProperty name="width" value="0.05855" units="cm"/>
      <inkml:brushProperty name="height" value="0.05855" units="cm"/>
      <inkml:brushProperty name="color" value="#F2395B"/>
    </inkml:brush>
  </inkml:definitions>
  <inkml:trace contextRef="#ctx0" brushRef="#br0">62907 37360 375,'5'46'100,"-6"-4"-23,-6-2-23,-5-3-24,-5-3-12,0-2-2,-1-2-4,-1-1-1,0-4-4,3-1-4,1-4-3,3-3-3,4-6-6,10-7-8,8-8-8,9-7-8,6-7-1,3-3 5,3-5 6,2-3 5,1 0 4,-3 5 0,-3 5 2,-3 5 1,-4 5 6,-5 6 11,-5 6 11,-4 6 11,-5 3 3,-3 3-3,-2 2-4,-3 1-3,-2 1-5,0-3-5,0-1-4,0-2-5,5-5-7,8-6-9,9-8-10,10-6-9,2-4-2,-2-1 7,-1-1 7,-3-1 7,-2 1 4,-2 2 3,-4 4 4,-3 3 2,-1 1 5,2 2 5,0 1 7,1 1 5,1-1-1,0 2-7,-1-1-6,1 0-7,-1 0-3,0 0 5,-2 0 3,-1 0 4,-1 3 6,-2 6 9,-2 6 10,-2 6 8,-2 1 1,0-1-5,-2-3-7,0-1-5,1-1-6,2 0-5,4-1-5,2 1-5,4-2-6,4-2-7,3-4-8,5-2-7,-4-5 0,-7-2 6,-10-5 8,-8-4 7,-5-1 4,-1 1-2,-2 1-1,0 0-1,2 2-5,3-1-9,4 0-11,4 1-8,4-1-5,6 2 3,4 1 1,5 0 2,3 0 3,-1-1 3,1-3 4,-1-2 2,0 0 2,-1-1 0,0 0 0,-2 1 1,0-1 2,1 1 3,1-1 5,1 0 3,0 1 3,-3-1 3,-1 0 3,-2 1 3,-2-1 1,-1 0 3,0 1 1,-2-1 2,-1 1 4,-2 2 5,-3 3 6,0 1 5,-2 5 11,2 8 15,0 8 15,2 7 15,-1 5 0,-1 1-18,0 1-16,-2 1-17,1 6-15,0 10-10,2 12-12,0 10-10,0-1-5,0-13 0,-2-12 2,0-13 0,-1-5-2,2 5-4,0 3-5,2 4-4,-1 8-6,-1 10-6,0 11-7,-1 11-6,-1-1-4,0-15 0,0-13-1,0-13-1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18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60480 44081 497,'24'-13'85,"-1"3"-15,1 4-16,-1 4-15,1 2-11,1 0-3,1 0-5,1 0-3,-1 1-4,-2 2-3,-1 2-2,-2 2-2,-3 1-2,-1 1 1,-3 1 0,-1 2 1,-3 0 0,-2 3-1,-4 2 0,-2 1 0,-4 3-1,-2 3-1,-4 3 0,-2 3-2,-4 2-1,-5 0 0,-5 2-1,-5 1 0,-2-1-3,1 0-1,2-1-4,0-1-2,0-2-1,-1-1-2,-1-3 0,0-1-1,-1-3 0,3-2 2,1-1 0,3-2 1,2-3 2,1-3 5,2-3 2,3-2 5,5-3 7,10-2 13,10-2 13,10-2 12,6-1 0,6 0-12,5 0-12,4 0-13,5 1-7,2 2-4,3 2-3,4 2-3,-2 1-6,-6 0-9,-6 0-8,-6 0-9,-4-1-6,-3 0-1,-4-2-2,-1 0-1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9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61700 900 603,'44'22'154,"-8"-1"-39,-6-3-39,-7-1-39,-4-1-24,-3 0-12,-1-1-10,-2 1-12,-3 1-9,-4 3-8,-4 3-8,-4 3-9,-3-1 0,0-5 8,-2-5 6,0-4 7,-1-3 5,1 1 2,-1 1 3,0 2 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04"/>
    </inkml:context>
    <inkml:brush xml:id="br0">
      <inkml:brushProperty name="width" value="0.05408" units="cm"/>
      <inkml:brushProperty name="height" value="0.05408" units="cm"/>
      <inkml:brushProperty name="color" value="#00BFF3"/>
    </inkml:brush>
  </inkml:definitions>
  <inkml:trace contextRef="#ctx0" brushRef="#br0">96135 13510 406,'-7'-8'47,"2"1"-8,3-1-7,1 0-8,1-1-7,0-4-4,0-2-6,0-3-6,0-1 0,2 1 1,0 1 3,2 1 2,-1 0 2,-1 2 0,0 1 2,-2 1 0,-3 3 3,-7 6 6,-8 6 7,-5 6 5,-4 5 0,3 7-5,1 5-5,3 7-5,0 2-2,1 0 0,-1 0 0,0 1 0,2-1 0,1 0-2,2 0-1,3 1-2,0-3-1,0-2 0,0-3 0,1-3 0,2-3-5,6-3-8,6-3-9,6-3-8,4-4-5,5-8-2,3-6-2,5-7-1,2-6-3,1-2-2,1-3-1,0-2-3,0-3 2,-3 1 6,-3-1 7,-3 1 6,-3 1 6,-4 5 6,-5 3 5,-3 5 6,-3 3 11,0 6 17,-2 4 16,0 6 16,-1 4 3,0 5-13,0 5-12,0 5-13,0 3-8,0-1-1,0 0-3,0 1-2,1-2-3,2-1-4,2-3-3,2-1-4,1-2-7,1 1-7,1-1-7,2 1-9,-1-1-6,1-3-5,0-1-5,0-2-5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20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63174 44434 467,'7'-6'62,"-1"4"-9,0 4-10,-2 4-9,-3 4-9,-8 6-4,-6 4-7,-7 5-6,-3 0-3,1-2-1,1-3 0,1-2-1,2-3-1,5-1-1,3-1-1,4-1-2,6-3-4,8-8-4,7-6-5,9-7-5,4-4-1,3 0 0,1 1 1,2-1 1,-1 2 4,-7 2 3,-5 4 5,-7 3 4,-3 2 6,-2 4 6,-2 2 6,-2 4 7,-3 1 2,-1-1-4,-2 1-2,-1 0-3,0-2-5,5-2-9,6-4-9,4-2-8,4-4-4,1-4 3,3-4 1,1-3 1,0-1 2,-3 5 0,-3 3 0,-2 4 1,-3 3 5,-3 4 9,-1 2 11,-2 4 9,-2 1 4,0-1-3,-2 1-3,0 0-3,1-2-6,6-4-12,4-4-11,5-4-11,3-3-5,-1-2 3,1-1 2,-1-3 3,-1 1 2,-2 2 2,-4 4 2,-3 3 2,-2 3 8,-4 4 14,-3 4 13,-2 4 14,-3 1 7,0 1-3,-1 0 0,-1 0-2,0 0-3,2 1-7,2 1-5,2 1-7,3-1-6,4-4-6,4-5-6,3-2-6,3-3-5,0 0-5,-1 0-4,1 0-4,-2-1-1,-1-1 2,-2 0 3,-2-1 3,-3-3 4,-4-2 5,-4-3 5,-4-3 6,-3-1 2,0 2 0,-1 3 0,-1 1-1,-2 2 2,0 2 0,-1 2 2,-1 2 0,1 2 1,2 2-1,4 2-2,3 2 0,2 1-6,4-1-9,2 1-11,4 0-8,2-2-5,3-4 2,3-4 3,3-4 1,2-3 3,0-4 2,-1-2 3,1-3 2,-1-1 3,-1-1 1,-1 0 2,-1 1 1,-1-1 3,-1-1 2,0-1 2,-2-1 3,-1 0 4,-1 1 5,0 1 4,-2 1 5,-1 2 5,0 3 1,-2 2 4,0 4 3,-2 1 0,2 1-2,-2-1-1,1 0-2,0 2 5,-2 6 9,0 4 10,-2 6 10,1 6-1,0 9-13,2 9-12,0 8-12,1 3-8,0-6-3,0-4-5,0-5-3,0-1-6,1 6-11,2 5-10,0 4-10,1 4-7,2 2-7,0 2-6,1 2-6,0-5-1,-2-10 5,-2-12 4,-2-9 4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25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61347 49633 582,'-9'-6'0,"-2"4"0,-2 4 0,-1 4 0,-1 2-1,2-1-1,3 1-1,1 0-2,2 0 9,0 2 19,2 0 20,1 1 18,0 1 6,0 1-11,0 2-10,0 0-11,-1 1-7,-2 3-5,-2 1-6,-1 3-5,-2 1-4,0 3-3,0 1-5,1 2-2,-1 1-6,0-1-5,1-2-6,-1 1-6,1-3-7,2 0-6,2-1-8,3-1-8,0-3 2,2-3 9,0-4 9,2-4 10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2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62050 50627 568,'14'-6'48,"-1"2"-4,-2 4-5,-2 3-4,-1 2-4,-1 3-3,1 3-3,0 4-2,0 0-4,0 1-2,-1-1-2,1 1-3,0-1-2,0-1 1,0-1 1,-1 0 0,1-2 0,0-1 0,0-1 1,0 0 1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25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63213 49513 575,'9'-22'4,"5"6"7,3 5 8,5 5 8,0 2 3,-3 2 1,-3 0 1,-3 2 0,0 1-1,3 4-1,4 2-2,2 3-2,-1 4-3,-3 2-3,-5 3-5,-3 3-4,-4 2-3,-4 4-2,-4 3-2,-4 3-2,-4 0-2,-5 0 1,-5-1-1,-5-1 0,-3-3-3,1-4-6,0-3-7,-1-4-6,3-3-1,1-1 3,4-1 3,4-1 5,0-2 3,2-2 5,1-4 4,1-2 6,4-2 4,8 0 5,8 0 6,7 0 4,7 0 2,3 0-5,4 0-4,5 0-3,1 0-6,0 0-8,0 0-8,1 0-8,-2 0-7,-2 0-6,-2 0-6,-1 0-7,-4 0 0,-4 0 7,-3 0 5,-4 0 7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26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65194 49999 560,'0'-21'7,"1"3"15,2 5 14,0 3 15,0 4 3,0 6-7,-1 4-8,-2 6-7,-1 3-5,-2 5-3,-2 3-3,-1 5-3,-4 0-2,-4 0-3,-4-1-3,-3-1-3,-1-2-3,3-3-6,3-3-4,3-2-5,6-6-9,11-7-12,12-6-12,10-7-13,3-3 0,-2 2 11,-3 3 12,-3 1 12,-2 2 9,-3 2 7,-1 2 7,-2 2 8,-3 2 6,-3 2 5,-2 2 6,-4 2 5,-1 2 1,-2 1-1,0 3-3,-1 2-3,-2 0-2,0-1-2,-2-1-4,0 0-3,4-5-11,10-5-17,9-6-17,11-5-18,3-4-6,-3 2 7,-4 1 8,-1 1 6,-4 0 7,-3 2 6,-3 1 6,-3 0 7,-1 2 7,0 2 7,0 2 10,0 2 7,0-1 0,1-2-10,2-3-10,0-4-10,-1 2 6,-1 6 20,-2 6 20,-2 6 20,-2 2 5,0-1-12,-2-1-11,0 0-13,0-3-9,4-1-9,2-2-8,3-2-9,2-2-4,0-2 0,-1-2 1,1-2 0,0-2-2,0 0-1,-1-1-4,1-1-2,-3-3 1,-4 0 3,-6-3 4,-4-1 3,-3 0 4,-2 4 1,0 4 3,-1 4 2,-1 2 0,0 0-1,1 0-1,-1 0-3,3 1-5,6 0-12,6 2-10,6 0-11,3-1-4,-1-4 4,1-4 5,0-3 3,-1-2 5,-1 2 2,0 2 2,-2 2 4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26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67850 49432 457,'15'-23'1,"-1"1"2,-1 1 2,-1 1 3,-2 2 5,-2 2 9,-4 4 10,-2 3 10,-2 5 4,0 8 1,0 8 0,0 7 1,0 6-2,0 1-6,0 3-5,0 1-5,0 2-6,2 2-4,0 2-5,2 3-5,-1 2-4,1 6-3,0 4-5,0 5-2,-1 0-6,0-5-9,-2-4-7,0-5-9,-1-5-10,2-2-16,0-3-13,2-3-15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39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63651 55210 534,'1'-22'39,"0"4"-7,2 5-5,0 3-6,0 2-4,0 0 0,-2 0 0,0 1-2,-2 0-1,-2 2-6,-2 2-3,-2 2-6,-1 1-1,-2 2 0,0 0 0,-1 2 1,-1 0-1,1 2 1,-1 0 0,0 1 0,-2 2 0,-3 4 2,-5 2 0,-3 3 1,-2 1 0,1-1 0,1-1 0,1-1 0,0 0 0,1 2 0,-1 0 0,1 1 0,0 0 1,3 1 1,1-1 2,3 1 2,1-1 0,2-1 0,2-1-1,3-1-1,1 0 0,2 0-2,2-1 0,2 1-2,1 0 0,2 1-2,0 1 0,2 1-1,1 0 0,1-1 0,3 0-1,2-2 2,1-1-1,0-1 0,-1-1 1,1 0 0,0-3-1,0-1-1,-1-2-2,1-2 0,0-2-2,2-2 1,0-2 0,1-2 1,2-4-2,1-6-1,3-5-2,1-7-3,2-2 0,1 1-1,1 1 0,1 2-1,-1 0 0,-5 4 2,-3 3 0,-5 3 1,-3 3 4,-6 2 6,-4 4 6,-6 3 7,-3 2 2,-1 3 0,-3 4-2,-2 2-1,0 2 0,-1 2-1,0 0 0,1 1 0,-1 1-1,0 1 0,1 1 0,-1 1 0,2 0-1,2-3-1,4-1 0,3-2-2,3-2-1,4-1-4,3 0-2,5-2-3,4-3-3,2-6-5,3-6-3,3-6-5,1-3-1,-1-1 1,-1-1 1,-1-1 0,-1 1 3,-3 3 2,-1 2 3,-2 4 2,-3 4 10,-3 4 14,-2 6 16,-4 4 16,0 3 1,2 1-12,2 2-12,2 0-11,1-1-7,2-3-3,0-3-2,1-2-2,2-3-3,1 0-2,3-2-1,2 0-3,1-3-3,1-4-5,1-4-4,1-3-5,0-4-2,1-2 2,-1-1 0,1-3 1,-1-1 2,1-1 5,-1-1 3,1 0 5,-3 0 2,-3 5 0,-4 3 0,-4 4 0,-3 3 4,-1 1 9,-1 0 10,0 2 8,-2 3 10,-2 4 7,-2 6 9,-2 4 7,-2 4 0,0 1-8,-1 3-8,-1 2-8,-1-1-5,0 1-4,0-2-1,0-1-4,1 0-1,2-1-2,3 1-2,1 0-1,1 0-2,0 1-3,0 1-2,0 1-3,1 0-1,1-3-2,3-1 0,2-2-2,3-4-3,6-5-3,4-4-5,5-6-4,1-4-1,0-5 0,0-5 1,-2-5 0,-2-2 2,-3-1 1,-3 1 1,-3 0 1,-2-2 1,-2 1-1,-3-2-1,-1-1 0,-2 2 0,-4 3 3,-2 5 2,-3 3 2,-3 4 0,-2 3-3,-2 3-3,-1 2-4,-1 4 0,2 2 2,2 3 2,3 4 1,0 1 0,0 0-3,0 0-3,0-1-3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0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67850 56062 702,'45'-8'101,"-4"0"-23,-4 1-25,-4-1-25,-2 0-13,-1 2-4,-2 1-4,1 1-3,-4 0-6,-2 2-9,-3 0-10,-2 2-9,-4 1-7,-3 2-5,-3 2-6,-2 1-5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0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68535 55359 616,'-14'-15'0,"3"4"0,3 3 0,3 3 0,1 2 7,2 3 16,0 4 15,2 2 16,0 4 2,0 4-9,0 3-9,0 5-9,0 2-7,0 3-2,0 1-4,0 2-3,-1 3-3,0 1-4,-2 2-2,0 2-4,-1 1-5,1 0-9,-1 0-8,0 0-9,1-2-7,2-5-6,2-6-6,2-3-6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0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70273 55350 502,'-1'-16'4,"-2"2"7,-2 1 7,-2 1 8,-1 2 3,-1 6 2,-2 4 0,0 6 1,-2 4-1,-1 3-2,-3 5-4,-1 4-3,-2 1-2,2 2-2,1 1-1,1 1-2,1-1 0,1-1-2,0-3-1,2-1 0,1-1-2,1 1-2,0 1-2,2 1-3,4-2-3,8-3-4,8-4-5,7-4-5,6-6-5,1-5-6,3-6-5,1-5-5,1-4-2,1 1 1,-1-1 2,0 0 2,-1 1 5,-5 1 7,-3 1 7,-5 1 7,-4 3 13,-6 6 16,-6 6 18,-6 6 16,-3 2 4,0 1-10,1 0-11,-1 0-10,0 0-6,2 1-3,1 1-2,0 1-3,6-1-6,8-2-10,9-4-9,9-3-11,4-3-5,-1-6 0,-2-4 0,1-5-1,-4-3 1,-2 1 2,-2-1 1,-4 0 3,-3 0 1,-3-3 2,-3-2 3,-2-1 1,-3 0 2,-2 3 1,-2 3 2,-2 3 0,-3 2 1,-4 0 0,-4 2 0,-3 1 0,-3 1-2,-1 2-2,-1 2-3,-1 2-2,1 2-3,2 4-3,4 2-3,3 4-3,2-1-1,3-1 3,1-2 3,2-2 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20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77100 16854 519,'8'-7'159,"2"2"-37,0 2-38,1 2-37,1 1-23,0 0-6,-1 0-7,1 0-7,1 0-3,2 0 0,1 0 1,3 0 0,0 0 0,-1 0-1,-1 0 1,0 0-2,-2 0 0,-1 0 0,-1 0 0,-1 0-1,1-1 0,0 0 0,1-2-1,1 0 0,0 0 0,-1 0 1,0 2 0,-2 0 0,0 1 0,2 0 0,0 0 0,1 0 0,0 0 0,-1 0 0,-1 0-1,0 0 0,-1 0 0,1 0 0,1 0-1,2 0 1,-1 0-1,1-2 2,0 0 0,-1-1 2,2-1 0,3 0 1,4 0 0,2 0 1,2 0-1,0 0 1,2 0-2,1 0 1,0 0-1,-1 0-1,-1 0 1,-1 1 0,-1-1-1,-1 0 0,-1 0 1,-1 0-1,-1 1 1,1 0-1,-1 1-1,1 2 1,-1 0-1,-1 0 1,-1 0-1,-1 0 1,0 0 0,-1-2 0,1-1 0,0 0 0,-1-1 0,1 1-1,-1-2 1,1 2 0,0-1 0,1 2 0,1 0 0,1 2 0,1-1 0,-1 0 1,1-2-1,-1 0 0,1 0 0,-1 0 0,1 2 0,-1 0 0,1 1 0,-1 0 0,1 0 0,-1 0 0,1 0 0,-1 0 0,1 0 0,-1 0 0,1 0 0,1-2 0,1 0 0,1-2 0,1 1 0,-1 0 0,0 2 0,1 1 0,-1 0 0,1 0 0,-1 0 0,1 0 0,-1 0 0,1 0 0,-1 0 0,1 0 0,-1-1 0,0-1 1,1 0 0,-1-1 0,2-1 1,1 2 0,2 0-1,3 2 1,-1-1-1,0 0 0,-1-2 0,-1 0 0,-1 0 0,-1 0-1,-2 2 1,1 0-1,-1 1 0,2 0-1,3 0 1,1 0-1,1 0 0,-2 0 0,0 0 0,-1 0 1,0 0-1,-1-2-1,0 0 0,1-2-1,0 0-1,2 1 1,3-1 1,1 0 0,0 0 0,0 2 1,-1 0 0,-1 2 1,0-1 0,0 0 0,2-2 0,1 0 0,0 0 0,0 0 1,0 2 0,1 0-1,-1 1 1,2-2 0,1 0-1,0-1 0,1-2 1,0 0-1,0-2 0,1 0 0,-1 0 1,2 0-1,0 2 0,2 1 0,-1 0 0,-2 2 0,-2 0 0,-2 2 0,-1 0 0,-1 0 0,-2 0 0,0 0 0,-1-1 0,1 0 0,-1-2 0,0 0 0,1 0 0,-1 0 0,0 1 0,1 2 0,-1 0 0,2 0 0,1 0 0,1 0 0,0 0 0,0-2 0,0-1 0,0 0 0,0 0 0,-1 0-1,-2 2 1,0 1-1,-1 0-1,1 0 1,-1 0 1,0 0-1,0-1 1,-1-1-1,-1 0 1,-1-1-1,-2-1 0,0 2 0,-1 0 0,-1 2 1,0-1-2,1 0 1,1-2-1,1 0-1,0 0 1,1 0 0,-1 2 0,0 0 0,1 0 0,-1-2 1,0-2 0,1-1 0,-1-2 1,2 2 0,1 0-1,1 2 1,-1 0 0,0 0 0,-1 0-1,-1 0 1,0 0 0,-1 1-1,0-1 1,1 0-1,-1 0 1,0 2-1,1 0 1,-1 2-1,-1 0 0,-1 0-2,-3 0-2,-1 0 0,-3 0-3,-1 0-3,-3 0-4,-1 0-2,-2 0-1,-1 0 2,0 0 1,-2 0 3,-2 1-9,-4 2-16,-4 2-16,-4 2-18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72150 55931 567,'23'-7'2,"-1"1"6,-1 0 5,-1 2 6,-2 0 7,-1 2 9,-2 0 11,-2 2 9,-2 1-1,-1 4-10,-1 2-10,0 3-10,-3 4-7,-3 2-1,-2 3-2,-3 3-3,-3 1-2,-2-1-4,-2-2-4,-2 1-5,0-3-4,1-1-5,0-2-4,2-3-5,2 0 2,2 0 6,4-1 8,2 1 6,4-2 3,4-2-3,3-4-3,5-2-3,2-4-1,1 0 3,1-3 1,1-2 3,-1-1-11,-3 0-22,-3 1-23,-2-1-22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1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73800 55762 683,'8'-8'0,"1"2"0,2 1 0,0 1 0,2-1 6,1 0 14,3-1 13,1-2 14,4 2 3,3 1-5,4 2-6,5 2-5,-1 1-9,-4 0-11,-3 0-10,-5 0-12,-3 1-10,-3 2-9,-3 2-8,-2 1-10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1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73761 56300 623,'-14'0'3,"3"2"6,3 0 6,2 1 7,5 1 1,6 0-2,6-1-3,6 1-3,4-1 4,6 0 9,5-2 9,5 0 11,2-2-2,0 0-11,0-2-11,0 0-10,-2 0-16,-3 1-17,-5 0-19,-4 2-17,-3 0-5,-3 0 9,-3 0 9,-2 0 9,-3 0 4,-1 0-1,-1 0-3,0 0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43"/>
    </inkml:context>
    <inkml:brush xml:id="br0">
      <inkml:brushProperty name="width" value="0.0515" units="cm"/>
      <inkml:brushProperty name="height" value="0.0515" units="cm"/>
      <inkml:brushProperty name="color" value="#F2395B"/>
    </inkml:brush>
  </inkml:definitions>
  <inkml:trace contextRef="#ctx0" brushRef="#br0">76573 54231 427,'0'-29'3,"0"5"7,0 5 7,0 5 7,-3 4 5,-4 6 3,-5 4 4,-5 6 3,-4 4 0,-3 5-5,-3 5-4,-3 5-6,0 3-2,1 1-1,3 1 0,1 1-1,2 1-1,-1 4-1,1 3-2,-1 2-2,3 1-1,3-2-4,4-1-3,5-3-3,2-2-3,2-2-1,2-1-2,2-3-1,2-2-2,4-5 0,2-3 0,4-5 0,1-3-2,3-2-4,1-4-4,3-2-4,2-3-3,5 0-3,3-2-2,5 0-2,2-3-2,2-4 1,2-3 1,2-5 0,0-2 1,-5-1 4,-4-1 3,-3-1 2,-6 0 4,-4 1 1,-4 1 3,-6 1 3,-4 2 3,-2 2 5,-4 4 3,-2 3 5,-4 2 7,-2 0 6,-3 2 9,-3 1 7,-3 1 2,-2 4-1,-1 2-3,-3 4-3,0 2-1,-1 3-3,1 3-2,-1 3-2,2 2-2,1 1-2,3 1-1,1 1-2,3 0-2,2-3-4,4-1-2,3-2-3,5-3-6,8-1-7,7-2-7,9-2-8,4-4-5,1-5-3,0-4-3,2-5-4,-1-4 1,-3 0 2,-3-1 3,-3-1 4,-3 0 3,-3 2 5,-2 3 5,-4 1 5,-3 2 9,-4 2 15,-4 2 13,-4 2 14,-2 3 5,0 4-5,0 4-5,1 4-3,-1 1-5,2 1-3,1 0-4,0-1-3,3 0-3,4-1-5,4 0-4,4-2-5,2-2-5,3-2-9,2-4-7,2-2-9,-1-2-3,0 0 1,0 0 2,-2 0 1,2-2 1,3-2-1,5-4-1,3-2-1,2-4 3,-2-3 2,0-5 4,0-3 4,-3-3 3,0-1 3,-1-1 3,-1-1 3,-2 1 1,-3 3-1,-3 4-1,-2 2-1,-4 3 6,-3 2 11,-2 4 10,-4 3 12,-3 4 9,-3 6 8,-6 6 7,-2 6 7,-3 3 0,-2 1-12,0 1-9,0 1-11,-1 0-7,4 1-3,3 0-3,3-1-3,4-1-11,7-3-19,8-2-18,6-4-20,5-4-5,1-4 5,3-6 5,1-4 6,0-3 6,-3 1 4,-3-1 4,-3 0 5,-2 1 7,-2 1 7,-3 0 9,-1 2 7,-3 2 13,-4 4 13,-4 4 16,-4 4 14,-2 3 1,-2 3-12,0 4-11,-1 2-14,0 1-7,1 1-3,0-1-5,2 1-3,1 0-5,2-1-9,2 1-7,2-1-7,4-2-5,4-6 0,5-6 0,6-6 0,2-5 0,2-4 1,3-4 1,2-3 2,0-5 0,0-3 0,1-5-1,-1-3 0,-1-1 1,-3 2 4,-3 1 2,-3 3 3,-3 1 5,-2 3 6,-4 1 6,-2 3 6,-5 4 3,-5 6 2,-4 8 0,-5 7 1,-2 3-4,1 1-7,0 1-8,2 2-8,3-1-7,4-1-5,6-1-6,4 0-5,3-3 1,2-1 5,0-2 7,2-1 6,-2-2 2,1 3 1,-2 2 0,0 2-1,-3 2 5,-1 2 8,-2 1 8,-2 3 8,-2 1 2,-2-1-2,-2 1-2,-1 0-3,-2-1 0,0-1 4,0-1 3,0 0 3,3-1 0,4 3-4,6 1-3,4 3-4,3 0-3,0-3 1,-1-1-2,1-2 1,0-2 0,0 1 2,-1 0 3,1 0 2,-1 0 3,-1 3 2,0 2 2,-2 1 3,0 2-1,-2-1-4,-1 1-4,0 0-4,-2-2-2,-1 0 1,0 0-1,-1-2 0,-2 0-3,-1-1-4,0 1-6,-1 0-5,-4-1-6,-4-1-7,-5-1-7,-5-1-7,-6 2-3,-7 1 1,-7 5 1,-6 2 1,0-1 4,8-3 5,8-5 6,7-3 4,4-2-3,-3 0-13,-2 0-13,-1 0-14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4:50"/>
    </inkml:context>
    <inkml:brush xml:id="br0">
      <inkml:brushProperty name="width" value="0.05947" units="cm"/>
      <inkml:brushProperty name="height" value="0.05947" units="cm"/>
      <inkml:brushProperty name="color" value="#FED406"/>
    </inkml:brush>
  </inkml:definitions>
  <inkml:trace contextRef="#ctx0" brushRef="#br0">69431 53041 369,'33'-62'53,"-13"18"4,-13 18 4,-12 17 4,-9 11-3,-5 6-12,-5 4-10,-5 5-10,-3 4-8,-1 3-3,-1 3-2,0 3-3,-3 3-3,-1 4-2,-2 4-3,-2 4-1,-3 5-3,-4 6-1,-4 6-2,-4 5-1,-1 3-2,1-1 0,0-1-2,2-1-1,2-3-1,6-7 2,4-5 0,6-6 1,4-3 1,5 0 1,5 0 0,5 1 2,4-3 0,2-2 0,4-4-1,3-2 1,1-3-1,2-3-1,0-3-1,2-3-1,2-3 1,6-3 2,4-3 2,5-2 3,4-3 1,3-1 1,3 0 0,3-2 2,4 0 0,6 0 0,6 0 1,6 0-1,4-1 1,4 0-2,2-2-1,3 0-2,2-1 0,-1 2-2,1 0 0,0 2-1,-2 0-1,-1 3-1,-2 2 0,-3 2-2,-2 0 0,-4-1 1,-4 0 1,-4-2-1,-4 0 1,-4 0 0,-3 0-1,-5-1 1,-2 1-1,-1-2 2,-1-1 0,-1 0 2,-2-2 3,-1-1 3,-3 0 4,-1-1 4,-2-4 1,-2-4-1,-3-6-3,-1-3-1,-1-5-1,-2-2-1,-1-1-1,0-2-1,-3-3-1,-4-3 0,-4-3-2,-4-2-1,-2-5-2,-2-3-2,0-4-3,-1-3-4,0-1-1,-1 4-1,0 4-1,1 4-1,-2 2 0,0 0 2,-1-1 0,-1 1 2,-1-5 2,-1-10 4,-1-9 3,-1-11 5,0-1-1,1 7-3,1 7-4,1 7-4,0 6-3,1 4-1,-1 5-1,0 6-2,2 4-3,1 5-4,2 5-5,3 5-4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36"/>
    </inkml:context>
    <inkml:brush xml:id="br0">
      <inkml:brushProperty name="width" value="0.05504" units="cm"/>
      <inkml:brushProperty name="height" value="0.05504" units="cm"/>
      <inkml:brushProperty name="color" value="#FED406"/>
    </inkml:brush>
  </inkml:definitions>
  <inkml:trace contextRef="#ctx0" brushRef="#br0">80615 21550 399,'0'15'188,"0"-1"-46,0-1-46,0 0-46,0-1-24,0 1-4,0 1-3,0 2-4,0 2-3,0 6-2,0 7-1,0 5-3,0 3-2,0 0-3,0 0-2,0 0-4,-1 0-2,0-1-1,-2-2 0,0 0-1,0-2-5,1-3-10,0-4-9,2-2-9,0-2-6,0-3-3,0-1-2,0-2-3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39"/>
    </inkml:context>
    <inkml:brush xml:id="br0">
      <inkml:brushProperty name="width" value="0.05863" units="cm"/>
      <inkml:brushProperty name="height" value="0.05863" units="cm"/>
    </inkml:brush>
  </inkml:definitions>
  <inkml:trace contextRef="#ctx0" brushRef="#br0">80581 21277 375,'-14'-10'35,"5"10"20,3 12 20,4 10 19,2 7 2,0 4-19,0 4-18,0 5-19,0 1-11,0 0-6,0 0-5,0 0-7,0-1-3,0 0-4,0-1-3,0-2-4,0 0-1,0-2 0,0 0 1,0-1 1,0-3-5,0-3-11,0-5-11,0-3-11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39"/>
    </inkml:context>
    <inkml:brush xml:id="br0">
      <inkml:brushProperty name="width" value="0.04284" units="cm"/>
      <inkml:brushProperty name="height" value="0.04284" units="cm"/>
    </inkml:brush>
  </inkml:definitions>
  <inkml:trace contextRef="#ctx0" brushRef="#br0">80750 22390 513,'0'-29'10,"2"7"19,0 6 19,2 5 19,1 4 5,5 2-13,4 2-12,4 3-13,1-2-6,1 0-4,-1-3-3,1-2-4,-1 0-2,-1 2-6,-1 2-3,-1 3-5,-1-1-7,-1-1-9,-1 0-8,0-1-10,-2-1-9,1 2-11,0 0-12,0 2-12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39"/>
    </inkml:context>
    <inkml:brush xml:id="br0">
      <inkml:brushProperty name="width" value="0.05606" units="cm"/>
      <inkml:brushProperty name="height" value="0.05606" units="cm"/>
    </inkml:brush>
  </inkml:definitions>
  <inkml:trace contextRef="#ctx0" brushRef="#br0">81950 20849 392,'7'-42'35,"-2"10"0,-3 9 1,0 11 1,-2 7 1,3 8 2,2 6 3,2 7 2,0 5-2,-2 1-6,-3 2-6,0 3-7,-2 1-2,0 3 1,0 1 0,0 2 0,0 4 0,0 6-5,0 6-3,0 6-4,0 4-6,0 1-5,0 3-7,0 2-7,-1-1-9,0-1-13,-2-3-11,0-1-13,-1-7-7,0-10-3,0-12-3,0-9-2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0"/>
    </inkml:context>
    <inkml:brush xml:id="br0">
      <inkml:brushProperty name="width" value="0.03938" units="cm"/>
      <inkml:brushProperty name="height" value="0.03938" units="cm"/>
    </inkml:brush>
  </inkml:definitions>
  <inkml:trace contextRef="#ctx0" brushRef="#br0">84250 19793 558,'1'-34'112,"4"8"-25,2 9-23,3 9-25,4 4-11,5 2-2,5 0-2,5 2 0,2 1-4,-2 4-8,0 2-6,-1 3-8,-2 3-8,-5 0-8,-3 1-10,-5 1-8,-4 1-6,-4 3-4,-6 1-3,-4 3-4,-3-2 4,0-5 8,1-5 8,-1-5 10,0-1 3,0 0 0,0 1-1,1 2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2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88450 18325 333,'49'20'167,"16"14"-1,16 15 1,16 15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1"/>
    </inkml:context>
    <inkml:brush xml:id="br0">
      <inkml:brushProperty name="width" value="0.05007" units="cm"/>
      <inkml:brushProperty name="height" value="0.05007" units="cm"/>
    </inkml:brush>
  </inkml:definitions>
  <inkml:trace contextRef="#ctx0" brushRef="#br0">83630 20800 439,'-21'1'9,"5"2"17,4 2 18,6 2 17,3 2 4,2 3-12,2 3-11,2 3-12,0 3-8,0 1-4,-2 3-4,0 1-5,-2 2-3,-2 1-4,-2 1-3,-2 1-5,0-1 0,-1 0 0,0-1 1,0-1 2,1-6-9,4-9-15,3-10-17,2-9-16,4-10-2,6-6 15,4-7 13,5-6 15,3-2 8,3 5 5,1 5 3,3 5 4,-1 4 4,0 3 4,-1 3 3,-1 3 5,-1 1 4,-1 2 4,-1 0 4,-1 2 4,-4 4 1,-7 8-3,-6 8-3,-8 7-3,-5 4-5,-6-1-7,-4-1-7,-5-1-8,-2-1-7,-1-1-5,1-1-7,-1-1-5,0-1-2,-1 1 3,-1-1 2,0 1 2,-2-1 6,1-1 7,-1-1 6,1 0 9,1-3 3,3-1 2,3-2 1,3-2 2,4-2 2,6-1 3,6-1 4,6 0 4,7-2-1,7-2-4,9-2-3,7-2-5,5-3-4,2-2-5,2-3-5,2-3-4,-1-1-5,-3 2-4,-6 3-3,-2 1-5,-4 1-2,-3 0-1,-3 1 0,-3-1-2,-5-1-1,-5-2-2,-6-2-1,-6-1-1,-4-2 2,-4 0 8,-2 1 6,-3-1 8,-1 1 7,1 1 7,0 0 7,2 2 6,1 2 7,1 2 8,0 4 6,2 3 7,1 3 0,2 6-5,2 4-8,2 5-5,1 4-5,0 5-3,0 3-2,0 5-3,0 1-3,0 2-5,0 0-5,0 2-3,0-1-4,0-2 0,0-1-1,0-3-1,-1-1-4,-4-1-6,-2-2-8,-3 1-7,-1-5-1,0-4 0,2-4 3,1-6 2,-2-3 2,-2-2 2,-3-3 3,-3 0 1,-2-4 3,1-2 2,-1-4 2,1-2 2,0-2 3,4 1 4,3-1 3,3 0 5,2 0 2,4-1 0,2-2 2,4 0 1,3 0-1,7-1-1,6 0-2,6 1-1,3-1-3,2-2-7,2 0-6,3-1-5,1-1-6,0-3-6,2-1-4,1-3-6,-1-2-1,0-2 2,-2-4 2,1-3 2,-4 0 3,-4 2 2,-3 2 3,-5 1 1,-3 5 6,-3 5 7,-2 7 8,-4 5 7,-2 8 14,-2 8 21,-3 9 21,0 9 22,-2 5 2,0 3-16,0 1-15,0 3-16,-1-1-12,0 0-10,-2-1-8,0-1-10,-1-3-7,0-2-8,0-3-8,0-3-7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1"/>
    </inkml:context>
    <inkml:brush xml:id="br0">
      <inkml:brushProperty name="width" value="0.05533" units="cm"/>
      <inkml:brushProperty name="height" value="0.05533" units="cm"/>
    </inkml:brush>
  </inkml:definitions>
  <inkml:trace contextRef="#ctx0" brushRef="#br0">86531 20194 397,'6'-16'8,"-1"-2"15,-2 0 15,-2-1 16,0 4 6,0 7-5,2 8-4,0 8-4,0 7-4,0 7-4,-2 7-5,0 7-3,-2 5-3,0 6-3,-2 4-3,0 5-2,-2 7-6,0 7-5,-1 9-7,-1 7-7,-1 4-5,2 0-4,1 0-2,1 0-4,0 0-7,2 0-8,0 0-9,2 0-9,0-9-1,0-17 10,0-18 9,0-18 9,0-9 0,0-1-8,0-1-8,0 0-9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1"/>
    </inkml:context>
    <inkml:brush xml:id="br0">
      <inkml:brushProperty name="width" value="0.03297" units="cm"/>
      <inkml:brushProperty name="height" value="0.03297" units="cm"/>
    </inkml:brush>
  </inkml:definitions>
  <inkml:trace contextRef="#ctx0" brushRef="#br0">86042 21446 667,'-3'-20'91,"8"5"-15,9 7-17,9 5-15,4 4-14,-1 4-9,-1 2-10,-1 3-10,-3 0-12,-2-1-10,-3-2-12,-2-2-12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1"/>
    </inkml:context>
    <inkml:brush xml:id="br0">
      <inkml:brushProperty name="width" value="0.03751" units="cm"/>
      <inkml:brushProperty name="height" value="0.03751" units="cm"/>
    </inkml:brush>
  </inkml:definitions>
  <inkml:trace contextRef="#ctx0" brushRef="#br0">87400 20239 586,'1'-14'6,"4"1"11,2 2 12,3 3 11,4 0 7,4 2 3,3 1 4,5 0 3,0 3-6,-2 2-15,-1 4-15,-3 2-15,-2 2-8,-3 2 2,-2 0 0,-4 1 1,-2 1-9,-2 1-17,-3 1-17,0 1-18,-4-1-7,0-1 3,-3-2 3,-2-2 3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2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87033 20900 420,'-14'2'48,"4"4"-2,4 4 0,4 3-2,2 4-3,-2 3-7,0 3-4,-2 3-7,0 3-4,-2 1-2,0 2-3,-1 3-2,-1-1-3,0-2 0,0-2-2,1-1-1,2-6-6,6-9-10,5-9-11,7-8-10,5-10-3,5-9 4,5-11 2,5-9 5,1-3 0,-3 4-2,-3 4-1,-3 4-2,-3 4 3,-3 7 7,-3 5 8,-3 7 7,-3 4 12,-2 6 17,-4 4 15,-2 5 17,-5 6 3,-4 4-12,-6 4-11,-4 7-11,-2 0-10,1 0-6,1-1-7,1-1-6,1-3-6,2-5-2,3-5-2,1-5-4,4-5-3,6-6-4,6-6-6,6-5-4,3-3 0,3 4 5,1 3 6,3 3 5,-1 1 6,-1 2 3,-3 0 4,-1 2 5,-3 1 2,-2 3 1,-4 4 1,-3 2 1,-1 2 3,-2 2 3,0 0 5,-2 1 4,-1 1 0,-4-1-1,-2 1-2,-3 0-3,-3 0-3,-2 1-8,-1 1-5,-3 1-8,-2 0-2,-1-3 1,-3-1 0,-1-2 1,-2-1 0,-1 1-2,-1 1-1,0 1-2,-2 0-1,-1 0 0,-1-2 0,-1-1 0,2 0 7,2 0 14,3-1 15,3 1 16,6-1 7,9-2 1,8-3 1,10-1 2,8-2-4,12-4-6,11-2-8,11-3-7,8-2-5,7 2-4,7 1-4,7 0-4,4 1-2,4 0-1,2 0-1,4 1-1,-4-1-8,-10 2-12,-9 0-12,-10 2-13,-10 0-12,-10 2-12,-10 0-11,-9 2-11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6"/>
    </inkml:context>
    <inkml:brush xml:id="br0">
      <inkml:brushProperty name="width" value="0.04954" units="cm"/>
      <inkml:brushProperty name="height" value="0.04954" units="cm"/>
    </inkml:brush>
  </inkml:definitions>
  <inkml:trace contextRef="#ctx0" brushRef="#br0">93744 19573 444,'0'-21'26,"2"3"4,0 5 3,2 3 3,-1 4 2,-1 6 3,0 4 2,-2 6 2,0 3-4,0 5-9,0 3-9,0 5-10,0 3-5,0 2 0,0 4 0,0 3 0,0 2 0,-2 2-2,0 2 0,-1 2 0,-2 1-2,0 0-1,-2 0-1,0 0-1,-1 0-1,1 0-1,-1 0 0,0 0-1,0-2-2,2-4-1,1-4-2,0-4-2,1-2-1,1-1-2,-1-2 0,0 1-2,0-8-2,2-11-4,0-12-4,2-12-4,2-13 0,6-14 2,4-16 2,5-13 3,4-9 1,3 1 1,3 0 1,3 0 1,-1 4 1,-2 9 1,-3 8 2,-3 10 2,-1 6 1,0 4 3,-1 3 3,1 5 2,-2 2 5,1 1 8,-2 1 9,-1 1 7,0 2 3,-1 3-1,1 3-2,0 3-3,-1 5 1,1 6 0,-1 7 1,1 8 2,-1 4-2,-3 5-2,-1 3-2,-2 5-2,-2 2-2,-2 4-1,-3 3-1,0 2 0,-3 3-1,-1 2-2,0 2 0,-1 2-2,-2 2-1,0 2-5,-1 1-3,-2 3-5,1 1-4,1 0-6,0-1-6,2 1-6,1-3-3,2-6-2,2-6-2,2-6 0,1-5-7,2-6-13,0-3-11,1-6-13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6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95946 21000 531,'-14'0'6,"3"2"12,3 0 12,3 2 13,1 0 2,2 2-6,0 0-8,2 1-7,0 3-1,2 4 2,0 3 3,2 5 4,0 1-2,3 1-4,2-1-4,2 1-5,0 0-4,1 4-4,-1 3-3,1 3-5,-2 0-2,-2 0-4,-4-1-2,-3-1-4,-1-3-1,0-2 1,0-3 0,0-3 1,2-5-11,2-8-24,3-8-22,4-8-23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6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95975 21040 519,'0'-27'43,"2"11"6,0 9 7,2 10 6,-1 6-2,-1 3-11,0 4-10,-1 2-10,-2 3-7,-1 5-4,0 3-3,-1 4-5,-2 2-1,-2-3-2,-2-2-1,-1-1-1,-3 0-4,-2 4-6,-2 4-8,-1 5-6,-1-3-6,2-8-3,3-7-3,1-9-4,1-5-1,1-4-1,-1-4-1,0-4 0,0-5 2,1-6 2,-1-5 3,0-7 3,1-2 4,1-1 6,0 1 5,2 0 5,0 1 6,2 5 7,1 3 6,1 4 7,1 3 8,3 1 11,4 0 10,2 2 10,4 0 1,6-2-9,4 0-10,5-1-9,4-1-10,2-2-10,4 0-11,3-1-10,0 0-7,-2-1-1,-2 0-2,-1 1-2,-3 0-2,-3 2-1,-3 3-2,-3 1-1,-3 1-3,-3 2-6,-3 1-5,-2 0-5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7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97396 20411 514,'1'-14'4,"0"3"8,2 3 7,0 2 8,0 5 5,0 6 2,-2 6 2,0 6 3,-3 2-3,-2 1-6,-3-1-6,-3 1-7,-2-1-5,0-1-2,0-1-4,1-1-2,-1-1-2,2-3-3,1-1-2,1-2-1,3-2-5,6-2-4,5-2-6,7-2-4,4-3-3,3-2 0,3-4 0,3-2 0,0-1 1,-3 1 2,-3 0 0,-3 2 2,-3 0 5,-2 1 11,-4-1 10,-3 0 10,0 1 8,0 4 5,1 3 5,2 2 5,0 3-1,-1 0-9,1 1-9,0 2-9,-1 0-7,-2 1-9,-3 1-8,0 2-9,-4 0-4,-2 3-3,-4 2-2,-2 1-3,-3 1 0,-3-1 3,-3-1 3,-3 0 1,-1-3 3,1-1 3,1-2 3,1-2 3,1-2 2,1-1 5,0-1 2,2 0 5,2-2 3,1 0 5,2-2 4,3 0 4,1 0 11,4 2 16,2 2 16,4 2 17,1 1 1,0 1-13,-1 2-14,1 0-13,0 2-9,-2 3-4,0 3-5,-2 3-5,0 2-1,-2 1 0,0 1 1,-2 1 0,0-2-6,-2-3-15,0-5-15,-1-3-14,1-8-9,6-10-2,4-11-2,6-11-2,3-5 3,5 1 10,3 2 9,5 0 10,1 2 8,-2 5 7,1 3 9,-2 4 7,-3 3 7,-3 3 9,-5 1 7,-3 2 8,-3 4 1,0 4-4,-2 5-5,0 6-4,-4 2-4,-5 3 0,-4 1-2,-5 3-1,-2 0-2,-1 1-1,0-1-2,1 1-2,0-2-4,2-3-8,2-3-9,3-3-9,4-4-9,8-4-12,7-6-11,9-4-12,1-3-5,-3 0 2,-5 1 1,-2-1 1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7"/>
    </inkml:context>
    <inkml:brush xml:id="br0">
      <inkml:brushProperty name="width" value="0.04834" units="cm"/>
      <inkml:brushProperty name="height" value="0.04834" units="cm"/>
    </inkml:brush>
  </inkml:definitions>
  <inkml:trace contextRef="#ctx0" brushRef="#br0">99253 20259 455,'-1'-14'0,"0"3"0,-2 2 0,0 4 0,-1 3 8,-2 4 17,0 4 16,-1 4 17,-2 3 5,-2 5-7,-2 3-7,-1 5-7,-2 2-5,1 2-5,-1 3-6,0 1-4,2 0-3,1 0-1,2-1-3,3-1-1,1-1-3,2 2-4,2 1-6,2 0-3,3-1-7,6-5-6,4-5-8,5-5-6,3-5-7,3-5-4,1-4-5,3-6-5,-2-2 0,-3-2 6,-5 0 6,-3-1 6,-3-1 3,1 0-3,0 1-2,0-1-2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21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88165 18100 439,'30'0'97,"-5"0"-20,-3 0-22,-5 0-21,-2 0-11,0 2-1,-2 0-2,-1 2-2,-1 0-1,0 2-2,-2 0-2,-1 1-2,0 1-1,-2 2-2,-1 0-2,0 1-1,-1 1-2,0 0 1,0-1-1,0 1-1,-3 1-1,-2 2-3,-5 1-4,-4 3-4,-3 0-1,0 1 0,-1-1 0,-1 1 0,-1-1 0,-1-1 3,-2-1 2,1 0 2,-2-2 1,0 1 2,1-1 1,-1 1 1,1-1 4,3-3 4,1-1 5,3-2 5,5-2 2,11-2 0,12-3-2,10 0 0,5-4-2,2 0-2,1-3-2,1-2-3,-1 0-2,-2 2-1,-1 2-1,-3 2-1,2 1-2,5 0-4,4 0-1,6 0-4,1 0-1,-2 0-2,-2 0 0,-2 0-1,-1 1-4,-1 0-6,-2 2-7,0 0-7,-2 0-2,-1 0 2,-3-2 3,-1 0 1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8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100093 20674 469,'-8'-11'30,"2"10"15,1 10 14,1 9 16,-1 6 1,0 1-14,-2 1-13,0 1-13,0-1-9,1 0-2,1-1-5,0-1-2,1 0-10,-2 1-12,0 1-13,-1 1-13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8"/>
    </inkml:context>
    <inkml:brush xml:id="br0">
      <inkml:brushProperty name="width" value="0.03596" units="cm"/>
      <inkml:brushProperty name="height" value="0.03596" units="cm"/>
    </inkml:brush>
  </inkml:definitions>
  <inkml:trace contextRef="#ctx0" brushRef="#br0">100050 21075 611,'8'-29'10,"0"7"6,-1 5 7,1 7 6,0 2 5,2 2 5,0 1 3,1 0 4,1 1-3,2 1-7,0-1-9,1 0-8,0 0-6,-1 2-5,-1 0-5,0 2-3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9"/>
    </inkml:context>
    <inkml:brush xml:id="br0">
      <inkml:brushProperty name="width" value="0.05908" units="cm"/>
      <inkml:brushProperty name="height" value="0.05908" units="cm"/>
    </inkml:brush>
  </inkml:definitions>
  <inkml:trace contextRef="#ctx0" brushRef="#br0">100540 20147 372,'0'-23'1,"0"4"1,0 3 3,0 3 1,0 2 2,0 0 5,0 2 4,0 1 3,0 2 7,2 6 10,0 4 9,2 6 10,-1 2-1,-1 3-9,0 2-9,-1 1-9,-2 2-6,-1 1 1,0 1-1,-1 2 1,-2-1-2,0 0-1,-1 1-3,-2-1-1,1 1-2,1 1-3,0 1-4,2 1-2,0 0-2,0 1 2,0-1 1,0 1 2,1-2-7,0-1-14,2-3-14,0-1-13,1-3-7,-2-1 2,0-2 0,-1-3 1,0-5-1,3-12-2,4-10-1,2-11-2,3-5 3,4 2 10,2 0 9,3 1 9,1 2 8,-3 5 5,-1 3 6,-2 5 5,-2 2 5,-1 2 5,-1 2 5,0 2 5,-3 4 4,-1 4 5,-2 5 4,-1 6 3,-4 1 0,-1-1-9,-2-1-8,-1 0-7,3-5-12,10-5-16,9-6-16,11-5-15,4-6-7,1-2 2,-1-3 4,0-3 3,-3 0 4,-5 5 7,-7 3 7,-5 4 7,-3 3 3,-2 1 2,-1 0 0,0 2 1,-3 2 13,-2 4 25,-4 4 26,-2 4 25,-2 2 4,0 1-16,1 1-17,-1 1-16,0 1-11,0 0-4,0-1-5,0 1-4,2 0-5,2-1-4,4 1-6,3 0-3,1-3-5,3-3-2,2-4-2,2-4-3,1-3-1,-1 0-1,1-2-1,0 0-1,-1-3 2,-1-3 3,0-5 4,-2-4 3,-1-2 2,-2 1 3,-3-1 1,0 1 2,-2-1 1,0 1 1,0-1 0,0 1 1,-2 1 0,0 4-1,-3 4 1,-2 5-1,-2 1 0,-4 0 0,-2 0-1,-3 0-1,-1 2-1,1 4-4,1 4-3,1 4-3,1 0-2,2-1-1,3-2-2,1-2 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49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102700 19350 529,'57'9'76,"-10"1"-10,-12 3-9,-10 2-10,-6 2-6,-1 3-5,-1 3-3,0 3-4,-3 2-4,-1 0-4,-2 2-5,-2 1-4,-3 0-4,-3 1-5,-2-1-3,-3 0-6,-5 2-3,-6 2-4,-6 4-3,-5 3-4,-3-2-4,1-4-4,1-5-3,1-5-5,1-4-5,1-2-8,1-1-8,1-2-7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0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89850 25935 578,'19'-21'98,"7"5"-17,7 5-19,6 5-18,3 2-10,-2 1-5,-1-1-3,-3 0-5,-2 1-5,0 2-7,-1 2-8,-1 2-6,-3 1-7,-3 1-8,-5 2-7,-3 0-6,-4 1-4,-1 1 2,-2 1 2,-2 1 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0"/>
    </inkml:context>
    <inkml:brush xml:id="br0">
      <inkml:brushProperty name="width" value="0.03612" units="cm"/>
      <inkml:brushProperty name="height" value="0.03612" units="cm"/>
    </inkml:brush>
  </inkml:definitions>
  <inkml:trace contextRef="#ctx0" brushRef="#br0">89863 26829 609,'-15'-1'3,"4"0"9,3-2 7,3 0 8,4 0 6,7 0 4,7 2 4,8 0 4,4 1-1,6-2-7,5 0-5,5-1-7,3-1-7,2 2-6,1 0-6,4 2-8,-1 0-7,-1 0-9,0 0-10,-2 0-9,-3-1-2,-8 0 8,-6-2 6,-7 0 7,-4-1-2,-3 1-12,-1-1-11,-2 0-12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1"/>
    </inkml:context>
    <inkml:brush xml:id="br0">
      <inkml:brushProperty name="width" value="0.04277" units="cm"/>
      <inkml:brushProperty name="height" value="0.04277" units="cm"/>
    </inkml:brush>
  </inkml:definitions>
  <inkml:trace contextRef="#ctx0" brushRef="#br0">93491 25195 514,'15'-13'91,"1"4"-19,0 6-17,-1 5-19,1 2-10,0 1-3,-1 2-2,1 0-3,-2 2-2,-3 1-4,-3 3-2,-2 2-3,-4 2-3,-4 1-1,-4 3-2,-4 1-2,-3 0-2,-3-1-4,-3-2-4,-3-3-4,-1 0-2,3-2 1,1-1 2,3-1 0,1-1 1,2-2 3,3-2 1,1-2 2,5-1 4,8 1 5,7 2 5,9 0 6,4 0 1,1-1-1,1 0 0,1-1-1,-2-1-1,-1 1 1,-4 1-1,-3 2 1,-3 1-1,-3 3 0,-3 4 0,-2 2-1,-4 2 0,-4 1 0,-4 1 1,-4 1 0,-3 1 0,-3 3-4,-3 1-2,-3 2-2,-2 2-5,1 1-3,-1 1-4,1 0-5,-1 1-5,-1-1-8,-1-1-6,-1-2-7,2-2-6,5-7-3,5-5-4,5-6-3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1"/>
    </inkml:context>
    <inkml:brush xml:id="br0">
      <inkml:brushProperty name="width" value="0.03557" units="cm"/>
      <inkml:brushProperty name="height" value="0.03557" units="cm"/>
    </inkml:brush>
  </inkml:definitions>
  <inkml:trace contextRef="#ctx0" brushRef="#br0">94900 26700 618,'21'36'149,"-3"-4"-37,-5-5-38,-3-5-38,-2-2-26,0 1-13,0 0-14,-1 2-15,1-1-6,-2-5-1,-1-3 0,0-4-1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1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95989 25663 513,'30'-28'86,"-3"9"-16,-4 7-16,-1 8-16,-3 4-11,1 0-2,-1 0-4,1 0-4,-2 2 0,-3 4 2,-3 4 2,-2 3 1,-4 4 0,-3 3-5,-2 3-3,-4 3-5,-3 2-3,-5 3-5,-5 1-3,-5 2-4,-3 0-4,-1-2-2,-1-1-4,-1-3-1,0-2-2,1-1 1,1-3 1,1-1 1,2-4 2,3-3 3,3-4 3,3-4 3,5-3 3,6 0 5,7-2 5,8 0 5,6-3-1,7 0-4,6-3-5,8-2-6,3 0-4,0 0-7,0 2-6,0 1-5,-2 0-4,-2 2 2,-3 0 1,-3 2 1,-5-1-3,-4 0-7,-5-2-7,-4 0-6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2"/>
    </inkml:context>
    <inkml:brush xml:id="br0">
      <inkml:brushProperty name="width" value="0.05735" units="cm"/>
      <inkml:brushProperty name="height" value="0.05735" units="cm"/>
    </inkml:brush>
  </inkml:definitions>
  <inkml:trace contextRef="#ctx0" brushRef="#br0">97958 25749 383,'13'0'37,"-3"3"-2,-4 2-2,-4 2-1,-4 2-3,-4 3-2,-4 4-2,-3 2-1,-5 2-4,-2 1-4,-3 1-4,-2 1-4,-2-1-2,3-3 1,1-3 1,3-3 1,4-3-5,10-4-11,8-4-10,10-4-10,6-4-6,7-2 1,5-3 0,6-3 0,2-1 4,-1 4 4,-3 3 5,-2 3 5,-3 2 3,-5 2 2,-5 2 0,-5 2 0,-4 1 5,-4 3 7,-4 2 7,-4 2 8,-3 1 3,-2 0 1,-2-1 2,-1 1 0,-1-1 1,0-3-2,2-1-2,1-2 0,4-3-8,8-6-12,7-4-14,9-5-11,4-3-8,1 2-2,1 1-1,1 1-2,-2 2 2,-3 2 7,-5 4 7,-3 3 6,-5 1 8,-4 0 9,-6 0 8,-4 0 9,1-2 1,10-2-4,8-4-5,9-2-6,3-1-4,-3 2-3,-3 3-5,-3 1-3,-5 4 6,-6 6 16,-8 5 16,-6 7 16,-5 2 6,0-3-5,-1-1-4,-1-2-5,1-2-4,5 1-5,3 0-4,4 0-6,4-2-6,6-3-7,4-2-8,5-4-7,3-2-6,1 0-3,1-2-4,1 0-4,-1 0 0,-3 0 2,-3 2 2,-2 0 3,-4-1 5,-3-3 7,-2-5 8,-4-4 8,-1-1 2,0 1 1,0 1-2,0 0 0,-1 2 0,0-1 2,-2 0 0,0 0 0,-2 2 3,-2 3 1,-1 2 2,-3 4 2,-2 1 1,0 2-1,-1 0 0,-1 2-2,4-2-8,8-2-18,10-4-18,8-2-17,5-3-7,1-2 6,1-2 6,1-1 5,0-2 5,-1-1 5,-1-2 4,-1 1 4,-1-1 3,-3 2 2,-1 3 3,-2 1 1,-2 2 5,-3 1 10,-1 0 9,-2 2 9,-2 3 10,0 6 11,-2 6 10,0 6 11,-1 4 2,0 3-5,0 3-6,0 3-6,0 3-8,0 4-10,0 4-11,0 4-10,0 6-7,0 6-2,0 7-4,0 7-2,0-2-2,2-12-1,0-12-2,2-12-1,-1-5-16,-1 1-31,0 1-31,-1 1-32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22"/>
    </inkml:context>
    <inkml:brush xml:id="br0">
      <inkml:brushProperty name="width" value="0.04131" units="cm"/>
      <inkml:brushProperty name="height" value="0.04131" units="cm"/>
      <inkml:brushProperty name="color" value="#00BFF3"/>
    </inkml:brush>
  </inkml:definitions>
  <inkml:trace contextRef="#ctx0" brushRef="#br0">87150 18041 532,'22'-15'107,"-1"2"-24,-3 3-23,-1 1-24,-1 1-12,0 2-2,-1 1-3,1 0-2,1 1-2,1-2-1,3 0-1,1-1-2,2-1-2,-1 0-2,1 0-2,-1 1-2,0 0-1,-3 2-1,-1 2 0,-2 2-1,-1 1-1,1 0-3,1 0-1,1 0-3,0 0 1,-2 2 2,-3 0 3,-1 2 2,-2 1 2,-1 3 2,0 4 2,-2 2 2,0 2 0,-2-1-2,-1 1-3,0 0-2,-3 0 0,-4 1-1,-4 1 1,-4 1 1,-2 0-1,-2-3 1,0-1-1,-1-2 0,0-1-1,-1 1 1,0 1 0,1 2 0,-1-1 0,0-1-4,1-1-1,-1-1-3,1 0 0,0 0 0,2-1 0,1 1 1,-1-1 1,0 0 0,-1-2 0,-1-1 1,0 0 1,1 0 1,1 0 0,0 0 1,1 0 1,1 1 0,-1 2 3,0 0 0,3 0 1,4-1 1,6 0-1,4-2 1,5-1-1,2-2-2,3-3-3,3 0-3,3-2-6,3 0-7,3 0-9,3 0-8,-1 0-9,-3 0-11,-5 0-9,-3 0-10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60625 28825 333,'49'20'167,"16"14"-1,15 14 1,17 16 0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7"/>
    </inkml:context>
    <inkml:brush xml:id="br0">
      <inkml:brushProperty name="width" value="0.05811" units="cm"/>
      <inkml:brushProperty name="height" value="0.05811" units="cm"/>
      <inkml:brushProperty name="color" value="#F2395B"/>
    </inkml:brush>
  </inkml:definitions>
  <inkml:trace contextRef="#ctx0" brushRef="#br0">13596 42253 378,'-39'-2'4,"0"0"8,-1-3 8,1-2 9,4 0 3,8 2 1,7 2 1,8 3 0,10 0 1,12 0 1,11 0 1,13 0 2,4 0-3,0 0-6,-1 0-5,-1 0-5,1-2-4,6-1-1,4-2 0,6-1-1,3-2 0,3-2-2,4 0-1,2-1 0,2 0-1,1 0-1,1 2-1,1 1 0,1 0-1,1 2-1,1 1-2,1 1 0,0 0-3,-1 2-1,-1 0-3,-1 2-2,-2 0-2,-3 0-3,-3 0-2,-3 0-2,-2-1-1,-2 0 1,-2-2 2,-2 0 1,-3-2-1,-2 0-3,-4-1-4,-2-1-3,-5 0-2,-6 2-3,-5 2-2,-6 2-2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8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8259 43160 581,'-7'-14'0,"1"2"0,0 4 0,2 3 0,0-2 3,0-6 4,0-5 6,0-7 4,2-2 4,4 1 1,4 1 2,4 2 2,2 0-1,1 2-2,1 3-2,2 1-3,0 3-2,5 1 0,2 2 0,3 2-2,2 2-1,4 1-1,3 0-2,3 2-1,-1 0-3,0 2-1,-3 0-2,-2 2-2,-2 0 0,-1 2 2,-3 0 2,-1 2 2,-3 1 0,-1 1 0,-3 3 0,-1 2-1,-2 2 0,-3 3 0,-1 3 1,-2 4 0,-4 2-2,-4 4-2,-6 5-3,-4 3-2,-4 3-1,-3 4 1,-3 2 3,-3 4 0,-3 0-2,-1 1-7,-3 0-8,-1 0-7,-1-2-7,2-2-6,0-3-8,1-4-7,2-2 0,5-3 5,3-4 4,5-2 6,2-4 4,0-5 3,2-5 4,1-4 3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9"/>
    </inkml:context>
    <inkml:brush xml:id="br0">
      <inkml:brushProperty name="width" value="0.03106" units="cm"/>
      <inkml:brushProperty name="height" value="0.03106" units="cm"/>
      <inkml:brushProperty name="color" value="#F2395B"/>
    </inkml:brush>
  </inkml:definitions>
  <inkml:trace contextRef="#ctx0" brushRef="#br0">8950 47150 708,'0'21'93,"0"-3"-22,0-5-20,0-3-22,0 0-11,2 4-5,0 3-3,2 5-3,0 2-8,3 1-10,2 1-11,2 0-10,-1-1-9,-1-5-7,-2-5-6,-2-4-7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5:59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6350 53055 493,'2'-14'7,"4"3"17,4 2 14,3 4 16,5 2 4,5 2-9,5 2-8,5 2-9,-1 2-8,-4 2-5,-5 1-7,-5 3-6,-4 2-3,-2 2 2,-4 1 0,-3 3 1,-3 2-2,-6 3-7,-4 3-5,-5 3-7,-4 1-2,-3 0 1,-3 0 0,-3 1 1,0-3 1,1-2 1,3-3 2,1-3 1,3-3 2,3-4 4,3-5 3,3-3 3,3-1 5,4 0 4,4 1 5,4 2 5,3-1 2,5-1-3,4-1-2,3 0-2,2-1-1,-1 0-1,-1 0 0,-1 0 0,-1 0-1,-3 1 0,-1 2-1,-2 0 1,-3 3-2,-1 6-3,-2 4-3,-2 5-2,-4 1-2,-4 0-1,-5-1 1,-6-1-2,-2 0-2,-3-1-6,-2 1-6,-1-1-5,-1 0-5,1-1-3,1-1-4,1-1-2,2-1-3,3-3 0,3-1-2,3-2-1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0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7800 55250 641,'8'8'7,"0"1"16,-1 2 15,1 0 15,-1 0 4,-1 1-8,0 0-8,-2-1-7,2 2-8,2 1-7,3 3-9,3 2-8,1-1-10,-1-2-9,-1-1-11,0-2-10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8850 53471 521,'9'-15'4,"1"4"8,3 3 7,2 3 7,1 1 6,-1 0 2,1 0 2,0 0 2,-1 1 0,3 2-1,0 2-3,1 2-1,-1 3-5,-1 4-5,-2 3-6,-3 5-5,-1 3-4,-4 3-3,-3 2-2,-2 4-3,-5 3-2,-4 3 0,-5 2-2,-5 4 0,-3 0-4,1 0-8,-1-2-7,1 0-7,-1-3-1,1-6 5,-1-4 5,0-5 5,2-4 5,3-3 6,3-3 5,3-2 4,5-2 8,10-1 8,8 1 9,9 0 9,4-1 1,1-2-5,-1-3-6,0 0-6,0-4-9,1 0-15,-1-3-14,1-2-14,-1 0-12,1 0-9,-1 2-10,0 1-9,-2 0 1,-5 0 8,-5 0 10,-4 0 10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1"/>
    </inkml:context>
    <inkml:brush xml:id="br0">
      <inkml:brushProperty name="width" value="0.05756" units="cm"/>
      <inkml:brushProperty name="height" value="0.05756" units="cm"/>
      <inkml:brushProperty name="color" value="#F2395B"/>
    </inkml:brush>
  </inkml:definitions>
  <inkml:trace contextRef="#ctx0" brushRef="#br0">10600 53437 382,'-9'46'109,"-2"-2"-27,-2-2-26,-1-1-28,-3-3-15,0 0-5,-1-2-6,-1 0-4,1-3-4,3-3-2,2-5-2,4-3-2,3-6-3,2-9-1,4-7-3,3-7-2,2-7 1,5-4 2,4-3 3,3-5 2,2 0 3,-1 3 5,0 3 5,-2 3 5,-2 2 1,-1 3 0,-2 1 0,-2 2-1,-2 3 2,-1 4 5,0 4 3,-2 4 6,0 2-1,-2 2-6,0 0-5,-2 1-5,2-2-4,6-4-5,4-6-5,5-4-4,2-3-1,-1-2 2,0 0 2,-2-1 2,-2 0 2,-1 0 2,-2 2 3,-2 1 2,-1 0 0,0 0-3,-1 0-2,1 1-3,0-2-2,2-2-2,0-2-2,1-1-3,-1-1 2,-2 2 7,-4 2 6,-2 3 7,-2 2 7,0 4 8,0 4 7,0 4 7,-1 2 5,0 1-1,-2 2 0,0 0 0,0 0-3,0 1-5,2 0-7,0 0-6,3-2-10,2-1-13,3-2-13,4-2-13,0-1 1,1 0 16,0 0 16,0 0 15,-2 0 8,-1 3-2,-2 2-1,-2 2-2,0 0-2,2-1-3,1 0-4,3-2-3,2-1-5,0-2-5,1-2-5,1-2-5,-1-4-2,-2-6 2,-4-6 3,-3-5 1,-2-3 2,-4 1 0,-2 1-1,-3 1 0,-3 2 0,0 2 0,-2 4-1,0 3 1,-1 1 1,-3 2 2,-2 1 4,-1 1 3,-2 0 2,1 2 0,-1 0 2,0 2 0,2 0 0,1 2 1,2 0-1,3 2 0,1 1-2,2 3-1,2 3-3,2 4-1,2 0-3,2-1-4,2-1-3,2-1-4,3-2-2,4-2-1,4-4-2,3-2-1,4-5-1,1-4-2,3-5-1,1-5-1,1-4-1,-1 0 1,-1 0 1,-1-2 0,-2-1 2,-3-1 2,-3-1 3,-2-1 3,-3 0 3,-1 3 5,-1 1 4,0 3 4,-2 1 5,-1 1 2,0 1 5,-2 1 3,0 0 4,-2 2 4,0 1 5,-2 1 3,1 2 8,0 6 13,2 4 11,0 6 12,1 4-2,0 5-13,0 5-14,0 5-14,-1 5-10,2 5-5,-2 4-5,1 6-6,1 5-7,0 7-9,1 8-11,2 6-9,0 2-8,0-2-6,-1-1-5,1-3-7,-1-6-4,0-12-3,-2-12-4,0-11-3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8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17530 53250 630,'0'38'129,"0"-4"-30,0-2-31,0-3-31,0-1-18,0 2-7,0 3-6,0 1-7,-1 3-2,0 2 1,-2 4 2,0 2 2,-1 1-8,1-2-17,-1-2-19,0-2-16,1-4-7,1-5 6,0-7 5,2-5 5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8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17600 54445 631,'8'-7'78,"2"2"-11,0 2-10,1 2-11,2 1-9,3-2-7,3 0-7,4-2-7,0 0-6,0 1-6,1-1-5,-1 0-6,-1 1-6,-3 0-8,-3 2-7,-2 0-8,-3 0-5,1-4-5,0-2-3,0-3-5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2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61750 16950 333,'49'20'167,"16"14"-1,16 15 1,16 15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8"/>
    </inkml:context>
    <inkml:brush xml:id="br0">
      <inkml:brushProperty name="width" value="0.05043" units="cm"/>
      <inkml:brushProperty name="height" value="0.05043" units="cm"/>
      <inkml:brushProperty name="color" value="#F2395B"/>
    </inkml:brush>
  </inkml:definitions>
  <inkml:trace contextRef="#ctx0" brushRef="#br0">18900 52919 436,'0'-28'3,"0"5"6,0 7 6,0 5 6,1 7 12,2 8 14,2 8 16,1 7 15,2 7 0,-2 3-15,-1 4-17,0 5-16,-2 3-8,1 6-3,0 4-2,0 5-3,-1 7-9,0 9-15,-2 9-17,0 8-16,-1 6-10,0 0-3,0 2-2,0 0-3,0-8 5,0-16 11,0-17 11,0-16 12,0-10 3,0-1-4,0-3-5,0-1-4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09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20750 52097 564,'2'-15'31,"4"4"13,3 3 13,5 3 11,3 1 1,1 2-12,3 0-13,1 2-11,0 2-12,-3 4-10,-3 3-10,-2 5-11,-4 2-12,-1-1-10,-2 1-13,-2 0-12,-4 1-3,-6 5 2,-6 3 2,-5 4 4,-3-1 6,4-5 8,3-7 9,3-5 9,1-4 6,0 0 2,0-2 4,1 0 4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0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20008 53079 439,'-15'0'4,"2"-2"6,2 0 6,3-1 8,0 1 4,0 5 4,0 6 3,0 4 4,1 4-2,-1 1-8,0 3-6,0 1-7,0 1-6,0-1-5,1-1-4,-1-1-5,4-3-7,10-7-10,8-4-9,9-7-10,5-5 2,2-4 11,3-4 12,1-3 11,0-2 7,-3 2 3,-4 3 1,-2 1 2,-3 3 2,-3 2 4,-3 4 3,-2 3 4,-3 2 0,-3 1-4,-1 3-4,-2 2-2,-5 4-7,-8 5-8,-7 7-10,-9 5-8,-3 4-5,-1-1-2,1 0 0,0 1-2,-1-3 3,-1-2 6,-1-3 6,-1-3 6,1-2 6,3-3 6,4-1 5,2-2 7,2-3 3,2-1 1,2-2 1,3-2 0,6-1 4,12 0 6,11 0 6,13 0 5,6-2 0,2-2-7,2-4-7,2-2-7,2-4-7,2-4-7,2-3-8,2-5-7,-3 1-6,-8 3-5,-7 5-4,-9 3-5,-6 1-4,-7 0-6,-5-1-5,-6-1-6,-4-1 2,-1 0 9,-3 0 10,-2 1 9,-1 0 9,1 0 7,-1 2 7,0 1 8,0 0 7,1 2 9,-1 1 8,0 0 8,1 4 6,2 4 6,3 5 5,1 6 5,1 4-4,2 7-13,0 5-14,2 6-13,0 4-10,0 2-8,0 2-6,0 2-9,0 0-5,0-2-6,0-2-4,0-2-5,0-3-4,0-3-1,0-5-1,0-4-2,-1-3 1,-2-4 2,-2-5 3,-2-3 3,-2-3 2,-1-2 5,-3-3 3,-2 0 4,-1-4 5,-1 0 6,-1-3 6,-1-2 6,1-1 1,3-2-1,2 0-3,4-1-3,2-1 5,2 0 9,3 1 9,1-1 11,2-1 3,3-2-4,4-1-2,2-3-3,4-1-5,3-1-7,5-1-7,3-1-8,3 0-6,1-1-7,1 1-8,1 0-6,-1-1-4,0 2 0,-1 2-1,-1-1 0,-1 1-1,1-1-1,-1-1-1,1-1-1,-2 0 2,-2 0 8,-1-1 7,-2 1 7,-4 0 5,-1 4 3,-4 3 3,-3 3 2,-2 2 12,-2 1 21,-2 0 22,-2 2 22,-1 2 3,0 6-13,0 5-13,0 4-13,0 4-9,0 5-4,0 3-4,0 5-5,0 2-3,0 3-6,0 1-4,0 2-5,0-1-7,0-3-7,0-5-9,0-3-8,1-6-11,2-7-17,2-6-15,2-8-16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0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22912 51880 409,'-1'-15'3,"-2"2"7,-2 3 7,-1 1 6,-2 3 10,2 4 11,1 4 12,0 4 12,2 6 0,0 11-12,2 9-11,1 10-13,0 6-6,0 2-4,0 2-2,0 2-3,-1 4-2,-1 7-3,0 7-3,-1 7-1,-1 4-4,2 4-1,0 2-4,2 4-2,1-2-6,2-4-9,2-6-9,2-4-9,1-5-5,1-5-2,1-5-2,1-4-1,0-6-1,0-5 1,-2-4 3,-1-5 0,0-6 3,-2-6 2,-1-5 3,0-6 2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0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22561 53962 614,'-14'-14'5,"3"2"10,3 4 10,2 3 11,5 1 8,6 0 8,6 0 6,5 1 8,5-1-10,1 2-28,2 0-28,3 2-27,-1 0-15,-2 0 1,-1 0 0,-3 0 0,-2 0-1,-3 0-3,-3 0-3,-2 0-2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0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24100 52824 543,'17'-42'106,"1"10"-13,3 10-15,1 10-14,0 5-13,-1 2-15,-3 2-15,-1 2-13,-3 2-10,-3 4-3,-3 2-3,-2 3-4,-3 3-4,-2 3-8,-2 3-8,-2 3-6,-1-1-1,0-3 5,0-5 6,0-3 4,0-2-1,-2-2-9,0-1-9,-1 0-10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1"/>
    </inkml:context>
    <inkml:brush xml:id="br0">
      <inkml:brushProperty name="width" value="0.0578" units="cm"/>
      <inkml:brushProperty name="height" value="0.0578" units="cm"/>
      <inkml:brushProperty name="color" value="#F2395B"/>
    </inkml:brush>
  </inkml:definitions>
  <inkml:trace contextRef="#ctx0" brushRef="#br0">23666 53350 380,'-21'0'55,"3"0"-10,4 0-10,5 0-11,1 2-4,2 4 3,0 4 3,2 3 3,-1 4-2,0 3-4,-1 3-5,-1 3-5,0 0-4,2-1-3,2-3-4,2-1-3,4-4-6,5-5-7,7-4-8,6-6-8,3-4-2,1-4 1,1-4 1,1-3 3,-1-3 3,0 2 5,-1 1 5,-1 1 4,-2 1 4,-4 2 2,-5 3 2,-3 1 2,-6 3 6,-6 4 10,-7 3 10,-7 5 11,-5 4 1,0 2-6,-1 3-6,-1 3-6,1 0-6,1-3-4,3-3-5,1-3-4,3-1-3,2 0 2,4-1 0,3 1 2,3-2-1,6-2 2,4-4-1,6-3 1,2-1 0,3 0-1,1 0 0,3 0-1,0 0-2,-1-2-2,-1 0-2,-1-1-3,-5 3-4,-9 7-9,-8 9-9,-9 8-8,-7 3-2,-3 0 5,-5 0 4,-3 1 5,-3-2 4,1-3 4,0-3 5,0-3 4,0-2 6,1-1 6,1-1 7,1 0 7,2-3 2,5-1-2,3-2-3,5-2-1,5-2 7,8 0 18,8-2 18,7 0 17,7-3 3,5-2-13,5-4-12,5-2-13,3-2-8,2 1-5,2-1-5,2 0-5,1 2-9,0 3-11,0 2-12,0 4-12,-2 2-11,-4 2-9,-4 2-9,-3 2-10,-6 0-3,-4-1 3,-5-1 3,-4 0 4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1"/>
    </inkml:context>
    <inkml:brush xml:id="br0">
      <inkml:brushProperty name="width" value="0.02436" units="cm"/>
      <inkml:brushProperty name="height" value="0.02436" units="cm"/>
      <inkml:brushProperty name="color" value="#F2395B"/>
    </inkml:brush>
  </inkml:definitions>
  <inkml:trace contextRef="#ctx0" brushRef="#br0">27300 54200 903,'6'7'70,"-1"1"-43,-2-1-43,-2 1-43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11"/>
    </inkml:context>
    <inkml:brush xml:id="br0">
      <inkml:brushProperty name="width" value="0.02461" units="cm"/>
      <inkml:brushProperty name="height" value="0.02461" units="cm"/>
      <inkml:brushProperty name="color" value="#F2395B"/>
    </inkml:brush>
  </inkml:definitions>
  <inkml:trace contextRef="#ctx0" brushRef="#br0">26950 55382 893,'7'-5'76,"-1"3"-45,-1 4-46,0 3-45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29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78035 31156 497,'-1'-22'0,"-2"3"0,-2 3 0,-2 3 0,0 3 9,0 4 17,2 4 17,1 4 17,-1 4 4,0 2-11,-2 3-9,0 3-11,-1 2-6,1 0-4,-1-1-2,0 1-4,0 0-2,0-1-2,0 1-2,1 0-2,-1 0-2,0 3-1,0 1 0,0 3-2,0 1 0,1 3-2,-1 1-1,0 2-2,0 0 0,0-1 1,0-3 2,1-1 0,0-2 0,2-1-1,2-1-3,2-1-1,1-1 0,0-1 0,0-1 1,0-1 1,1-1 0,2-1 1,2-1 0,2 0 2,1-1-1,1-1 1,2 1-1,0 0 1,1-1-1,1-1-1,1 0 0,2-2-1,-1-1-1,1-2-1,0-3-1,-1 0-1,2-3-1,1-1-1,3 0 0,2-1-1,0-3 0,1-4 0,-1-4 1,0-3 1,0-5 0,-1-3 2,-1-4 1,0-5 0,-1-2 2,1 0 0,1-2 0,1 0 0,-1 0 1,-1 3 1,-3 4-1,-1 2 2,-3 2-1,-1 3 0,-2 1 0,-2 3 1,-2 0-1,-2 1 1,-3-1 0,0 1 0,-2 0 1,0 1 1,0 0 0,0 2 0,-2 1 1,0-1-1,-3 0-1,-2 1 0,-1 0 0,-2 0 0,0 2-1,-1 1 1,-3 1-1,-3 2-1,-5 3-1,-3 1-1,-4 1-3,1 2-4,-2 0-5,-1 2-4,-1 1-7,-1 4-8,-1 2-8,0 3-8,1 1 0,5 0 9,5-2 8,5 0 8,4-1 2,1 1-7,2 1-7,2 2-5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3"/>
    </inkml:context>
    <inkml:brush xml:id="br0">
      <inkml:brushProperty name="width" value="0.04232" units="cm"/>
      <inkml:brushProperty name="height" value="0.04232" units="cm"/>
      <inkml:brushProperty name="color" value="#6ADCAB"/>
    </inkml:brush>
  </inkml:definitions>
  <inkml:trace contextRef="#ctx0" brushRef="#br0">53091 16944 519,'-8'-12'10,"0"8"18,1 8 19,-1 8 18,-1 6 4,0 5-12,-2 5-12,1 5-11,-2 1-9,2-2-5,0-2-4,2-1-4,1-3-3,1-1-2,0-3-1,2-1-2,0-2 1,2-1 0,0-1 0,2-1 2,2-2-3,6-4-3,4-5-6,5-2-4,4-6-2,3-2-2,3-5 0,3-4-2,1-3 0,1-3-2,-1-3 0,0-3-2,-2-2 1,-3-1 1,-5 0 3,-3-2 2,-4 0 2,-4 1 2,-5 1 3,-2 1 3,-5 2 2,0 1 1,-3 3 3,-2 1 1,-1 3 2,-2 3 0,0 3 0,-1 3 0,-1 2 1,0 2-1,0 2 0,1 2 0,-2 3-3,0 6-6,-1 4-5,-1 5-6,0 3-6,1 1-6,0 1-6,2 1-5,2-1-5,2-3-3,4-3-1,3-2-3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0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82200 29805 560,'15'-13'70,"-1"6"-10,-1 6-11,0 6-11,1 5-5,5 3-3,5 5-1,5 3-2,1 2-3,-2-3-4,-1-1-6,-3-3-3,-2 0-3,-1 0 0,-2-1 1,-3 1 0,-2-1-9,-4 1-21,-4 0-20,-4-1-20,-6 2-8,-8 1 3,-8 3 5,-7 1 4,-2-1 6,5-5 10,5-5 9,5-4 10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1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81061 31250 488,'-28'1'20,"7"2"14,7 2 14,6 2 14,5 2 1,0 3-11,2 3-12,0 3-11,1 3-7,-2 3-4,0 3-3,-1 3-3,-2 1-4,-2-2-2,-2 0-4,-2-1-3,-1 0-4,1-1-7,-1 0-6,0 1-7,6-10-8,12-19-11,12-18-13,11-18-10,6-8-1,1 4 13,-1 4 12,0 3 12,-1 5 11,-1 5 11,-3 5 10,-1 5 10,-3 3 8,0 3 7,-1 1 5,-1 2 7,-2 2 2,-3 0-1,-3 2-1,-2 0-1,-3 2-3,-3 4-6,-1 2-6,-2 4-5,-4 2-5,-6 5-3,-5 3-4,-7 5-4,-5 1-4,-5 1-8,-5-1-7,-5 0-7,-1 0-3,0-1 2,1-1 1,2-1 2,-1-3 3,1-3 6,0-4 4,0-4 6,1-3 2,3 1 0,3 0-2,3 0 0,4-1 4,3-2 10,4-3 9,5 0 10,6-2 5,11 1-2,11 2 1,11 0-2,8-1-2,6-4-4,6-4-5,6-3-5,4-4-5,0 0-5,1-1-6,1-1-6,-3 0-4,-8 1-7,-8 0-5,-8 2-5,-7 0-4,-7 1-1,-7-1-1,-6 0-1,-7 0 2,-7 1 5,-4-1 4,-7 0 4,-3 1 5,1-1 4,-1 0 4,1 0 4,1 2 6,2 1 9,4 2 8,3 2 8,2 3 7,0 4 5,2 4 6,1 4 4,0 4-1,2 5-7,0 5-8,2 5-8,0 3-5,0 4-4,0 3-5,0 2-4,-1 3-3,0 0-3,-2 2-2,0 0-2,-1 0-4,0-4-5,0-2-4,0-3-6,0-5-4,0-6-4,0-5-2,1-6-4,-3-5 0,-4-1 3,-4-2 3,-3-2 4,-4-3 2,-2-4 2,-1-4 2,-2-4 2,-1-3 2,3-1 2,1-3 3,3-1 1,1-1 7,4 2 11,3 3 10,3 1 12,2 2 3,4 0-1,2 2-3,4 1-1,5-1-5,7 0-7,9-1-6,7-1-8,6-2-6,2 0-7,4-1-7,3-1-6,0-1-5,0-1-4,-2-2-2,0 1-5,-3-3 1,-4 0 3,-4-1 3,-3 0 3,-4-3 3,-3-1 4,-3-3 3,-3-1 3,-2 0 4,-1 3 2,-1 3 3,0 3 3,-2 3 3,-3 1 6,-1 2 4,-2 3 4,-1 1 8,0 2 10,0 2 9,0 3 10,-1 4 6,0 7 2,-2 9 2,0 7 2,-2 6-5,0 3-12,-2 3-11,0 2-12,-2 3-10,-2-1-7,-2 0-8,-1 0-7,-1-2-6,2-4-4,2-4-4,2-3-3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1"/>
    </inkml:context>
    <inkml:brush xml:id="br0">
      <inkml:brushProperty name="width" value="0.05336" units="cm"/>
      <inkml:brushProperty name="height" value="0.05336" units="cm"/>
      <inkml:brushProperty name="color" value="#F2395B"/>
    </inkml:brush>
  </inkml:definitions>
  <inkml:trace contextRef="#ctx0" brushRef="#br0">84329 30161 412,'-1'-28'4,"0"5"10,-2 6 8,0 7 10,0 4 5,0 4 3,2 4 2,0 4 2,2 5 0,0 7-6,2 7-3,0 7-6,0 5-2,0 4 0,-2 4-1,0 4-1,-1 5-1,0 7-2,0 7-3,0 8-3,-2 5-4,0 8-5,-3 6-6,-2 8-4,0 1-6,1 1-5,1-2-6,0-1-6,2 0-5,1 0-4,0 0-4,2 0-5,0-5-1,0-9 0,0-8 0,0-9 0,-1-11 1,0-12 2,-2-14 1,0-11 0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1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83800 31249 677,'3'-21'7,"6"3"16,5 5 15,7 3 15,3 4 4,3 6-10,1 4-8,3 6-9,-1 2-10,-2 1-11,-2 1-13,-1 1-11,-3 0-9,-3-1-7,-3-1-7,-2 0-7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1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85450 30870 762,'9'-7'1,"1"-1"2,3 0 2,2 0 2,1 1 5,3 1 9,1 0 8,3 2 10,0 1 0,-1 2-7,-1 2-7,-1 2-8,-2 2-9,-1 2-14,-3 1-11,-1 3-13,-3 1-5,-2-1 2,-4 1 2,-2 0 2,-3-2 0,0-1-2,-2-2-3,0-2-2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2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84993 31650 490,'-28'1'9,"9"4"17,7 2 18,8 3 18,4 3 1,2 0-13,0 1-14,2 1-14,-1 2-8,-2 1-2,-2 3-4,-2 1-2,-2 1-2,-2-1-1,-2-1 0,-1-1-2,-2-1-1,2-2-3,1-3-3,0-1-3,6-6-5,8-10-7,9-10-8,10-9-6,4-6-3,4 1 3,3-1 3,3 1 2,-1 2 5,-4 3 4,-4 5 6,-3 3 6,-5 3 6,-3 2 11,-4 2 10,-4 3 9,-5 2 5,-3 4-1,-4 3 0,-3 5 0,-6 4-2,-4 4-3,-5 3-2,-5 5-4,-1-1-6,3-3-10,3-5-12,3-3-10,7-4-6,10-5 1,11-3 0,12-4 0,3-2 4,-2 1 7,-1-1 6,-3 0 8,-1 0 3,-2 2 0,-3 0 0,-1 2 1,-2 1-2,-2 2 0,-3 2-2,-1 2-1,-3 1 0,-6 3-2,-4 2 1,-5 2-1,-4 1-1,-3 3-2,-4 1-4,-1 3-1,-3 0-2,1-1 0,-1-1 1,1-1 0,-1-2 1,-3-1 3,-1-2 2,-2-3 2,-1-1 4,1 0 5,1-2 5,2 0 5,1-2 5,5-1 2,3-1 2,5 0 3,4-2 2,8 0 0,7-2 1,6 0 0,6-1-2,7 0-5,5 0-5,7 0-6,3 0-3,0 0-3,2 0-1,1 0-3,1-1-2,2 0-4,2-2-3,2 0-4,0 0-3,-2 0-6,-2 2-4,-2 0-6,-4 2 0,-5 0 4,-7 2 4,-5 0 4,-4 1-7,-1 0-17,-1 0-17,0 0-18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2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89200 32200 560,'16'0'94,"-1"0"-13,1 0-13,0 0-13,-1 0-10,-1 2-8,-1 0-6,-1 2-7,-3 2-19,-4 5-32,-6 5-31,-4 5-31,-3 1-7,-2-5 16,0-3 16,-1-4 18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32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88850 32950 608,'9'15'124,"1"-1"-24,3-1-24,2-1-23,-1 1-23,-1 0-21,-3 1-22,-1 1-21,-2-1-9,-2-1 6,-3-2 4,0-2 5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4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81261 36494 570,'29'-28'53,"-5"7"-10,-5 7-11,-5 6-11,-1 4-5,3 1 0,3-1-1,4 0 0,-1 0 0,-2 2 1,-1 0 0,-2 2 0,-3 2-2,-3 4-4,-3 4-3,-2 3-5,-6 5-4,-8 5-3,-8 5-4,-7 5-4,-6 1-2,-3 0 0,-2-1-1,-4-1-1,0-2-1,2-3-2,2-4-2,2-1-2,2-4 1,3-1 5,3-3 5,3-1 4,5-4 5,7-4 5,6-6 2,8-4 5,5-3 4,7-2 3,5 0 3,7-1 3,2 1 2,0 2-3,0 4 0,1 3-3,-3 1 1,-2 1 4,-3 2 3,-3 0 3,-2 3 0,-3 2-4,-1 3-5,-2 3-4,-4 3-4,-3 2-2,-4 1-3,-4 3-4,-3 1-1,-4 1-4,-2 1-2,-3 0-4,-1 1 0,-1-3-1,0-1 0,1-3-1,-2-1 0,0-1-3,-1-1-2,-1 0-1,0-3-2,1-1 0,1-2-1,1-2 1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4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82783 38066 704,'-6'-7'71,"4"2"-19,4 2-17,4 2-19,2 2-7,3 4 6,2 2 5,1 3 4,0 4 0,-2 1-7,-4 4-7,-3 4-8,-1-1-6,0 0-8,0-1-7,0-1-8,-1-1-5,0-1 0,-2-1-2,0 0-1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3"/>
    </inkml:context>
    <inkml:brush xml:id="br0">
      <inkml:brushProperty name="width" value="0.03723" units="cm"/>
      <inkml:brushProperty name="height" value="0.03723" units="cm"/>
      <inkml:brushProperty name="color" value="#6ADCAB"/>
    </inkml:brush>
  </inkml:definitions>
  <inkml:trace contextRef="#ctx0" brushRef="#br0">54350 17750 590,'22'8'72,"-3"0"-7,-3 0-7,-3-1-6,-2 1-7,0 2-6,-2 0-6,-1 2-7,0-2-10,0 1-12,0-2-15,0 0-12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4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84100 37162 568,'9'-14'2,"3"1"6,4 2 4,2 3 6,1 1 2,-1 2 0,-1 2 1,-1 2-1,0 2 2,1 2 5,1 2 3,2 2 5,-3 2-2,-1 5-6,-4 4-6,-3 3-7,-3 3-5,-4 1-2,-4 1-2,-4 1-3,-4 0-2,-3 2-2,-5 1-3,-3 1-2,-3-2-2,1-2-1,-1-3-2,1-3 0,1-3 0,3-5 4,3-3 5,2-4 3,7-2 7,9 0 8,8 0 10,9 0 7,5-1 1,3-1-8,1 0-10,2-2-9,1 1-7,-1 0-8,-1 2-7,-1 0-7,-3 1-5,-1 0-1,-4 0-2,-3 0-2,-3-1-4,-1 0-9,-2-2-8,-2 0-8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5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85650 37781 604,'16'-14'86,"1"5"-16,1 3-15,1 4-16,2 2-10,3 0-5,3 0-4,3 0-5,1 0-3,-1 0 2,-1 0-1,-1 0 2,-2 0-11,-2 2-24,-1 0-22,-2 2-23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5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87806 37281 562,'-14'-13'62,"1"5"-9,2 4-7,2 6-9,2 3-6,1 3-4,0 4-3,2 2-5,-1 2-2,-2 1-1,-2 1-2,-1 1-1,-2 1-1,2-1-1,1 1-2,1-1 0,1 1-1,2 0 0,2-1-1,2 1 1,1-2-3,0-1-4,0-3-3,0-1-3,1-2-3,4-2-2,2-3 0,3 0-2,4-4 0,2-3 0,3-2-1,3-3 0,1-4 0,-1-2 1,-2-3 1,1-3 0,-3-3 1,-3-1 2,-3-3 2,-3-1 1,-1 0 3,-2 1 2,-1 3 3,0 1 3,-2 3-1,-2 1-2,-2 2-3,-2 3-2,-2 0-4,-2 2-2,-2 1-2,-1 1-4,-3 1-2,0 2-2,-1 2-3,-1 2-2,0 1-2,2 2 0,3 0-1,1 2-1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5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88800 37800 632,'22'8'137,"-3"0"-33,-3-1-34,-3 1-34,-2 0-21,-1 2-10,0 0-9,-2 1-10,-1 1-6,0 1-3,-2 1-1,0 2-4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6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90513 36039 449,'0'-21'0,"0"3"0,0 4 0,0 5 0,0 0 0,2-2 0,0-2 0,2-1 0,-1-1 3,-1 2 4,0 3 6,-2 1 5,0 3 8,0 4 10,0 4 11,0 4 11,-1 4 0,-4 5-9,-2 5-9,-3 5-8,-3 3-7,-2 3-1,-1 1-2,-3 2-2,0 2-2,-1 1-3,1 0-3,-1 2-2,0 0-3,1 0-2,-1 0-1,1 0-3,0 1 0,3 2-2,1 2 1,2 2-2,3 0-1,3-2-6,2-2-4,4-2-4,2-3-4,4-5-2,2-5-1,3-5-1,4-5-1,2-3 0,3-4 0,3-4 1,3-6 2,2-8 3,4-8 3,3-7 3,-1-6 3,-3-3 2,-5-3 3,-3-2 2,-5-1 3,-3 3 4,-4 4 4,-4 2 3,-4 3 1,-3 5 0,-2 3-1,-3 5-1,-5 2-2,-4 4-2,-5 2-2,-5 4-3,-3 3-6,-1 4-7,0 4-8,-2 3-8,3 2-1,5-2 5,6-3 6,7-1 5,2-1-1,0-2-7,0-1-9,1 0-7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6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92550 37446 546,'50'-20'132,"-8"5"-30,-10 7-31,-7 5-30,-4 3-18,6 0-4,5 0-5,5 0-4,0 0-2,-2 2 1,-3 0 0,-3 2 1,-4-1-5,-2 1-7,-3 0-10,-2 0-8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7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94215 37159 491,'-8'-5'10,"0"5"20,0 7 18,0 6 21,0 4 2,-2 1-11,0 3-13,-1 1-12,-1 2-8,1 1-3,-1 1-3,0 1-3,1-1-3,3 0-2,1-1-3,2-1-3,2-2-4,2-3-4,2-3-5,2-3-5,2-3-3,4-2-2,2-4-2,3-2-2,3-5-1,1-4 1,3-5 1,1-5 0,1-5 1,-1-1 0,-1-4 0,-1-3 0,-2-1 2,-3 2 3,-2 0 4,-4 1 3,-2 2 3,-1 1 2,0 3 2,-2 2 2,-2 1 1,-6 4 0,-4 3-1,-5 3-1,-3 1-1,-1 2-3,-2 1-3,1 0-2,-2 3-5,1 2-6,-1 4-6,0 2-5,3 2-4,3 0-2,4 0-2,5 0-2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7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95000 37650 611,'8'8'10,"-1"0"20,1-1 19,0 1 20,-1 1 2,-1 2-12,-1 1-14,0 3-13,-2 0-14,0-1-12,-2-1-14,0 0-12,-1-2-11,2 1-8,0-1-8,2 1-8,0-2-2,1-2 3,1-4 5,2-2 3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7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96191 36940 472,'-8'-15'0,"0"2"0,0 3 0,0 1 0,1 1 9,-1 2 16,0 1 17,0 1 16,0 1 4,1 3-10,-1 4-11,0 2-9,0 3-7,0 4 0,0 2-2,1 3-1,0 2-1,2 1-2,2 1 0,2 1-3,1 1-1,2 1-4,0 1-4,2 1-4,0 0-4,3 0-8,2 1-7,2-1-8,2-1-5,1-1-7,3-3-5,2-1-5,1-3-4,2-3 1,3-3 1,1-2 0,-1-4 2,-5-3 5,-5-2 5,-4-3 4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7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96210 37013 555,'-9'-9'6,"-2"0"10,-2-2 12,-1 0 11,-1 1 3,2 3-4,3 2-5,1 4-5,0 3-2,-2 4 2,-2 4 1,-1 3 2,-3 5-2,-3 3-4,-3 5-5,-3 3-5,-3 5-6,-3 4-7,-2 6-6,-4 4-7,-1 5-5,0 2-2,0 3-2,0 3-3,3-4-9,9-12-16,8-12-16,7-11-16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3"/>
    </inkml:context>
    <inkml:brush xml:id="br0">
      <inkml:brushProperty name="width" value="0.05302" units="cm"/>
      <inkml:brushProperty name="height" value="0.05302" units="cm"/>
      <inkml:brushProperty name="color" value="#6ADCAB"/>
    </inkml:brush>
  </inkml:definitions>
  <inkml:trace contextRef="#ctx0" brushRef="#br0">55297 16149 414,'0'-18'57,"0"12"5,0 12 6,0 12 5,0 6-2,0 4-12,0 3-11,0 3-12,0 3-8,0 2-3,0 4-6,0 3-3,0 1-5,0 1-3,0 2-4,0 0-4,-2 3-5,0 2-8,-3 3-8,-2 4-8,0-1-8,0-1-8,2-3-9,1 0-9,0-8-2,2-10 2,0-12 3,2-9 1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8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97877 37846 595,'-6'-7'8,"2"-1"15,4 0 15,2 0 15,5 2 5,4 1-4,5 2-6,5 2-4,4 2-7,3 2-12,3 2-11,2 1-12,2 2-9,-2-2-9,0-1-10,-1 0-10,-3-2-1,-3 1 4,-5 0 6,-3 0 4,-4-1-3,-1 0-9,-2-2-11,-2 0-9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8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99434 37017 450,'0'-28'7,"0"5"16,0 7 14,0 5 15,-1 6 7,0 6-1,-2 6 0,0 6-2,-2 3-4,-2 3-9,-2 1-8,-1 3-9,-3 2-6,-2 5-7,-1 3-5,-3 4-5,0 2-5,1 2-2,1 1-2,1 0-1,2 0-9,1-2-14,2-2-15,3-2-14,1-2-6,2-5 2,2-4 4,2-3 2,1-4 5,0-3 7,0-3 8,0-2 6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8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99850 38466 523,'1'-12'74,"4"8"-1,2 8 0,3 8-1,0 4-8,-2 1-14,-4 1-14,-2 1-15,-2 0-10,0-1-8,0-1-9,0-1-7,0 0-10,0 0-11,0-1-12,0 1-12,-1-2-5,0-1 1,-2-2 1,0-2 1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8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100877 37490 542,'7'-15'0,"-1"4"0,-1 3 0,0 3 0,0 1 5,3 0 10,4 0 11,2 0 10,0 0 5,-1 0 0,-2 0 1,-2 1 0,-1 0-2,0 3-5,-1 4-4,1 2-4,-2 3-5,-4 4-3,-4 2-5,-4 3-4,-4 3-3,-5 3-3,-5 3-4,-5 3-2,-2 0-3,1 0 0,1-1-2,1-1 0,3-2-2,3-2 0,4-1 0,5-3 0,3-1 1,4-1 2,4 0 3,4-2 3,3-2 0,3-3-6,3-3-4,4-2-5,1-3-3,0 0-4,2-2-3,1 0-4,1-1-3,-1 0-4,1 0-3,-1 0-4,-2-1 1,-3 0 3,-4-2 4,-4 0 4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9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102600 37585 522,'0'-14'4,"0"1"10,0 3 8,0 1 10,1 2 6,2 2 5,2 3 4,2 1 4,2 0 0,5 0-8,4-2-6,3 0-7,3 0-6,1 2-5,1 2-5,1 2-6,-2 2-8,-2 1-11,-3 3-13,-3 2-11,-3 0-13,-4 1-11,-4-1-13,-4 1-12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9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102400 38100 664,'58'7'152,"-9"-1"-46,-8 0-45,-9-2-44,-6 1-27,-1 2-5,-3 2-7,-1 2-5,-3-1-9,-3-1-10,-3-2-10,-2-2-11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6:59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104218 36370 452,'0'-11'13,"0"8"25,0 9 25,0 10 27,-2 5 3,0 5-17,-3 3-17,-2 4-18,-1 4-12,-2 4-7,0 4-7,-1 4-7,-2 6-8,0 6-10,-1 7-11,-1 7-9,-1 3-9,1 0-7,-1 1-7,0-1-8,2-7 3,1-13 10,2-14 10,2-14 11,2-7 3,1-3-3,0-1-4,2-2-4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2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82890 42086 424,'9'-8'0,"4"-2"-1,2 0 1,3-1 0,0 0 1,-3 2 1,-2 3 3,-4 1 2,0 0 2,3-2 1,4-2 1,2-1 1,-1-2-1,-3 2 0,-4 1-1,-4 0-2,-3 2 1,0-1 2,-2 0 1,0 0 3,-3 0-1,-4 0-1,-4 1-2,-4-1-3,-2 2 0,-1 4-1,-1 4-1,-1 4 0,-1 3-1,-1 1 1,-1 3-1,-1 2 1,-1 1-1,1 3 1,-1 1-1,1 3 0,-1 1 1,1 1 0,-1 1-1,1 1 1,0 1 0,2 0-2,3 2 0,1 1-1,3 1-2,3 1 0,2 0 0,4 2-2,2-1 0,2-3-2,2-4 0,2-2-2,3-2 0,4-3 0,3-1 1,5-2 0,3-3-2,5-3-1,3-3-4,5-2-2,3-5-2,4-4-3,4-5-1,4-6-3,0-3 0,-2-1 1,-3-3 2,-4-1 1,-3-1 2,-7-1 1,-6 1 2,-5-1 3,-5 2 0,-2 3 1,-4 3 1,-3 3 1,-2 1 3,-4 0 3,-2 0 5,-3 1 4,-4 1 1,0 2-2,-3 4-1,-1 2-1,-2 3 3,0 0 11,0 2 9,1 0 10,-1 3 2,-2 4-5,0 3-7,-1 5-6,0 2-4,1 1-3,1 1-2,1 1-4,0 0-2,2-1-2,1-1-1,1-1-1,2-1-3,2-3-3,4-1-3,2-2-3,7-4-4,10-7-5,9-4-6,11-7-5,2-5-2,-2-2 2,-3-3 2,-3-3 2,-3 0 3,-3 1 6,-3 3 6,-3 1 5,-4 5 12,-4 6 17,-6 8 19,-4 6 17,-3 5 2,0 2-11,0 1-12,0 3-13,1 0-7,0-1-4,2-1-3,0-1-4,2-1-3,0 0-4,2-2-2,0-1-3,2-2-5,4-2-4,2-4-5,3-2-5,3-4-4,3 0-1,3-3-2,3-2-1,3-3 0,3-6 3,3-4 2,3-4 2,1-5 2,0-3 1,0-3 1,0-2 1,-1-1 0,-1 3 1,-3 3 1,-2 4 1,-3 1 2,-7 3 3,-5 1 2,-6 3 3,-4 1 6,-1 2 9,0 3 11,-2 1 8,-1 3 10,-4 2 7,-2 4 9,-3 3 7,-4 3 0,0 7-12,-3 6-11,-2 6-12,-1 2-5,-3 1-1,-2-1-1,-1 0-2,0 1-1,1 1-2,2 1-2,3 1-2,1 0-2,2 1-2,3-1-2,1 1-1,2-3-3,2-1-3,2-4-5,2-3-3,2-3-3,4-3-4,2-3-2,4-2-4,3-4-4,5-4-2,5-4-4,5-4-4,3-4 1,2-3 3,3-5 3,1-3 4,-1-3 4,-4 1 5,-3 0 6,-5-1 4,-3 3 4,-3 4-1,-3 3 0,-2 4 0,-5 3 10,-5 3 20,-4 1 20,-5 2 21,-3 3 5,0 6-12,0 4-12,0 5-11,0 3-7,1 2-3,-1 0-5,0 1-3,0 1-3,2 1-3,1 1-2,0 1-3,2 0-4,0-1-4,2-1-5,1-1-5,1-3-3,5-7-4,4-5-3,4-6-3,3-5-1,1-3 1,3-5 1,1-4 2,1-3 1,-3-3 0,-1-3 1,-2-2 0,-3-3 3,-1 1 3,-2 0 4,-2-1 3,-3 1 3,-3 2 1,-2 0 2,-4 1 1,-2 3 2,-1 5 4,-3 5 4,-2 5 5,-2 3-3,-1 2-8,-3 2-8,-2 2-7,0 4-8,1 6-6,1 5-6,1 7-7,2 0 1,2-3 6,4-5 7,3-2 6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2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87406 43281 476,'9'-7'4,"2"1"11,2 0 8,1 2 11,2 0 2,0 2-3,-1 0-3,1 2-3,-2 1-4,-1 2-2,-2 2-2,-2 2-3,-3 1-1,-1 3 0,-2 2 1,-2 2-1,-3 1 1,-3 1-1,-5 1-1,-4 1-1,-1 0-1,1-1-2,1-1-3,0-1-1,2 0-2,3 0-2,1-1-3,2 1-2,3-1-1,2-1 0,3-1 0,4 0 2,2-1 0,3 1 1,4 1 2,2 1 2,0 0 0,-3-2 2,-3-3 0,-3-1 0,-1-1 1,-2 2 0,-1 0 0,0 1 0,-2 2 1,-2 2 1,-2 1 1,-2 3 2,-4 1-1,-4 1-3,-5 1-3,-5 1-3,-4 1-4,-1 1-9,-2 1-6,-2 1-9,-1 0-4,1 0-3,1 1-2,1-1-3,3-2-5,5-7-8,5-5-8,5-6-7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3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90900 43072 444,'4'-24'7,"8"1"13,7-1 13,9 1 14,2 2 3,0 3-8,-1 4-9,-1 5-7,-2 2-4,-3 2-1,-3 2 0,-3 2-2,-2 2 1,-3 4 0,-1 2 0,-2 3 1,-1 3-1,2 2-2,0 1-2,1 3-2,0 0-1,-1-1-1,0-1-1,-2-1-2,1 0-1,2-1-2,2 1-2,1 0-2,1-1-2,-1-1-5,0-1-5,-2-1-3,0 0-3,1 0-1,2-1 0,0 1-1,2-1-3,5-1-4,3 0-5,5-2-4,2-1-4,2-2 0,2-3 0,3 0-2,-3-3 3,-4 0 6,-5-2 5,-5 0 7,-3-1 0,-3 0-3,-1 0-4,-2 0-3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4"/>
    </inkml:context>
    <inkml:brush xml:id="br0">
      <inkml:brushProperty name="width" value="0.05446" units="cm"/>
      <inkml:brushProperty name="height" value="0.05446" units="cm"/>
      <inkml:brushProperty name="color" value="#6ADCAB"/>
    </inkml:brush>
  </inkml:definitions>
  <inkml:trace contextRef="#ctx0" brushRef="#br0">55941 17547 403,'-4'-7'13,"8"2"23,8 2 26,7 2 23,5 1 5,-1 0-17,1 0-17,-1 0-17,2 0-11,1-2-3,3-1-5,1 0-4,1-1-2,0 1-2,1-1 0,-1 0-1,-1 0-6,-1 2-14,-3 0-13,-1 2-12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4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94948 41921 356,'7'-21'0,"-2"3"0,-2 4 0,-2 5 0,-1 1 4,0 0 7,0 0 7,0 0 7,-3 2 4,-6 2 2,-6 4 0,-5 3 2,-5 2 0,-1 5-3,-2 4-2,-3 3-2,0 4-2,0 1-2,-1 3 0,1 1-3,0 3 0,1 1-3,1 2-1,2 3-3,0 0-1,2 0-2,3 0-1,2 0-3,1 0-1,4 1 0,3-1-1,3 0-2,2 0-1,2-2-2,2 0-4,2-1-2,4 0-3,6-1-3,5 0-5,7 0-3,4-1-2,5-5-2,3-3-2,4-5-2,3-3 1,1-4 4,0-5 4,2-2 3,-1-6 1,-2-2-3,-2-5-3,-1-4-2,-5-3-1,-4-3 1,-5-3 1,-5-3 1,-4 0 4,-4 1 9,-4 3 9,-4 1 8,-4 3 5,-4 1 2,-4 2 2,-4 3 1,-1 1 3,-1 2 3,0 2 5,1 3 3,-2 1 1,0 6-3,-1 2-3,-1 5-1,0 3-4,-1 1-1,0 3-2,1 2-1,1 0-3,2-1-1,4-1-1,3-1-1,2 0-3,0-1-1,2 1-4,1 0-2,3-2-6,7-3-11,7-3-12,8-2-10,3-4-4,3-4 3,1-4 3,2-4 4,0-2 3,-3 1 6,-3-1 6,-3 0 5,-3 1 10,-4 1 14,-5 0 14,-3 2 14,-3 3 5,0 4-5,-1 6-5,-2 4-5,0 3-4,-2 1-4,-1 1-2,0 2-5,2-1-3,4 1-3,5 0-5,6-1-4,2-1-3,3-4-3,2-5-4,1-2-3,2-6-3,1-2-6,1-5-5,1-4-5,1-3-1,3-5 2,1-3 2,2-5 3,0-1 2,-5 0 4,-4 0 3,-3-1 3,-3 2 4,-1 3 3,-1 4 4,0 2 3,-3 2 5,-3 2 7,-3 2 6,-2 3 6,-4 4 9,-4 6 10,-4 7 12,-4 8 10,-2 3 1,1 3-11,-1 1-11,0 3-11,0 1-7,1 1-4,-1 1-4,0 1-5,2-1-3,2 0-5,4-1-4,3-1-6,3-1-4,5-1-7,5-1-6,6 0-7,1-5-2,1-3 2,-1-6 0,1-4 3,0-6 1,1-2 2,1-5 4,1-4 2,0-3 1,-1-3 1,-1-3 0,-1-3 1,-1-2 1,-2-3 0,-3-1 2,-1-2 2,-3 1 1,-4 5 1,-4 5 3,-4 5 1,-5 4 1,-4 3 0,-5 3-1,-5 2 0,-3 4 0,-1 2 1,-1 4 0,-1 2 0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5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98977 43849 435,'-6'-9'4,"2"0"8,4-1 6,3-1 8,1-1 2,3 2 0,2 1-2,2 1-2,0 0 0,1 0-1,0 0 0,0 0-2,0 2 0,1 1-3,1 2-1,2 2-2,0 0-1,1 0-1,1-2 0,1 0-1,0 0 0,-1 2 2,-1 2 1,0 2 2,-2 1 0,1 2-1,0 0-1,-1 1-1,2 2-2,3 2-2,4 2-2,2 1-1,0 1-2,-2-3 1,-1-1-1,-2-2 0,-2-2-1,1-1-2,-1 0-1,1-2-3,-1 0-1,-1-2-2,-1 0-2,-1-2-1,0 1-2,0 0-1,-1 2 0,1 0 0,0 1-8,1 0-12,2 0-12,0 0-13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6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102676 42597 393,'-1'-14'5,"0"2"10,-2 4 9,0 3 11,-2 1 2,0 2-3,-1 0-3,-1 2-3,-3 1-3,0 2 1,-3 2 0,-1 2-1,-4 3 2,-4 5-1,-3 5 2,-4 5 0,-1 2-1,3 1-4,3-1-2,3 1-4,2-2-2,1 0-1,0-1-2,2-1 0,3-1-3,3-1-3,4-1-4,4-1-3,6 0-7,8-1-10,7 1-12,9-1-10,3-2-5,0-4 1,1-6 1,-1-4 2,0-6 3,1-2 4,-1-5 5,0-4 4,-2-1 5,-3-1 5,-5 0 4,-3 1 6,-3-1 4,-3 2 6,-1 1 4,-2 1 5,-4 2 8,-4 2 13,-6 4 12,-4 3 13,-3 3 0,1 5-10,-1 5-11,0 6-10,0 2-7,1 1-2,-1 1-3,0 1-2,1 0-3,1-2-2,0 0-3,2 0-4,3-1-4,4 1-10,6 1-9,4 1-8,4-3-4,1-5 2,3-6 3,2-6 1,2-5 1,2-2 2,4-4 0,3-2 2,1-4 1,-3-5 3,-2-5 3,-1-5 2,-3-2 3,-1 0 1,-3-1 1,-1 1 1,-3 1 1,-4 1-2,-5 3 0,-2 2-1,-5 1 2,0 2 6,-3 3 5,-2 1 5,-3 3 2,-3 1-2,-5 2-4,-4 2-2,-2 2-4,-3 2-7,-1 3-6,-2 1-6,0 2-5,3 1-4,3 3-3,3 2-3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6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104228 44050 482,'36'0'25,"-7"0"3,-7 0 2,-7 0 3,-2 1 3,1 2 2,3 2 2,2 2 3,-2 1-2,-1 1-6,-4 2-5,-3 0-5,-3 1-5,-4 3-3,-4 2-2,-4 1-4,-4 3-1,-5 1 0,-5 3 2,-5 1-1,-3 1-3,-1-1-10,-1-1-9,0-1-10,0-2-3,5-1 0,3-3 0,5-1 1,5-3 3,8-2 6,8-4 5,8-3 6,5-1 4,5-2 2,3 0 2,5-2 2,0 0-1,0 0-4,-1 0-5,-1 0-4,-3 0-4,-3 0-3,-5 0-4,-3 0-4,-4 1-7,-2 4-13,-4 2-12,-2 4-12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9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101532 48300 502,'-15'1'9,"4"4"18,3 2 18,3 3 18,-1 3 4,-2 2-12,-3 1-12,-4 3-12,-3 3-7,-5 7-3,-5 5-2,-4 6-3,0 2-2,7-4 0,7-2 0,7-3-1,4-4-1,2-3-5,2-5-3,2-3-5,4-5-3,6-5-5,5-4-4,7-6-5,2-4-2,-1-7 0,-1-6 0,-1-5 0,-1-4 0,-1-1 3,-1-1 1,-1-1 3,-1 0 2,0 2 4,-2 0 3,-1 1 3,-2 2 3,-2 3-1,-4 3 1,-2 3 0,-4 2-1,-2 0-3,-4 2-4,-2 1-2,-3 4-5,-3 6-7,-3 7-6,-3 8-6,0 2-2,2-1 5,5-1 4,1 0 4,3-3 0,1-1-3,0-2-3,2-2-3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9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102400 49100 597,'29'30'148,"-6"-3"-36,-4-4-36,-4-1-35,-5-4-24,-1 1-9,-2-2-9,-2-1-10,-2-1-8,-1-1-10,0-1-8,-1 0-9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9"/>
    </inkml:context>
    <inkml:brush xml:id="br0">
      <inkml:brushProperty name="width" value="0.05366" units="cm"/>
      <inkml:brushProperty name="height" value="0.05366" units="cm"/>
      <inkml:brushProperty name="color" value="#F2395B"/>
    </inkml:brush>
  </inkml:definitions>
  <inkml:trace contextRef="#ctx0" brushRef="#br0">102500 48058 409,'0'-16'5,"0"2"10,0 1 11,0 1 9,-1 4 6,0 6 5,-2 7 3,0 8 5,-2 4-3,-2 3-7,-2 3-6,-1 3-8,-2 3-4,0 2-4,0 4-2,1 3-3,-1 2-3,2 2 0,1 2-2,0 2-1,3 0-2,0-2-2,4-2-3,1-2-4,2-2-2,3-2-5,4-1-5,2-3-4,1-2-1,-2-3 1,-2-3 2,-2-3 0,-2-3 1,1-1-3,0-2-1,0-2-2,-3-3 0,-4 1 2,-5-2 3,-5 0 3,-5-1 1,-6 1 0,-4 2 1,-4 0 0,-3 0-1,1 1-4,1 0-4,2 0-3,0-2-4,1-1-1,1-2-2,1-2-3,3-1-1,3 0-2,4 0-2,5 0-1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09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103300 48412 644,'2'-15'6,"6"3"13,4 1 14,5 2 12,4 3 6,3 1-2,3 2-1,3 2-3,1 2-8,0 4-17,0 2-17,1 3-17,-4 1-8,-4-3 4,-5-1 2,-4-2 2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10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104354 49100 461,'-10'17'59,"0"1"-5,-3 3-6,-1 1-6,-3 2-5,-2-1-1,-1 1-2,-3-1-3,1-1-3,3-1-5,3-3-5,3-1-5,5-3-6,8-2-9,8-4-8,7-3-9,6-3-7,3-4-7,3-4-7,3-3-7,-1-2 1,-3 0 7,-5 2 9,-3 1 8,-5 2 8,-4 4 7,-6 4 8,-4 4 7,-4 1 9,-2 1 10,-2 0 11,-2 0 9,2 0-2,6 0-18,6-1-16,6 1-18,5-1-9,4-4-5,3-3-3,5-2-4,-3 0 8,-9 2 18,-9 3 20,-8 4 18,-2-1 3,6-1-16,6-2-15,5-1-15,4-2-8,-2 0 2,-1 0 1,-1 0 0,-3 1 11,-4 5 18,-6 4 18,-4 4 19,0 1 4,6-1-12,6-1-12,6 0-11,2-3-14,1-1-15,0-2-17,-1-2-16,0-2-7,0-1 4,-2 0 2,-1-1 3,-4-5 7,-8-6 9,-8-7 10,-7-7 9,-5-1 7,0 5 3,1 5 4,-1 5 3,1 2 3,3 2 1,1 0 1,3 2 1,3 1-4,6 2-7,6 2-8,6 2-9,2 0-6,1 0-8,0-2-6,0 0-6,1-1-4,3 0 0,3 0-2,3 0 1,0-3 0,-3-4 2,-3-5 2,-2-5 2,-4-2 4,1 2 6,-2 3 5,0 1 4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10"/>
    </inkml:context>
    <inkml:brush xml:id="br0">
      <inkml:brushProperty name="width" value="0.06097" units="cm"/>
      <inkml:brushProperty name="height" value="0.06097" units="cm"/>
      <inkml:brushProperty name="color" value="#F2395B"/>
    </inkml:brush>
  </inkml:definitions>
  <inkml:trace contextRef="#ctx0" brushRef="#br0">106300 48911 360,'1'-18'2,"2"-3"3,2-5 3,2-3 4,-1 1 5,-1 5 6,-2 7 8,-2 5 7,-1 6 6,0 6 4,0 6 5,0 6 5,-1 4-1,-2 5-5,-2 3-6,-1 5-5,-1 3-6,2 4-7,2 4-7,2 4-7,1 2-8,0 0-6,0 0-7,0 0-7,1 0-10,4 2-12,2 0-11,3 2-12,1-1-5,-1-1 3,0 0 2,-2-2 3,-1-4 3,-2-7 4,-3-9 5,0-7 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9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61531 1005 495,'-23'10'31,"15"-9"5,16-10 8,15-9 6,9-6-3,-1-1-12,0-1-12,1-1-12,-1-1-9,-2-3-7,0-1-5,-1-2-7,-1-2-5,-3 1-5,-1 0-5,-3 0-5,-1 0 0,-2 1 4,-3 1 4,-1 2 3,-2 1 7,-2 3 6,-3 3 8,-1 3 8,-2 6 13,-4 12 21,-2 11 21,-3 10 19,-3 7 4,-2 5-15,-2 3-13,-1 4-15,-2 1-9,0-2-5,1-2-4,-1-1-4,1-3-8,0-1-10,2-3-10,1-1-11,1-3-8,2-3-5,2-3-5,3-3-5,1-4-5,6-6-4,2-6-4,5-6-4,3-4 5,2-1 13,1-3 12,3-2 14,-1 2 8,-5 3 3,-3 4 4,-4 4 3,-2 5 14,0 4 25,0 5 25,0 6 26,0 3 4,0 3-14,-1 3-14,1 3-14,0 5-12,-2 9-8,0 7-9,-2 7-7,-1 9-7,-4 8-4,-2 7-5,-3 8-3,-2 2-3,0-4-2,0-4-1,1-3-2,0-5-9,2-5-16,2-5-16,2-5-15,1-8-5,1-11 6,-2-13 7,2-11 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4"/>
    </inkml:context>
    <inkml:brush xml:id="br0">
      <inkml:brushProperty name="width" value="0.0589" units="cm"/>
      <inkml:brushProperty name="height" value="0.0589" units="cm"/>
      <inkml:brushProperty name="color" value="#6ADCAB"/>
    </inkml:brush>
  </inkml:definitions>
  <inkml:trace contextRef="#ctx0" brushRef="#br0">58028 16132 373,'0'-19'90,"0"9"-11,0 8-13,0 10-11,0 5-9,0 3-7,0 3-7,0 3-6,-1 3-3,0 5 2,-2 3 3,0 4 2,-2 3-2,0 0-6,-1 2-6,-1 0-6,-1 1-3,0-2-4,0 0-2,1-1-2,0-2-4,2-2-4,2-2-4,2-1-5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2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15559 15014 521,'-7'-8'0,"2"0"0,3 1 0,1-1 0,0 2 10,-1 4 18,0 4 19,-1 4 19,-2 5 3,0 7-11,-1 7-12,-2 7-12,1 2-8,-1 0-6,0-1-6,0-1-6,1-2-3,0 0 0,2-1 1,1-1 0,0-3 0,2-3 0,0-5 0,2-3 0,4-6-2,8-6-2,7-8-2,8-6-3,3-6-3,-1-3-6,-3-5-6,-1-3-4,-4-2-4,-3 2 1,-5 0 0,-3 1 0,-3 3 5,-2 3 8,-3 4 8,0 5 8,-4 2 5,-2 0-1,-4 2 0,-2 1 0,-2 0-1,1 2-2,-1 1-3,0 1-2,1 1-4,-1 3-5,0 4-6,1 2-5,-1 2-6,2 0-6,1 0-7,1 0-6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24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16400 15350 674,'16'1'2,"1"2"5,1 2 4,1 1 5,0 2 4,-1 0 5,-1 0 5,-1-1 6,0 1 0,0 2-4,-1 0-4,1 1-3,-2 0-4,-1-1-4,-2-1-5,-2 0-4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24"/>
    </inkml:context>
    <inkml:brush xml:id="br0">
      <inkml:brushProperty name="width" value="0.05505" units="cm"/>
      <inkml:brushProperty name="height" value="0.05505" units="cm"/>
      <inkml:brushProperty name="color" value="#F2395B"/>
    </inkml:brush>
  </inkml:definitions>
  <inkml:trace contextRef="#ctx0" brushRef="#br0">17603 13300 399,'-7'8'30,"1"0"9,0-1 9,2 1 10,0 3-1,2 6-7,0 5-9,2 7-9,0 3-5,0 2-4,0 2-4,0 2-3,0 2-3,2-1 0,0 0-1,2 0 0,0-1-2,2 0 1,0-1-2,1-1 0,2-1 0,2 2 0,2 1 1,1 0-1,1 1 1,-1 1-2,-1-1-1,0 0-1,-2-1-3,-1-2-5,0-2-5,-2-1-5,-1-2-3,-2 2 1,-3 1 2,0 1 0,-4-1-2,-4-2-2,-4-2-5,-4-1-3,-3-4 0,-3-3 2,-3-5 2,-3-3 2,-3-5-2,-2-4-7,-4-6-8,-3-4-7,2-3-4,6-2-1,5 0-1,7-1-1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24"/>
    </inkml:context>
    <inkml:brush xml:id="br0">
      <inkml:brushProperty name="width" value="0.03056" units="cm"/>
      <inkml:brushProperty name="height" value="0.03056" units="cm"/>
      <inkml:brushProperty name="color" value="#F2395B"/>
    </inkml:brush>
  </inkml:definitions>
  <inkml:trace contextRef="#ctx0" brushRef="#br0">18250 13927 719,'8'-8'2,"2"0"4,0 1 4,1-1 4,2 1 2,1 1 1,3 0 0,2 2 1,0 0 3,1 0 6,-1 0 7,1 1 7,-1-1-5,-1 2-17,-1 0-17,-1 2-15,-1 1-11,-3 4-2,-1 2-2,-2 3-4,-2 1-3,-2-1-6,-3-1-4,0-1-6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25"/>
    </inkml:context>
    <inkml:brush xml:id="br0">
      <inkml:brushProperty name="width" value="0.06069" units="cm"/>
      <inkml:brushProperty name="height" value="0.06069" units="cm"/>
      <inkml:brushProperty name="color" value="#F2395B"/>
    </inkml:brush>
  </inkml:definitions>
  <inkml:trace contextRef="#ctx0" brushRef="#br0">19418 13762 362,'-1'16'63,"0"-2"-12,-2-1-13,0-1-12,-2 2-8,-2 5-4,-2 5-2,-1 5-4,-1 1-1,0-3-2,2-3-1,1-3 0,3-7-6,8-9-10,6-10-10,7-9-9,3-5-3,-1 1 4,-1 1 5,0 1 5,-3 2 4,-1 4 5,-3 4 6,0 4 5,-4 5 7,-3 4 10,-2 5 10,-4 5 10,2-1-3,4-8-13,5-8-15,6-8-14,2-3-8,1 0 2,1 2 0,1 1 1,-1 0 2,-3 2 2,-2 1 2,-4 0 3,-2 3 1,-2 2-1,-3 4-1,0 2-1,-2 3 8,0 2 16,0 2 16,0 1 16,-1 1 5,-1-1-8,0 0-7,-1-2-9,1-1-8,6-3-8,4-1-10,5-2-9,3-2-6,1-2-3,2-2-3,0-2-3,-1-1-2,1 0 2,-2 0 1,-1 1 1,-2-2 3,-1 0 3,-2-2 3,-2 0 3,-4-1 4,-6 1 3,-6-1 4,-6 0 3,-2-1 1,1 0 0,1-1-1,1-1 0,0 0-1,0 2-2,0 2-2,1 2 0,-2 3 0,0 4 1,-1 4 3,-1 4 1,4 0-5,10-4-14,10-4-13,10-4-14,5-7-6,4-10-1,3-9 1,3-10 0,-3-2 3,-5 5 6,-8 7 7,-7 6 7,-2 0 5,1-5 3,3-5 4,2-5 2,-1 0 3,-3 4 1,-3 4 1,-2 3 0,-3 4 5,0 3 5,-2 3 7,0 3 6,-1 3 12,2 6 19,0 4 20,2 6 19,-1 5 1,1 7-15,0 7-16,0 7-15,0 5-12,0 4-5,0 4-6,0 4-5,0 5-6,2 5-3,0 7-4,1 5-5,1 4-7,-2 1-15,-1 1-13,0 1-13,-2-6-13,-1-11-13,0-13-10,-1-10-13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7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60892 3900 452,'-7'30'172,"2"-3"-41,2-4-43,2-1-41,1-2-22,-2 3-3,-1 1-3,0 3-3,-1 2-3,-2 4-5,0 4-3,-1 4-3,0-1-3,0-6 0,2-5 1,1-7 0,0-2-3,0 0-7,0-1-6,0 1-7,0-2-5,0-1-6,0-3-6,1-1-5,-1-4-6,0-4-6,0-6-6,0-4-6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7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60850 4909 534,'9'-15'124,"1"4"-28,3 3-29,2 3-27,1 1-16,3 0-3,1 0-1,3 0-3,-1 0-2,-1 1-1,-3-1-2,-1 0-2,-2 0-5,-1 2-5,-1 0-7,0 2-6,-2-1-12,1 0-19,0-2-18,-1 0-19,0-1-2,-2-2 13,-2 0 14,-2-1 12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8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61826 3694 401,'0'-18'51,"0"10"13,0 11 11,0 12 11,0 5-1,0 1-18,0 1-16,0 1-16,0 1-11,0 1-4,0 1-3,0 1-5,-2 2-4,0 4-5,-3 4-3,-2 4-5,-1 4-4,1 2-6,-1 3-5,0 4-5,0-1-5,1-1-2,-1-2-5,0-2-2,1-3-5,2-4-4,3-4-5,1-4-5,0-4 1,0-7 8,-2-5 6,0-6 8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48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62250 4831 529,'8'-7'8,"0"2"16,-1 3 16,1 1 16,1 0 3,4-1-6,2 0-8,3-1-7,1-1-6,-1 2-7,-1 0-5,-1 2-5,-1 1-8,-2 4-7,-3 2-7,-1 3-7,-2 3-5,-2 2-1,-2 1-1,-2 3-2,-3 0-1,-2 1 2,-3-1 1,-3 1 1,-2-2 1,0-1 1,0-3 1,1-1 1,-1-2 7,2-3 12,1-1 14,1-2 13,3-1 8,7 0 5,8 0 3,6 0 5,4-1-6,1-2-15,1-2-15,1-2-15,2-2-14,5-2-15,3-2-14,4-1-14,-1-1-7,-5 0-1,-7 2 0,-5 1 0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1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67908 3933 462,'-8'-6'74,"-1"4"-17,-2 4-16,0 4-18,-1 2-8,1 1-2,-1 2-2,0 0 0,-1 3-2,-3 7-1,-3 5-1,-3 7-2,-1 1 1,1-2 2,1-1 1,1-3 2,1-1 0,2-1-2,2-1 0,3-1-2,1-2 1,2-3 0,2-3 1,3-3 1,2-2-4,5-2-9,6-2-8,4-2-10,4-3-2,1-1 4,3-2 3,1-1 3,4-4 1,3-4-1,4-4 0,5-3-2,-1-2 0,-2 0 2,-3 2 1,-3 1 1,-3 1 0,-3 1 1,-3 1 0,-3 0 1,-3 2 4,-3 1 8,-2 0 9,-4 2 8,-2 3 8,-2 4 10,-2 6 7,-2 4 9,-2 4-1,-2 1-10,-1 3-10,-3 2-11,0-1-5,2 1-4,2-2-3,3-1-3,0 0-2,2-1-2,0 1-2,2 0 0,1-1-5,3 1-6,4 0-6,2-1-6,2-1-2,2-4 1,0-5 3,1-2 2,2-5 1,1-2 2,3-4 1,1-2 0,1-3 2,-1-1 1,-1-3 2,0-1 1,-3-2 0,0 0 3,0 1 0,-2-1 2,-2 1 1,-1-1 0,-2 0 2,-2 1 0,-2 0 2,-2 1 1,-3 1 0,0 1 2,-2 0 0,0 2 0,0 1 0,0 1-1,-2 0 3,-2 0 2,-4 0 4,-2 1 4,-2 1 0,1 2-2,-1 4-3,0 2-2,-2 3-9,-3 2-18,-5 2-15,-3 2-17,-2 1-5,3 2 6,1 0 6,3 1 7,1 1 2,2 0-1,3-1 0,1 1-1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5"/>
    </inkml:context>
    <inkml:brush xml:id="br0">
      <inkml:brushProperty name="width" value="0.05559" units="cm"/>
      <inkml:brushProperty name="height" value="0.05559" units="cm"/>
      <inkml:brushProperty name="color" value="#6ADCAB"/>
    </inkml:brush>
  </inkml:definitions>
  <inkml:trace contextRef="#ctx0" brushRef="#br0">58778 16905 395,'-7'-13'37,"0"6"6,2 6 7,1 6 8,0 5-1,0 3-8,0 5-7,0 4-8,0 1-6,0 2-3,0 1-3,0 1-4,0 0-2,1-3 1,-1-1 2,0-3 0,0-1-1,2-1-1,0-1-2,2 0-3,2-3-4,4-3-8,4-3-8,3-2-8,3-5-4,1-6-2,2-6-1,0-6-1,-1-3-1,1-3-1,-2-1 0,-1-2-2,-2-1 3,-1 1 4,-2 1 5,-2 1 4,-2 1 2,-2 3 0,-3 1 0,0 3 0,-4 1 0,-2 2 0,-4 2 0,-2 3 0,-2 1 5,-1 2 10,-2 2 9,0 2 10,0 1 2,-1 2-4,1 0-5,-1 2-5,1 0-4,2 2-7,3 0-5,1 1-6,3 1-9,6 0-13,4 0-13,6 0-13,1-3-1,1-3 10,0-4 10,0-3 10,-1-3 6,1 2 4,0 1 2,0 0 4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2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74010 4150 450,'-30'16'97,"3"1"-21,3 1-23,3 1-21,1 1-12,-1-1-2,-1 1 0,-1 0-2,0 0-1,1 0 0,1 2-2,1 1-1,1 0 0,3-3-1,1-1 1,2-2-1,3-2-1,3-1-4,2-1-2,4-1-3,5-2-5,8-2-6,7-4-8,9-2-6,4-5-6,4-4-2,3-5-4,2-5-4,1-2 2,-2 1 5,-2 0 6,-1 2 5,-5 2 4,-6 1 5,-5 2 2,-6 2 4,-7 4 14,-5 6 23,-6 6 24,-5 6 24,-4 3 4,2 1-16,1 1-16,0 1-15,3 0-11,1-1-7,2 0-5,2-2-6,3-1-9,4 1-10,3 0-11,5-1-10,3-2-3,1-6 2,3-6 2,1-6 4,2-5 3,-1-3 4,1-5 4,-1-4 4,0-2 3,-1-1 5,-1-1 2,-1 0 5,-2-1 1,-3 1 2,-2 1 2,-4 1 1,-2 1 1,-2 1-1,-3 1-1,0 1 1,-4 2-1,0 3 1,-3 3 1,-2 3 0,-1 1 0,-2 2-1,0 0-1,-1 2-2,-3 1-3,-3 2-7,-5 2-8,-3 2-7,-2 2-6,3 4-6,1 2-4,3 3-6,2 1-2,2-3 3,4-1 2,3-2 3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3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76864 4800 480,'23'0'58,"-3"0"-6,-1 0-6,-2 0-6,-1 0-6,1 2-5,1 0-5,1 2-5,-1 0-4,-3 1-2,-3 2-3,-2 0-2,-4 2-3,-1 2-1,-2 1-3,-2 3-1,-2 2 0,-3 1 2,-4 3 1,-2 1 2,-3 2-1,-3-1-5,-4 0-5,-1 1-4,-3-2-2,2-1 0,1-3 1,1-1 0,2-3 3,3-1 3,3-2 5,3-2 3,8-3 8,15-3 12,15-2 11,15-3 13,8-3-2,3 0-12,3-2-13,4 0-14,-1-1-6,-1 0 1,-2 1-1,-2-1 1,-7 0-17,-10 2-31,-12 1-33,-9 0-31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7:56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69600 8793 824,'1'-15'5,"2"1"1,2 1 3,2 1 1,1 1 3,1 2 0,2 2 3,0 3 1,2 0-2,5 2-2,3 0-4,5 2-4,3 0 0,3 2 2,2 0 2,4 2 2,3-1-1,4 1-8,4 0-5,4 0-7,3-1-3,3 0 0,4-2 0,2 0-1,1-1 0,1 0-4,-1 0-2,1 0-4,-2 0 0,-3 0 2,-3 0 2,-2 0 1,-7-1 1,-10 0-1,-10-2-2,-9 0-1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22450 23963 999,'14'-8'-24,"-1"2"-4,-3 1-2,-1 1-3,-1 0 2,-2 1 5,-1-1 6,0 0 5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0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22147 23800 463,'-22'1'81,"3"2"-18,3 2-16,3 2-18,0 2-8,-2 3-1,-1 3-1,-3 3-2,1 1-1,1-1-1,2-1-1,3 0-2,0-1-1,0 3 0,0 1-1,1 3 0,0 0-2,2-1-1,2-1-2,2-1-2,1-1-2,1 1-2,-1-1-2,0 1-2,0-1-1,2-1 0,0-1 0,2-1 1,1-1 0,4-4 1,2-3 2,3-2 1,3-4 0,0-3 0,1-2 1,1-3-1,2-4-2,3-2-2,3-3-3,3-3-3,2-2 0,1-1 2,1-1 1,1-1 3,-1 0-1,-2 3-4,-1 1-2,-3 3-4,-2 0-1,-3 2 3,-3 1 2,-2 1 2,-3 1 3,-1 1 4,-1 0 3,0 2 3,-2 0 2,-1 0 1,0 1 1,-2-1 1,1 0 2,0 2 6,1 1 4,2 0 6,-2 5 2,-3 6 0,-2 7 0,-3 7 0,-2 3-2,0-3-4,0-1-5,0-2-3,0-2-3,0 1-2,0-1-3,0 1-2,1 0-2,0-1 0,2 1 0,0 0 0,1 0-1,0 3-2,0 1-1,0 3-1,2-1 0,4-3-1,4-3-1,4-3 1,3-3-1,5-4 0,3-4-2,5-4 0,-1-4-1,-4-2 1,-3-3 0,-4-3 1,-3-3 0,1-2-1,0-1 1,-1-2 0,0-2 1,-1 3 1,-1 0 0,0 1 2,-2-1 1,-3 0 2,-1-1 2,-2 0 2,-1-1 1,0 4 0,0 3 0,0 3 1,-1 1 1,-2 1 0,-2-1 2,-2 0 0,-3 1-2,-4 1-6,-3 0-6,-5 2-6,-3 1-4,-1 2 2,-3 2 0,-1 3 0,-2 0-3,-1 3-8,-1 2-9,0 2-7,0 1-4,5 2 1,3 0 1,5 1 1,1 0 1,2 0-1,1-2 1,1-1 0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26639 24193 459,'-5'-8'65,"6"2"0,6 1-1,6 1 1,4 0-5,3 0-10,3 0-10,3 0-11,2 0-5,2 0-4,3 0-3,1 1-2,1-1-4,0 0-3,0 0-3,1 0-3,-2 0-4,0 0-7,-1 0-6,-1 1-6,-2-1-7,-3 2-7,-4 0-6,-1 2-8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1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27665 23232 440,'-7'-19'29,"3"9"18,1 8 19,2 10 20,1 5 1,0 5-15,0 3-15,0 5-16,0 3-12,0 2-6,0 4-8,0 3-8,0 3-7,0 4-11,0 4-10,0 3-9,0 5-10,2 4-9,0 3-9,1 5-9,0-5-1,0-13 5,-2-12 5,0-13 6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31412 23000 430,'0'30'195,"0"-2"-47,0-1-48,0-3-47,0 0-26,0-1-7,0 1-5,0-1-6,-1 1-6,-2 1-7,-2 1-5,-1 1-6,-2 0-7,2 0-8,1 0-7,0 1-8,1-6-7,1-9-8,-1-10-6,0-10-8,0-6 6,2-1 19,0-3 18,2-1 19,0 0 10,2 2 4,0 4 4,2 3 2,0 1 5,2 2 6,0 1 6,1 1 5,1 0 3,2 0 1,0 0 0,1 0 1,1 0-2,2 0-4,0 0-5,1 0-4,0 1-4,-1 0-2,-1 2-3,0 1-2,-2 0-4,1 0-6,0 0-4,0 0-7,-1-1-10,1-1-16,0 0-15,-1-1-17,0-2-1,-2 0 11,-2-2 14,-2 0 11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2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32193 22647 371,'-1'-29'-26,"0"6"13,-2 7 13,0 5 12,0 3 7,0 1 1,2-1 3,0 0 2,1 2 8,0 6 18,0 4 16,0 6 17,0 3 0,-2 5-16,0 3-15,-1 5-15,-1 2-11,0 3-6,0 1-5,0 2-5,0 2-4,0 2-2,0 2-2,1 3-3,-1 0-2,2 0-5,0 0-4,2 0-5,0 0-4,0 2-5,0 0-4,0 2-5,0-1-2,0-2-2,0-2 0,0-2-2,0-3 2,0-6 3,0-4 4,0-5 2,-1-5 0,-2-6-5,-2-6-4,-2-6-6,1-4 3,1 0 9,2-2 8,2 0 9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2"/>
    </inkml:context>
    <inkml:brush xml:id="br0">
      <inkml:brushProperty name="width" value="0.05765" units="cm"/>
      <inkml:brushProperty name="height" value="0.05765" units="cm"/>
      <inkml:brushProperty name="color" value="#F2395B"/>
    </inkml:brush>
  </inkml:definitions>
  <inkml:trace contextRef="#ctx0" brushRef="#br0">32100 24309 381,'15'-78'11,"-1"15"4,-1 16 3,0 16 3,-1 8 3,3 3 2,2 1 1,2 3 3,0 0 0,1 2-1,-1 1-1,1 1-1,-2 2-1,-1 2-2,-2 4-3,-2 3-1,-3 3-3,-1 5-3,-2 5-2,-2 6-4,-2 2-1,-2 1-1,-2 1-1,-2 1-2,-1-1-3,2-2-6,0-1-8,2-2-6,1-4-4,4-5 1,2-5 0,4-4 1,2-6-1,5-5-1,3-7 0,5-5-1,1-3 1,1 1 1,-1 1 1,1 1 2,-3 1 3,-2 1 4,-3 1 3,-2 1 3,-4 2 5,-1 3 3,-2 3 5,-2 2 3,-2 3 6,-1-1 7,0 0 7,-2 0 6,0 5 9,0 10 8,0 10 8,0 9 10,-1 4-4,-2-1-14,-2-3-16,-2-2-15,-1 0-10,2-1-5,0 1-6,2-1-4,2-1-6,4-1-6,4-2-7,3-3-7,3-3-1,2-8 3,0-7 3,1-6 3,0-4 4,-1-1 3,-1-1 4,-1-1 4,-1-2 2,0-2-1,-2-1 0,-1-3 0,-1 0 2,0-1 4,-2 1 5,-1 0 4,0 0 1,-2 2 0,-1 3 0,0 1-2,-2 2-1,-2 1-2,-2 1-3,-2 1-2,-3 1-4,-2 2-4,-3 2-4,-3 3-5,-4 1-4,-3 3-1,-5 4-2,-3 2-1,0 2-7,5 0-9,5 0-9,5 0-10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5"/>
    </inkml:context>
    <inkml:brush xml:id="br0">
      <inkml:brushProperty name="width" value="0.0667" units="cm"/>
      <inkml:brushProperty name="height" value="0.0667" units="cm"/>
      <inkml:brushProperty name="color" value="#6ADCAB"/>
    </inkml:brush>
  </inkml:definitions>
  <inkml:trace contextRef="#ctx0" brushRef="#br0">59850 16552 329,'9'-7'0,"3"-1"-1,4 0-2,2 0 0,-1 0 10,-5 0 20,-5 1 20,-4-1 21,-3 3 8,0 8-4,0 6-4,0 7-3,-1 4-8,0 1-9,-2 1-11,0 1-10,-1 2-7,2 1-4,0 3-4,2 1-5,0 2-1,0 1-1,0 0 1,0 2 0,-1 1-5,0 0-11,-2 2-10,0 1-10,-1-1-8,0 0-6,0-1-7,1-1-5,-1-4-5,0-6-5,0-5-4,0-6-5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3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37077 23744 480,'-10'-1'12,"10"0"22,12-2 24,10 0 23,8-1 3,4 0-17,6 0-17,5 1-17,3-1-10,1 2-2,3 0-3,2 2-3,2 0-3,2-2-4,1 0-5,3-1-3,-1-1-8,-2 2-10,-4 0-10,-3 2-9,-3-1-8,-2 0-1,-3-2-4,-4 0-2,-5 0 2,-7 0 6,-9 2 7,-7 1 6,-4-1 3,0-1 1,0 0-1,0-1 2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40250 22931 529,'1'-14'101,"4"5"-20,2 3-20,3 4-19,3 2-12,0 2-3,1 0-3,1 2-3,4 0-3,7 3-2,7 2-3,7 2-2,1 0-2,-2-1-2,-4-1-2,-2 0-1,-3-1-5,-3-1-9,-3 1-9,-3 0-10,-3 0-7,-3 1-8,-3 2-7,-2 0-7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37924 24150 591,'-16'0'2,"0"2"6,1 0 6,-1 2 5,3 0 8,8 0 9,7-1 10,6 1 11,8 0-2,7 0-10,9 0-10,7 0-12,6-1-7,4 0-4,3-2-3,5 0-5,2-1-4,0 0-1,0 0-2,-1 0-2,0 0-2,-2 0 1,-2 0 0,-2 0 0,-5 0 0,-6 0 2,-7 0 1,-7 0 1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38290 24550 634,'-19'2'72,"10"4"-6,10 3-5,10 5-5,7 2-10,5 1-12,5 1-12,4 1-14,5-2-11,2-3-13,4-5-13,3-3-13,-4-2-8,-6 0-5,-9 0-4,-7 0-6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5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43828 22780 372,'-15'-22'45,"2"7"-1,2 3-2,3 6-2,-3 6-1,-6 8-1,-5 7 0,-7 9-2,-2 4-2,0 1-6,-1 0-6,1 2-6,0 0-3,-1 1-3,1-1-3,0 0-2,1 0-1,3-1 0,3-2-2,3 1 1,3-4-1,2-2-1,4-3-1,3-2-1,7-5-3,12-3-8,11-4-6,13-4-7,8-6-3,6-8-1,6-7 0,5-9 1,3-3 0,0 2 3,-2 0 2,-1 1 3,-3 2 3,-6 3 3,-6 3 4,-6 3 3,-6 3 4,-7 2 4,-7 4 3,-7 3 4,-5 2 8,-6 4 14,-5 2 12,-4 4 14,-3 2 2,1 3-10,-1 3-9,0 3-9,0 2-6,-1 1-2,-1 1-4,-1 1-1,0 1-4,4-1-1,3 1-2,2-1-2,2 0-2,1-1-1,-1-1 0,0-1-2,3-1-4,6-3-10,5-1-11,7-2-8,4-5-4,3-8 5,3-8 4,3-8 5,2-5 1,0-3-1,2-3-1,1-2-2,-2-3 2,-6 1 4,-3 0 5,-6-1 4,-4 2 4,-3 2 1,-3 1 4,-2 3 1,-3 2 3,-2 3 0,-2 3 0,-2 3 1,-3 2 1,-4 2 0,-4 2 0,-3 2 0,-4 2-3,-1 2-6,-3 2-8,-1 2-7,-1 2-5,3 2-7,1 2-5,3 2-7,2 0-1,5 1 0,3 0 0,4 0 2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5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46450 23700 481,'29'0'1,"-5"2"2,-5 0 2,-5 2 2,0-1 7,3-1 10,5 0 11,3-1 11,3 0 4,-1 1-1,1 3-3,-1 2-1,-2 2-3,-3 2-6,-4 2-4,-5 1-6,-3 2-4,-4 1-6,-4 2-5,-4 0-4,-6 2-5,-7 2-4,-9 4-4,-7 3-4,-4 0-2,1-1-3,1-3-2,2-1-2,1-3-1,7-3 1,4-3 1,4-3 2,8-3 1,7-2 4,7-4 2,9-2 3,6-5-1,5-2-3,5-5-4,5-4-3,3-1-1,2-1 0,2 0 1,2 1 2,-1 0-3,-4 2-4,-4 3-6,-3 1-4,-6 1-2,-4 2 1,-5 1 1,-4 0 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5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49141 23580 478,'-4'-7'28,"8"1"12,8 1 14,7 0 12,8 2 4,5 1-7,6 0-6,6 2-7,3 0-9,0 0-11,0 0-13,0 0-11,-2 0-11,-2 0-7,-4 0-8,-2 0-7,-4 0-4,-3 0 3,-5 0 1,-3 0 2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50277 22768 423,'-27'-29'29,"8"7"4,7 5 3,8 7 3,4 5 2,-2 8 3,0 6 2,-1 7 3,-1 5-2,2 3-3,0 3-4,2 3-4,0 2-4,0 2-7,0 2-6,0 2-7,0 2-8,0-1-9,0 0-11,0 0-10,0-1-11,0-2-10,0-2-11,0-1-11,0-5 2,2-6 11,0-5 14,2-6 12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52946 22505 394,'7'-13'45,"0"6"2,-2 6 1,0 6 3,-2 5-2,1 5-3,0 5-5,0 5-4,-1 3-2,-2 1-2,-2 1-1,-2 1-1,-1 0-3,0 0-3,0 0-3,1 1-3,-2-2-7,0-2-8,-2-2-8,0-1-9,0-3-14,-1-1-19,0-3-17,0-1-20,2-5-4,1-8 8,2-8 10,2-8 8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53200 23178 481,'8'-15'5,"0"2"11,-1 3 10,1 1 12,1 2 6,4 0 4,2 2 3,3 1 4,2 0-2,1 2-8,1 0-7,1 2-8,1 0-7,-1 0-4,1 0-4,-1 0-5,-1 0-8,-3 0-9,-3 0-10,-2 0-10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36"/>
    </inkml:context>
    <inkml:brush xml:id="br0">
      <inkml:brushProperty name="width" value="0.06216" units="cm"/>
      <inkml:brushProperty name="height" value="0.06216" units="cm"/>
      <inkml:brushProperty name="color" value="#6ADCAB"/>
    </inkml:brush>
  </inkml:definitions>
  <inkml:trace contextRef="#ctx0" brushRef="#br0">61301 16798 353,'14'-24'39,"-1"3"3,-2 0 4,-2 1 4,-2 0-3,-1 0-7,0 1-8,-2-1-7,-1 1-6,0 1-2,-2 1-3,0 1-2,-2 0-2,-4 2 1,-2 1 0,-3 1 0,-4 4 0,-2 8-1,-3 8 1,-3 8-1,-1 4 0,3 2-1,1 3-2,3 2 0,-1 1-1,0 2 0,-1 2 1,-1 3 0,0-1 1,3 0 0,1-1 1,3-1 1,1-2-1,4-3-1,2-3-2,4-3-1,3-3-1,4-1-2,4-2-1,3-2-1,4-4-3,1-3-4,3-4-5,2-4-3,1-4-2,2-3-1,3-5-1,1-4 0,2-2 0,1-3 0,1-1-1,1-3 0,-2 0 0,-4-1 1,-3 1 2,-5 0 1,-3 0 1,-2 2 1,-4 3 3,-3 2 0,-3 5 12,-4 10 20,-4 10 20,-4 10 22,-1 5 2,2 1-13,2 0-14,2 3-14,2-1-9,2 1-4,2-1-3,2 1-4,2-1-1,2-2 1,1 0 1,3 0 1,4-1-8,5 1-16,6 1-16,7 1-16,-1-2-5,-8-3 7,-6-4 6,-6-4 8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6"/>
    </inkml:context>
    <inkml:brush xml:id="br0">
      <inkml:brushProperty name="width" value="0.07185" units="cm"/>
      <inkml:brushProperty name="height" value="0.07185" units="cm"/>
      <inkml:brushProperty name="color" value="#F2395B"/>
    </inkml:brush>
  </inkml:definitions>
  <inkml:trace contextRef="#ctx0" brushRef="#br0">54212 21488 306,'0'-29'0,"0"5"0,0 5 0,0 5 0,1 3 6,0 2 13,2 2 12,0 2 13,1 3 9,0 4 7,0 4 5,0 4 6,-1 6-3,0 7-10,-2 8-10,0 8-11,-2 5-8,0 2-4,-2 2-3,0 2-5,-2 2-4,0 0-2,-1 1-3,-2 2-2,1-2-4,1-3-1,0-2-4,2-4-3,0 1-4,0 4-6,0 4-7,0 4-7,1 1-3,0-1 1,2 0 1,1-2 1,0-2-3,0-2-8,0-4-9,0-2-7,-2-4-2,0-4 5,-3-4 5,-2-3 4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8:57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54900 23659 488,'50'-15'70,"-8"4"-5,-9 3-6,-9 3-6,-5 2-5,-1 3-5,-1 4-6,-1 2-6,-2 3-4,-4 2-5,-4 2-4,-4 1-5,-4 3-3,-2 1-2,-4 3-3,-2 2-3,-3 0-2,-1 1-1,-3-1-1,-1 0-2,-1 0-1,4-1-1,3-1 0,3 0 0,3-4 0,4-1 3,4-4 3,4-3 2,5-1 2,7-2 2,7-1 1,7 0 2,9-3-5,14-4-13,12-4-13,13-4-12,-2-1-4,-15 1 5,-16 0 4,-16 2 6,-9 0-6,-3 0-14,-3 1-14,-2-1-14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2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1967 34253 500,'-15'0'2,"-1"0"6,0 0 5,1 0 5,2 0 8,6 0 9,6 0 10,6 0 10,6-2 0,7-2-7,7-4-8,7-2-9,5-2-4,2-1-4,4-1-2,3-1-4,-1-1-2,-2 2-5,-4 1-3,-2 1-4,-4 1-3,-3 3-2,-5 1-3,-3 2-3,-4 2-5,-1 0-8,-3 1-8,-1 2-7,-3-2-10,-4-4-11,-4-4-12,-4-3-10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2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2179 33040 498,'-15'-19'33,"4"10"6,3 10 6,3 10 6,1 7 0,2 5-8,0 5-6,2 5-8,0 3-4,0 4-2,0 2-2,0 4-2,0 1-1,0 0-3,0 0-1,0 0-2,0 1-2,0 4-2,0 2-3,0 3-1,0 3-5,0 0-4,0 1-4,0 1-4,0-3-4,2-6-1,0-8-1,2-6-2,-1-7-1,-1-4 1,0-5 0,-2-4 1,-1-5 2,-3-3 2,-4-3 3,-2-2 3,-3-4 2,-3-4 1,-4-4 2,-1-4 1,-3-3 1,1-1 0,-1-3 1,1-1 0,0-1 2,4 2 4,3 2 5,3 3 3,2 0 5,2 0 3,3 0 4,1 1 3,1-1 1,2 0-1,0 1-1,2-1-2,3-1-4,6-2-8,5-1-7,7-3-7,3-2-6,3-3-4,1-3-4,3-2-4,0-2-2,0 3-1,0 1-1,1 3 0,-2 1-4,0 1-8,-1 1-8,-1 1-7,-3 1-2,-5 2 5,-5 3 5,-4 1 5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3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3600 33606 550,'14'-49'26,"-1"10"4,-2 11 4,-2 11 3,-1 7 0,0 3-6,-1 2-5,1 4-5,0 2-3,2 4 0,0 2-1,1 3-1,-1 6-1,-2 7-4,-4 9-4,-2 7-4,-4 3-3,-4-1-3,-4 0-2,-3-1-3,-2-4-1,4-6 0,3-6 0,2-5 0,6-10-5,6-14-8,7-14-11,8-13-9,2-7 1,2 0 10,1 0 11,1 0 10,-1 3 7,-5 7 4,-3 7 3,-5 7 3,-3 8 7,-4 9 8,-4 8 8,-4 9 9,-4 6 2,-2 5-2,-3 3-4,-3 4-3,0-1-3,5-6-5,3-6-4,4-5-4,6-7-5,11-8-6,10-8-3,9-8-6,3-3-4,-6 1-4,-4 1-3,-5 0-4,-2 1-4,1-1-5,1-1-4,1-1-4,-5 4-6,-10 10-7,-12 10-7,-10 9-6,-4 4 3,3-5 12,2-3 15,4-4 12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3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3545 35063 541,'-56'41'20,"14"-12"3,13-11 3,15-12 3,11-9 1,9-2 0,11-5-2,10-4-1,4-1-2,0-1-2,1 0-3,-1 1-2,-1 0-2,-1 2-1,-3 2-1,-1 3-1,-3 1-1,-3 2-1,-3 2-2,-3 2-1,-3 3-1,-2 4 1,-4 4 1,-2 3 2,-4 4-2,0 3-2,-3 3-2,-2 3-3,-3 3 0,-6 5-1,-4 3-1,-4 4 0,-5 0-2,-1-3-5,-3-5-5,-1-4-5,-1-4-4,0-3-3,-1-4-2,1-5-3,1-3-2,1-2-2,3-4-3,2-2-1,2-5 0,5-6 1,3-6 3,5-5 1,2-4 3,4 1 5,2-1 4,4 1 4,1 1 5,2 3 5,0 3 6,2 3 5,1 2 1,1 2-2,3 2-2,2 2-3,2 3 5,3 4 12,3 4 13,4 4 13,2 3 5,6 3-2,5 3-2,5 3-3,3 1-7,2-1-13,2-1-13,2-1-14,-2-2-11,-6-2-9,-6-4-10,-5-3-9,-6-2-4,-2 0 5,-3-2 4,-2 0 4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4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2279 38365 443,'-9'-2'7,"12"-1"13,13-2 15,14-1 13,6-3 3,2-2-8,2-2-8,2-1-9,1-1-4,0 1-3,0 0-1,0 2-3,-3 1-4,-6 3-6,-5 1-7,-7 2-6,-3 0-5,-1 0-2,-1-1-2,0-1-2,-3-1-4,-3 0-7,-3 0-6,-2 0-6,-5-3-3,-6-5 4,-6-7 4,-5-5 2,-4-3 5,0 1 7,1 2 6,-1 0 7,2 2 5,1 5 1,2 3 2,3 5 2,0 1 1,0 2-1,0 1-1,1 0-1,0 2 9,2 1 19,2 0 19,2 2 19,1 5 9,1 10-3,-1 9-1,0 11-2,0 4-6,2 2-12,0 0-12,2 2-10,0-3-8,0-6-4,0-5-4,0-6-4,0-1-2,0 8-2,0 7-1,0 7-2,-1 5-1,0 4-4,-2 3-2,0 5-3,0-2-3,0-8-2,2-8-3,0-8-1,-1-9-6,-6-11-6,-4-10-8,-5-11-8,-2-10-1,1-7 2,1-9 4,1-6 2,0-5 6,2 2 5,1 0 7,1 2 5,1 2 7,2 5 3,2 5 6,3 6 4,0 3 8,2 5 10,0 3 11,2 4 11,1 2 2,4-2-7,2 0-6,3-1-7,4 0-5,2 1-3,3 0-5,3 2-3,3-1-9,2-4-18,4-2-16,3-3-16,0-2-6,-1-1 4,-3-1 4,-2-1 5,-2 1 5,-3 1 8,-3 3 8,-3 1 7,-3 4 15,-6 5 25,-5 4 24,-4 6 25,-4 4 3,-2 7-16,-2 5-16,-1 7-15,-4 5-12,-4 5-5,-3 4-6,-5 6-6,-1 2-3,0 0 1,-1 0 1,1-1 0,1-2-5,3-7-9,3-8-10,3-6-10,2-5-5,2-4 0,3-5 0,1-3 0,4-4 1,8-2 4,6-3 3,7-4 5,4 0 6,1 1 9,1 0 10,1 2 9,1 1 9,-1 0 5,1 1 8,-1 2 6,0 1 2,-1 2-3,-1 2-4,-1 2-2,-1 1-4,-1 1-4,-1 2-5,0 0-4,-3 0-2,-1-1 0,-2 0 1,-2-2-1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4129 38144 486,'14'-35'5,"-1"9"10,-2 9 11,-2 9 9,-1 4 5,-1 2-3,1 0-2,0 2-2,0 3-7,2 6-9,0 5-10,1 7-10,-3 4-5,-6 2-2,-7 4-1,-8 3-1,-2-1-3,1-3-5,1-5-3,1-3-5,3-5 5,6-5 13,6-5 14,6-4 13,4-4 7,5 0-1,3-2-1,5 0-1,-1 0-3,-3 0-4,-5 2-7,-3 0-4,-6 6-6,-6 10-5,-7 9-7,-8 10-5,-4 4-2,-3-3-1,-3-4 1,-3-2 1,-2-3 2,-1-3 5,0-3 4,-2-3 5,1-2 7,1-2 9,3-3 8,1-1 10,3-1 3,3-2-2,3-1-1,3 0-3,4-2 1,6-1 2,6 0 3,6-1 3,6-3-2,7-2-5,7-4-6,7-2-6,4-2-5,2 1-2,2-1-3,2 0-3,0 1-4,-1 1-6,0 0-7,-1 2-5,-3 1-6,-4 2-5,-4 2-4,-3 3-5,-5 0-4,-2 0-5,-3 0-3,-2 0-5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15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5659 37719 418,'-2'-16'0,"0"0"-1,-3 1 0,-2-1-1,0 1 2,1-1 5,0 0 4,2 1 5,0 0 1,0 2 0,0 2-2,0 3-1,0 6 10,-2 13 22,0 13 22,-1 13 21,0 10 1,2 8-18,2 7-18,3 9-20,-1 7-12,-1 6-6,0 8-7,-1 6-7,-1 9-8,2 11-13,0 11-13,2 10-11,1 4-3,4-4 6,2-4 8,3-4 6,1-12-3,-2-21-12,-3-20-13,-1-20-12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1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15175 32466 527,'8'-14'2,"-2"2"3,-1 4 5,0 3 4,-1 0 4,0 0 7,0-1 5,0-2 6,-1 1 0,-1-1-5,0 0-4,-2 0-5,0-1-3,-2-3-3,0-4-2,-1-2-2,-2 0-2,0 1-2,-2 2-2,0 3-2,-2 1-1,-3 0 1,-4 2-1,-2 1 0,0 1-1,1 2 1,2 2-2,3 2 1,-1 2-1,0 4-2,-1 2-1,-1 3-1,-1 3 0,1 0 0,-1 1 1,0 1 0,1 3 2,1 3 1,1 5 2,1 3 2,0 2 1,0 1 0,0-1 0,1 0 0,0 1-1,2 1 0,2 1-1,2 0 0,1 1 0,1 1-1,-1-1 1,0 0 0,0-1 1,2-3 0,0-4 0,2-1 1,0-5-1,2-1 1,0-5-1,2-1 0,1-3-1,5-1 0,4 0-1,4-2-1,4-1-1,6-2-3,7-3 0,5 0-3,4-4-4,4 0-7,2-3-6,3-2-7,2-1-3,-2-2 3,-1 0 1,0-1 3,-6 0-5,-8 2-11,-10 2-12,-7 3-12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49"/>
    </inkml:context>
    <inkml:brush xml:id="br0">
      <inkml:brushProperty name="width" value="0.05865" units="cm"/>
      <inkml:brushProperty name="height" value="0.05865" units="cm"/>
      <inkml:brushProperty name="color" value="#FED406"/>
    </inkml:brush>
  </inkml:definitions>
  <inkml:trace contextRef="#ctx0" brushRef="#br0">15300 22972 375,'29'0'142,"-3"0"-33,-5 0-34,-3 0-34,0 1-18,3 0-4,5 2-2,3 0-4,2 1-2,1 0 0,-1 0-2,1 0 0,-1-1-1,2-1-1,1 0-1,1-1-2,1-1 0,0 0 0,2 0-2,1 0 0,0 0 0,0 0 0,0 0 0,0 0 0,-1 0 0,-1 0 1,-3 0 0,-1 0 0,-2 0 1,0 0 0,1 0 0,-1 0 0,2-1 1,2-1 0,4 0-1,3-1 1,3-3 0,6-2 1,4-3 0,6-3 2,0-2-1,-3 2-1,-3 1-1,-2 1-1,-3 1-1,0 0 0,-2 2-2,0 1-1,-2 0 0,-2 2-1,-2 1-2,-2 0 0,-1 1 0,-2 0 0,0 0 1,-1 1 1,-1-1 0,1 2 1,-1 0 0,0 2 1,0 0 0,1 0 0,-1 0 0,0 0 1,0 0-1,-1 0 0,-1 0-2,-1 0 0,-1 0-1,0 0 1,1 0-1,-1 0 0,0 0 0,-1 0-1,-2 0 0,1 0-2,-2 0 1,0 0 0,1 0 1,-1 0 0,1 0 1,-1 0 0,1 0 0,-1 0 0,1 0 0,1 0 1,1 0-1,1 0 0,0 0 0,0 0 1,1 0 0,-1 0 1,0-1-1,1-1 0,-1 0 0,1-1-1,-2-1 0,0 2 0,-1 0 0,-1 2 0,-2 0 0,-1 0-1,-3 0 0,-1 0 0,-2 0-3,-1 0-3,-1 0-5,0 0-3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2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15030 38450 479,'-7'23'146,"2"1"-33,3-1-35,1 1-33,1 1-19,0 2-4,0 4-3,0 3-5,0 1-1,0 1 0,0-1 0,0 0-1,0 1-6,0 0-11,0 2-13,0 1-11,-1-2-6,0-2 2,-2-3 2,0-3 1,0-7-5,1-9-12,0-10-14,2-10-12,0-4 1,0 1 16,0 0 17,0 2 15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2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15000 39737 560,'0'-29'0,"2"5"0,0 5 0,2 5 0,0 3 3,1 1 6,2 0 6,0 2 6,1 0 5,2 1 6,0-1 6,1 0 5,1 1 2,2 2-5,0 2-4,1 3-4,0-1-4,1-1-4,0 0-6,-1-1-4,0-1-4,-1 2-5,-1 0-5,0 2-4,-2 0-8,1 0-11,0 0-12,0 0-11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3"/>
    </inkml:context>
    <inkml:brush xml:id="br0">
      <inkml:brushProperty name="width" value="0.05537" units="cm"/>
      <inkml:brushProperty name="height" value="0.05537" units="cm"/>
    </inkml:brush>
  </inkml:definitions>
  <inkml:trace contextRef="#ctx0" brushRef="#br0">15912 38294 397,'-2'-16'3,"0"-2"6,-3 0 7,-2-1 5,1 4 10,2 7 11,4 8 12,3 8 11,0 5 1,-1 3-9,0 3-11,-2 3-10,0 4-7,0 3-4,0 4-4,0 4-4,0 2-4,0-2-3,0 0-2,0-1-2,0 0-2,0 2 2,0 2 1,0 3 1,-1 0-6,-2 3-10,-2 2-12,-1 2-12,-2 0-6,2-2 0,1-2 0,1-2-1,0-4-1,2-4-1,0-5-2,2-5-1,0-7-1,0-9 0,0-8 0,0-10 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3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16100 40030 400,'29'-50'4,"-5"10"7,-5 10 7,-5 10 7,-2 5 5,0 2 3,-1 3 2,1 1 3,-1 6-1,-1 10-4,0 9-3,-2 11-3,-2 5-5,-4 2-4,-4 2-4,-4 2-6,-1-1-2,2-6 1,3-4 0,1-5 0,3-6-2,5-8-7,6-8-6,4-8-6,5-7-3,5-7 1,4-7 1,6-6 0,1-2 1,-3 5 2,-4 5 0,-2 6 1,-3 2 2,-3 2 1,-3 3 0,-3 1 1,-3 4 9,-4 6 16,-4 6 15,-4 6 16,-2 4 4,0 1-9,0 3-9,0 2-9,0 1-5,0 0-4,0 2-1,0 1-4,1 1-1,2-1-4,2 1-2,1-1-2,3-1-2,0-3-4,1-3-1,2-3-2,0-2-2,1-2 0,1-3 0,1-1 0,1-4 0,0-8-2,-1-6-1,1-7 0,0-4-2,-1-2 1,1-3 0,0-1 0,-2 0 2,-3 3 2,-3 4 4,-2 2 2,-3 2 2,-1 2 0,0 3 1,-1 1 1,-3 2-2,-2 3-3,-4 1-3,-2 2-4,-4 3-5,-5 2-9,-5 3-9,-5 4-7,0 1-1,5 0 7,5-1 9,5 1 7,2 0 0,0 2-11,1 0-9,-1 1-10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25"/>
    </inkml:context>
    <inkml:brush xml:id="br0">
      <inkml:brushProperty name="width" value="0.05849" units="cm"/>
      <inkml:brushProperty name="height" value="0.05849" units="cm"/>
    </inkml:brush>
  </inkml:definitions>
  <inkml:trace contextRef="#ctx0" brushRef="#br0">14751 46044 376,'0'-15'2,"0"2"5,0 3 6,0 1 4,0 1 3,-2 0 2,0 0 1,-1 1 1,-3 0 1,-4 2 2,-4 2 0,-3 2 2,-4 2-1,0 4-5,-1 2-4,-1 3-4,0 4-2,-1 2-1,1 3 0,-1 3-1,0 3 0,-1 2-2,-1 4-2,0 3-1,0 2 0,2 0-2,4 2 0,3 1 0,2 0-2,1 0 1,1 0-1,1 0 1,1 0-1,4 0 0,2 1 0,4-1 0,1-1 0,0 0 0,0-2-2,0 0 1,1-2-2,2-1 1,2-3-2,2-2 0,2-3-1,5-5-1,4-4-1,3-6-1,5-5-2,3-2-2,4-6-1,5-2-3,2-7-2,4-7-4,2-9-2,4-7-3,0-4-2,-2 2 1,-2 0-1,-2 1 1,-4 3 1,-6 2 4,-5 3 3,-7 3 3,-5 3 3,-4 5 3,-6 3 3,-4 4 2,-5 3 3,-1 1 6,-2 0 3,-1 2 5,-3 1 4,-2 0 0,-2 2 2,-1 0 2,-2 2-1,-2 4 0,0 2-1,-1 4-2,0 1 0,-1 3-2,0 1 0,1 3-2,0 1 0,3-1-1,1 1 0,2-1 0,1 1-2,1 0 0,-1-1-2,0 1 0,2-2-3,2-1-3,4-3-2,3-1-4,4-3-4,7-4-5,7-4-6,8-4-5,1-5-2,0-4 3,-1-5 3,-1-5 3,0-2 1,0 1 1,-1 1 2,1 1 0,-3 2 2,-3 3 1,-5 2 2,-3 4 2,-3 4 7,0 4 10,-2 6 10,0 4 11,-2 4 4,2 1-3,-2 3-3,1 2-3,1-1-3,0-1-4,1-3-3,2-1-4,0-2-3,1 0-4,2-2-3,0-1-4,2-1-4,1-4-3,3-3-3,2-2-4,1-4-2,3-6-1,1-4-3,3-5 0,0-3-2,1-1 2,-1-1 0,0 0 2,0-1 1,-1 1 1,-1 1 3,-1 1 1,-2 3 2,-4 3 0,-5 4 0,-3 5 1,-5 3 11,-4 6 22,-6 4 23,-4 5 22,-2 4 4,2 0-13,3 1-13,1 1-14,1 1-8,0 1-3,0 1-4,0 2-4,1 0-2,0 1-1,2 0-2,0 3-2,2-1 0,0 2 0,2 1 0,0 1 0,2 0-1,0-3-5,1-2-3,2-1-4,0-3-3,3-5-2,2-3-2,2-4-1,1-3-3,1-2 0,1-2 0,1-2-2,1-4 1,-1-4 2,1-5 1,0-5 1,-2-2 1,-1-1 3,-3 1 2,-1-1 2,-2 0 2,0-1 2,-2-1 3,-1 0 1,0-2 2,-2-1-1,-1-1 1,0-1 0,-2 1-1,-2 2 1,-2 1 0,-2 3-1,-3 3 0,-4 5 0,-4 4-1,-3 6 0,-5 5-2,-3 6-3,-5 6-4,-3 5-3,-2 5-7,0 3-9,-1 3-9,1 3-9,3-1-5,5-3 1,7-5 0,5-3 1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1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20950 32992 456,'9'-3'78,"1"8"-15,3 9-15,2 10-15,0 2-9,1-2-3,0-1-1,-1-2-3,0-3-1,-1 0-1,0 0-1,-2-2-1,-1 1 0,-3 1-1,-1 3-1,-2 1-1,-2 3-1,-2 3 0,-2 3-2,-2 3 0,-2 1-1,-3 2 0,-4 1 0,-2 0 0,-1 2-1,1 2 1,1 3 0,1 1 0,0 2-1,0 3 0,0 4-2,1 2 0,0 1 0,2-3 1,2-1 0,2-2 0,2-3 0,0-2 0,2-4-2,1-2 1,1-1-1,1 0 0,3 2 1,2 0 1,1 1-3,2-2-2,0 0-5,1-1-3,1-1-3,0 0-3,-1 0-3,1 0-1,0-1-6,1-3-6,2-4-7,0-2-6,1-2-3,3-3 3,1-1 2,3-3 2,-2-2 4,-3-2 6,-5-4 5,-3-3 6,-2-2 2,0 0-3,0-2-1,0 0-2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1"/>
    </inkml:context>
    <inkml:brush xml:id="br0">
      <inkml:brushProperty name="width" value="0.05475" units="cm"/>
      <inkml:brushProperty name="height" value="0.05475" units="cm"/>
    </inkml:brush>
  </inkml:definitions>
  <inkml:trace contextRef="#ctx0" brushRef="#br0">20789 40500 401,'-15'16'4,"2"-1"8,3 1 8,1 0 7,2-1 4,2 1-2,2 0-1,2-1-2,1 4-2,0 5-1,0 7 0,0 5-2,0 4-1,0 2 0,0 2-1,0 2 0,0 2-1,-2 2 0,0 2-3,-2 2 0,0 2-1,1 3-1,-1 3 0,0 3-1,0 1 0,2-1 1,0 0 1,2-2 1,0-2-1,0-1-2,0-2-1,0-2-2,0-3-1,2-1-1,0-2-1,2-2 0,0-1-2,0-2-1,-1 0-3,1-2-1,0 1-1,-2 0 0,0 2 0,-2 0 1,0 2 0,0 2-1,0 2 0,0 2-1,-1 0 0,-4-1-2,-2 0-1,-3-2-2,-3 0-3,-2-2-3,-1 0-5,-3-2-4,-1 1-4,-3 0-4,-1 2-5,-2 0-4,-1-2-2,1-4 0,1-5 1,1-6-1,2-4 1,3-7 0,3-5-1,3-6 1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2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23641 40014 408,'-4'-7'26,"8"2"6,8 2 5,7 2 5,5 1 1,1 0-5,1 0-6,1 0-4,1 0-3,1 0-4,1 0-2,1 0-2,1-1-1,0 0 1,2-2 2,1 0 1,1 0 0,0 0-3,2 2-1,1 0-2,0 1-3,-2-2-3,0 0-2,-1-1-4,-2-1-1,-2 2 0,-1 0 0,-3 2 1,0-1-1,1 0-1,1-2-1,1 0-2,1 0 0,2 0 1,3 2 0,1 0 1,1 0 1,0-2 1,0-2 1,1-1 1,-1-2 0,0 2 1,0 1 0,0 0-1,0 1 2,-2 0 0,0 0 1,-1 1 1,-1-1 0,1 2-1,-1 0-1,0 2 0,1 0-2,1 0-1,0 0-1,2 0-2,1 0 0,0 0 0,2 0 1,1 0 0,0 0-1,0 0-1,0 0 0,0 0-2,1-1 0,0 0-2,2-2-2,0 0-2,0-1 1,-2 0 1,-2 0 1,-1 0 2,-3 1 0,0 1 0,-1 0 1,-1 2-1,-1 0 0,0 0 0,0 0 1,1 0-1,-2-2 0,0 0-1,-1-3 0,-1-2-2,-1 0 0,1 0 1,-1 2 0,0 1 1,0 0 0,-1 0-1,-1 0 0,-1 0-2,-2 1 1,-1 0 0,-3 2 1,-1 0 0,-2 1 0,-1-2 0,-1 0 1,-1-2 1,-1 1 0,0 0 0,-2 2 0,-1 1 1,1-1-1,0-1 0,1 0-2,1-1-1,0-1-4,-1 0-9,-1 0-9,0 0-7,-2 0-4,-1 0 2,0 0 3,-2 1 1,-1-1 4,0 0 4,-2 0 4,0 0 4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2"/>
    </inkml:context>
    <inkml:brush xml:id="br0">
      <inkml:brushProperty name="width" value="0.05456" units="cm"/>
      <inkml:brushProperty name="height" value="0.05456" units="cm"/>
    </inkml:brush>
  </inkml:definitions>
  <inkml:trace contextRef="#ctx0" brushRef="#br0">34783 38700 403,'30'8'128,"-4"2"-27,-2 0-27,-3 1-26,-1 1-15,1 0-5,1-1-4,1 1-3,0-1-3,-1-1-1,-1 0 0,0-2-1,-2 0-2,1 2-1,-1 0-3,1 1-2,-2 1-2,-1 2 0,-3 0-2,-1 1-1,-1 0-1,0-1 0,-1-1 0,1 0-1,0-2-1,0 1-3,-1 0-4,1 0-2,-3 0-2,-6 3 2,-6 1 2,-6 3 2,-5 0 0,-5-1 2,-5-1 0,-5 0 0,-6 0 0,-6 5-4,-8 3-2,-6 4-3,1 0-6,8-7-6,10-5-8,8-6-6,5-3-9,1 1-9,1 1-10,1 2-10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39"/>
    </inkml:context>
    <inkml:brush xml:id="br0">
      <inkml:brushProperty name="width" value="0.05088" units="cm"/>
      <inkml:brushProperty name="height" value="0.05088" units="cm"/>
    </inkml:brush>
  </inkml:definitions>
  <inkml:trace contextRef="#ctx0" brushRef="#br0">40314 30721 432,'-9'-8'3,"0"0"5,-1 1 6,-1-1 6,-2 3 4,0 8 2,-1 6 3,-1 7 2,0 4 0,2-1-4,3 1-3,1-1-4,1 2-2,0 0-1,0 0-2,0 3-1,1-1-1,-1 1-1,0-1 0,0 1-1,0-1-1,0 1 0,1-1-2,-1 1-1,0-1 0,2 1 0,1-1 0,0 0 1,2 1 0,0 1 0,2 1 0,1 1 1,0 1 0,0-1 0,0 0 0,0 1-1,0 0 0,3 1 0,2 0-2,2 2 0,1 1-1,0-1-1,0 0 0,-1 1-1,1-1 0,-2 2 0,-1 1 1,0 1 0,-1 0 1,0 0-3,0 0 0,0 1-3,-1-1 0,-1 2-1,0 1-2,-2 0 0,0 2-1,-2-1-2,0 0-2,-1 0-1,-1 0-1,0 0-1,0 0-1,0 1 0,-1-1-1,-2 0 0,-2 0 1,-1 0-1,-4 0-1,-2-2-3,-3 0-3,-3-1-2,-1-1-3,-1 0-1,1 1-1,-1-1-1,0-1-2,-1-2-2,-1-1-1,-1-3-2,2-3 0,5-5 3,5-5 3,5-4 3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4:50"/>
    </inkml:context>
    <inkml:brush xml:id="br0">
      <inkml:brushProperty name="width" value="0.05923" units="cm"/>
      <inkml:brushProperty name="height" value="0.05923" units="cm"/>
      <inkml:brushProperty name="color" value="#FED406"/>
    </inkml:brush>
  </inkml:definitions>
  <inkml:trace contextRef="#ctx0" brushRef="#br0">42427 8707 371,'-21'-8'0,"5"2"0,4 1 0,6 0 0,1 0 5,0-2 10,-1-1 11,-1-3 10,-1 0 2,2 0-5,0 2-5,2 1-5,4 1 1,8 2 7,8 2 7,7 2 6,4 1 1,1 0-8,-1 0-6,1 0-8,-1 0-4,1 0-2,-1 0-2,1 0-3,0 0-1,2 0 0,2 0-2,3 0 0,2 0-2,4 0 1,4 0-1,4 0 0,3 0-1,0 0-1,2 0-2,0 0-1,1-1-2,2 0 1,0-2 0,1 0 0,1 0-1,0 0-2,0 2-3,0 0-2,0 1-1,3-2 1,2 0 1,1-1 1,1-2 1,-2 2-1,-3-1 1,-1 0 0,-1 0 1,0 2 2,0 0 3,-1 2 3,1 0 0,0 2-1,0 0 0,0 2-2,-2-1 0,-1-1-1,-2 0-1,-2-1-1,-3-1-1,-2 2 0,-3 0-1,-4 2 1,0-1-1,-1-1 0,0 0 0,0-2 1,-2 0-1,-3 0 0,-5 0 1,-3 0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0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40250 38200 426,'14'30'100,"-3"-3"-20,-3-3-21,-2-3-21,-3-1-11,0 3-3,-2 1-3,0 3-2,-1 1-2,2 2-1,0 3-3,2 1-1,-1 1-2,-1 1-1,0-1-1,-2 0-1,1 0-1,0 1-1,2-1 0,0 0-1,0 1 0,0 2-1,-1 2 0,-2 3 0,0 0-1,0 2 1,0 0 0,0 2 0,0-1 1,0 0 0,0-2 2,0 0-1,0-2 1,2 0 0,0-1 0,2-2-1,-1 1-1,0-1 0,-2 0 0,0 0-1,-1 1-1,0 2 1,0 2-1,0 2 1,0 2-1,0 2-1,0 2-2,0 2 0,0 0-1,2-2 0,0-3 0,2 0 0,-1-4 0,-1-2-1,0-4 0,-2-2 0,1-2-1,0 1 1,2-1 0,0 0 1,1 1 0,0 1-1,0 0 0,0 2-1,-1 1 0,-1 4 1,0 3-1,-1 2 1,-1 1-1,0 0-1,0-2-1,0 0-2,0-3 1,0-2 2,0-4 1,0-2 2,0-1 0,0-1 0,0 0-2,0 0 0,0 0 0,0 1-2,0-1 0,0 0 0,0 3 0,0 5-1,0 4 1,0 6 1,0 1-1,0-1-1,0-1 1,0 0-2,0-2 1,0-2-1,0-2 0,0-2 0,0 0 1,1 2 0,2 2 0,0 2 0,1 0-1,-2-2-1,0-2-3,-2-2-1,0 0-1,0 4 1,0 2 1,0 4 2,1-1-3,0-3-5,2-2-6,0-3-6,0-7-1,0-8 4,-2-9 4,0-9 3,-1-4 1,2 0-1,0 0-2,2 0-1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44825 31375 333,'49'20'167,"16"14"-1,15 14 1,17 16 0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44900 31298 999,'7'-8'-62,"-1"2"14,-1 1 15,0 1 15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44573 30695 452,'-1'-13'29,"-2"4"5,-2 6 5,-2 5 5,-3 5-2,-5 9-9,-6 8-8,-3 7-9,-4 3-4,-1 0-1,-1-1 0,-1-1 0,0-1 0,1 0-1,2 1 0,0-1 1,2-1-1,5-3-1,3-4 0,4-1 0,4-3-1,3-1-3,2-1-1,4-1-2,5-2-2,10-4-1,7-5-2,10-2 0,5-6-2,3-2-1,1-5-2,2-4-2,2-2-2,0-1-3,2-1-3,0-1-3,0-2-1,-2 0 1,-2 0 1,-2-2 2,-3 0 0,-3 4 1,-5 3-1,-3 3 1,-5 2 5,-5 1 11,-5 0 11,-4 2 11,-5 3 7,-1 4 4,-2 6 3,-1 4 3,-3 3-1,-2 3-5,-2 2-5,-2 2-5,0 1-4,1 1-2,0 0-2,2 3-3,0-1-1,0 1-2,1-1 0,-1 1-2,1-1 1,2 2-1,2 1 1,2 1 0,2-1-1,2-3-4,2-3-3,2-3-4,2-3-1,1-2-1,3-4 0,2-3 0,2-2-1,5-4 0,3-2-1,5-3-2,3-5 0,4-6-3,4-5-2,4-7-2,0-2 0,-3 0 2,-6 0 1,-2-1 3,-5 1 1,-5 1 2,-5 2 3,-5 0 2,-3 1 1,-2 1 2,-3 1 2,-1 1 0,-3 2 2,-6 3 1,-4 3 0,-5 3 1,-4 2-1,-1 4-1,-3 2-1,-1 4-2,-4 3-4,-3 6-7,-5 4-7,-3 5-7,1 2-1,8-3 5,6-1 4,7-2 6,3-2-4,0-1-14,0 0-13,1-2-14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3"/>
    </inkml:context>
    <inkml:brush xml:id="br0">
      <inkml:brushProperty name="width" value="0.05278" units="cm"/>
      <inkml:brushProperty name="height" value="0.05278" units="cm"/>
    </inkml:brush>
  </inkml:definitions>
  <inkml:trace contextRef="#ctx0" brushRef="#br0">44702 37158 416,'7'-16'3,"-2"0"7,-2 1 5,-2-1 6,-3 3 5,-2 4 4,-4 6 4,-2 5 4,-2 3-2,-3 5-6,-2 4-6,-1 3-6,-3 4-4,-1 3 1,-3 3 0,-1 3-1,-2 2 1,-1 3-1,-1 1-1,-1 2 0,1 0-1,3 0-1,4-1-1,2-1-1,3-3-1,4-2 1,4-3 1,5-3 0,3-4-1,5-3-4,6-4-4,4-4-3,6-5-3,7-5-3,7-4-2,7-5-2,4-7-3,3-6-2,4-6-4,2-8-3,1-3-2,0 2 2,-2 0 0,0 1 1,-4 3 2,-6 4 4,-6 3 3,-6 5 5,-4 3 3,-5 2 5,-3 4 3,-4 3 6,-5 3 4,-5 4 8,-4 4 6,-6 4 7,-3 4 1,-1 5-4,-3 5-4,-2 6-4,1 1-2,1 2-2,2 1 0,2 1-2,2 0-1,-1 0-3,0 1-1,0-1-3,1 0-1,2-2 1,2 0-1,3-1 0,0-2-2,1-3-1,2-3-3,0-3-1,3-3-3,4-4-3,3-5-2,5-2-4,3-6 0,3-4 0,3-6-1,3-3 1,1-6-1,1-3-1,-1-5-2,0-3 0,-1-3-2,-3-1 2,-3 0 1,-3-2 0,-3 2 1,-3 2 1,-2 3 0,-4 3 0,-2 3 4,-2 3 6,-3 3 5,0 3 6,-4 3 2,-2 1-4,-4 2-2,-2 2-3,-3 3-2,-3 1-3,-3 2-3,-3 2-2,-3 3-6,-3 6-9,-3 4-11,-3 5-9,2 1-4,7-3 1,7-3 2,7-2 2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4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48084 38316 448,'10'-7'5,"4"2"11,3 2 10,5 2 11,1 2 2,1 4-4,-1 2-5,1 3-5,-2 3-3,-3 0-3,-3 1-2,-3 1-2,-2 2-2,-2 3-1,-3 3-3,-1 3 0,-4 2-2,-6 1-1,-5 1-1,-7 1 0,-4 0-3,-1 0-2,-3 1-3,-1-1-3,0-2-2,1-3-1,3-5-2,1-3-1,2-4 1,3-3 5,1-2 3,3-4 4,5-1 9,11 0 14,12 0 15,10 0 13,6-2 1,2-4-12,2-4-14,3-4-12,-1-1-11,-2 2-8,-2 3-9,-1 1-8,-5 1-8,-4 2-7,-5 0-7,-4 2-7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6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45561 43250 489,'-7'32'143,"2"0"-33,2 2-33,2 1-33,0 1-17,0 0-4,-2 2-3,0 1-3,-1 0-3,-2 0-1,0 0-2,-1 0-2,-1-1-7,2-2-11,1-2-12,1-1-11,0-3-10,0-3-4,0-4-5,0-1-6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45550 44321 580,'0'-35'-8,"0"8"1,0 7 3,0 9 2,1 3 9,2 2 15,2 1 15,2 0 15,2 1 5,5-2-7,3 0-5,5-1-6,1 0-6,1 0-5,-1 2-4,1 1-4,-2 0-6,-2 2-5,-1 0-5,-2 2-6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6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46470 42822 432,'-8'-19'45,"2"7"9,1 8 8,0 8 8,2 5-1,0 3-11,2 4-10,1 2-10,0 4-8,0 5-4,0 4-5,0 6-5,-2 4-4,-1 4-3,-1 4-3,-3 4-3,-1 2-3,-2-1-5,0 1-5,-1 0-4,-1-1-4,1-3-3,-1-1-3,0-2-4,1-1-4,1-2-6,0 0-6,2-2-7,1-3-1,1-7 2,0-7 2,2-7 2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7"/>
    </inkml:context>
    <inkml:brush xml:id="br0">
      <inkml:brushProperty name="width" value="0.0424" units="cm"/>
      <inkml:brushProperty name="height" value="0.0424" units="cm"/>
    </inkml:brush>
  </inkml:definitions>
  <inkml:trace contextRef="#ctx0" brushRef="#br0">47250 44390 518,'8'-14'4,"2"1"5,0 2 7,1 3 7,2 0 0,1 2-5,3 1-6,2 0-5,0 3 2,1 4 6,-1 4 8,1 4 7,-3 2 1,-3 1-6,-4 1-6,-4 1-6,-3 1-4,-2 1-1,-2 2 0,-2 0-1,-3 0-1,-2 1 0,-3-1-1,-3 1-1,-2-2 0,0-2-2,1-1 0,-1-2-1,2-2 1,2 1 6,4 0 3,3 0 6,4-2 0,6-1-1,5-2-1,7-2-2,4-2-2,3 0-3,3-2-1,3 0-3,0-3-1,-2 0 0,-1-3 1,-3-2 0,-1 0-6,-3 2-10,-1 2-11,-2 3-12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69650 5400 333,'49'20'167,"16"14"-1,16 15 1,16 15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45362 49016 516,'-7'-12'59,"2"8"-2,2 8-4,2 8-1,1 6-5,0 6-7,0 7-6,0 5-8,-1 4-3,-2 2-3,-2 2-2,-1 2-1,-2-2-4,2-4-2,1-5-3,1-5-3,0-2-8,2 2-13,0 2-15,2 3-13,0-4-11,2-6-7,0-7-9,2-6-7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45450 49693 627,'0'-15'5,"0"3"11,0 1 11,0 2 11,1 2 4,4 1-1,2 1-1,3 0-1,4 1-4,5 0-6,5 0-5,5 1-5,1-1-7,-3 2-7,-4 0-6,-1 2-8,-5 0-3,-1 2 0,-4 0-1,-3 2-1,-2 0-8,0 1-15,-2 1-17,0 2-15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8"/>
    </inkml:context>
    <inkml:brush xml:id="br0">
      <inkml:brushProperty name="width" value="0.05145" units="cm"/>
      <inkml:brushProperty name="height" value="0.05145" units="cm"/>
    </inkml:brush>
  </inkml:definitions>
  <inkml:trace contextRef="#ctx0" brushRef="#br0">46393 48317 427,'-2'-28'27,"0"5"4,-3 7 5,-2 5 5,0 6 2,3 6 1,1 6 0,2 6 0,1 4-2,0 3-4,0 3-4,0 3-5,0 3-4,0 6-2,0 5-3,0 4-3,-1 3-3,0 0-4,-2 0-3,0 0-4,-1 0-4,0-2-4,0-1-6,1 0-5,-1-2-1,0-2 1,0-2 2,0-1 2,0-4-4,0-4-7,0-3-8,1-5-9,-1-5-7,2-8-9,0-8-9,2-8-8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49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46700 49745 424,'9'-16'2,"1"-3"4,3-2 4,2-1 4,1 0 4,1 1 3,1 3 4,2 1 4,-2 3 2,1 2-1,-2 4 0,-1 3 1,-1 3-3,-3 4-2,-1 4-3,-2 4-3,-3 4-2,-4 7-1,-4 5-3,-4 6 0,-3 3-3,-2-1-4,-1-2-4,-3 0-4,1-3-3,5-5-3,3-5-4,4-5-2,3-4-2,3-2-3,4-4 0,2-2-3,4-5 1,6-6 3,3-6 3,7-5 2,1-4 3,2-1 2,1-1 3,1-1 1,-1 0 2,-2 1 0,-1 1 0,-3 2-1,-2 0 1,-5 4-1,-3 3 0,-4 3-1,-4 6 7,-3 8 13,-2 10 14,-4 8 14,-2 4 3,0 2-8,-2 1-6,0 1-7,-1 1-5,0 1-2,0 1-3,1 1-1,-1-2-3,2-4-4,0-3-2,2-5-4,1-2-1,3 0-3,4-2 0,2-1-3,3-2 0,2-4-1,1-4 0,3-4-1,2-5-1,3-6 1,3-5-1,3-7 0,0-3 0,-3-1-4,-4 0-3,-1-2-3,-4 0 1,-3-1 2,-3 1 3,-2 0 3,-4 1 1,-3 3 0,-2 3 0,-4 3 0,-2 2 2,-3 1 1,-4 1 3,-2 1 2,-5 3-4,-9 8-13,-7 7-11,-8 6-13,0 3-2,9-1 7,9 0 7,9-2 7,4 0 0,-1 2-8,-2 0-8,0 1-8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56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40565 51650 802,'-6'14'19,"1"-1"-4,2-2-5,2-2-4,1 2-1,0 5 2,0 7 2,0 5 3,0 4 1,0 1-1,0 0-1,0 2 0,0 0 0,0-2-3,0 0 0,0-1-2,0 0 0,0 3 0,0 1 0,0 2 1,0 0-1,0-4-3,0-2-2,0-3-4,0-1-1,2 1 0,0 0 0,2 2 1,-1 1 0,1-1 0,0 0 2,0 1 1,-1 0 1,0 2-1,-2 2-1,0 2 1,-1 0-2,0-1 0,0-3 0,0-2-1,0-1-1,0-1-2,0-2-2,0 1-2,0-2 1,0 0 3,0 1 2,0-1 4,0-1 0,0-3-1,0-3-2,0-3-1,0-2-2,2-3-1,0-1-3,2-2-1,0-2-3,1 0-6,1-2-6,2 0-4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58"/>
    </inkml:context>
    <inkml:brush xml:id="br0">
      <inkml:brushProperty name="width" value="0.05229" units="cm"/>
      <inkml:brushProperty name="height" value="0.05229" units="cm"/>
    </inkml:brush>
  </inkml:definitions>
  <inkml:trace contextRef="#ctx0" brushRef="#br0">45395 53612 420,'2'-16'1,"2"0"2,4 1 2,2-1 2,0 1 1,-3 3-2,-2 1-1,-4 2-1,-2 0 2,-2-2 4,-2-1 4,-1-3 4,-4 1 1,-2 3-2,-3 2-3,-3 4-1,-2 2-2,-1 2 0,-1 2-1,-1 2 0,-1 2 0,-1 2-2,-1 1-1,-1 3-1,-1 2 0,1 2-1,-1 1 0,1 3 0,0 2 0,1 3-1,1 3 0,1 3 0,1 1-1,1 0 0,1 0-1,1 1 0,1 0 0,3 2 0,1 2 0,3 3 1,1-2-1,4 0 0,2-3-1,4-2-1,2-2-1,2-3 0,2-3-2,2-3 0,1-2-2,3-1 0,2-1-1,2-1-1,3-2-1,5-4-1,5-5-2,5-2-2,2-5 0,2 0 1,1-3-1,0-2 2,2-2-2,-1-4-2,0-2-3,0-3-2,0-2 0,0-1 5,1-1 3,-1-1 3,-2 0 3,-2-1 0,-3 1-1,-3-1 1,-5 3 0,-5 3 0,-6 5 1,-6 3-1,-5 2 4,-2 0 6,-4 0 7,-2 1 7,-3-1 3,-2 2-2,-2 0-3,-1 2-2,-3 2 0,0 4-1,-1 4 0,-1 4-1,-1 2 1,-1 1 1,-1 1 0,-1 1 1,0 2-1,-1 2-2,1 1 0,-1 3-3,2 0 0,3-2 1,3 0-1,3 0 0,2-3-2,4 1-6,2-2-4,4-1-6,3-2-3,6-4 0,4-5 0,5-3-1,4-4 0,1-3-1,3-5 0,1-4 1,2-3-1,1-1 1,1-3 1,1-1 0,-2-1 1,-3 3 0,-5 1 0,-3 3 2,-5 3 5,-5 6 12,-4 6 13,-6 6 11,-2 3 4,-2 2-3,0 0-3,-1 1-4,0 2-3,2 1-3,2 3-1,2 2-3,4-1-4,6-1-6,5-3-5,7-1-7,3-4-3,-1-4-3,1-6-1,-1-4-2,2-5-2,3-3-1,3-5-1,3-3-2,2-5 0,2-3 1,2-5 0,2-3 1,0-2 2,-2 0 1,-1 0 3,-3 0 2,-3 2 2,-5 5 3,-5 6 2,-5 4 3,-5 3 4,-3 4 8,-4 3 8,-4 3 6,-4 4 7,-4 6 3,-4 6 3,-3 6 5,-3 3-2,1 4-7,-1 4-6,0 2-7,1 1-4,1 2-3,1 1-2,0 1-3,2-1-3,1-2-1,0-1-2,2-3-2,1-1-2,2-3-3,2-1-3,3-2-2,3-4-5,9-3-5,8-4-6,7-4-6,5-5-2,-1-6 2,0-6 1,1-5 1,-1-5 3,2-3 3,1-3 3,1-2 4,-2-2 4,-4 3 5,-3 2 7,-5 2 5,-3 2 3,-2 2 1,-4 4 1,-3 3 0,-3 5 7,-4 7 12,-4 6 11,-4 8 12,-3 4 2,-1 3-10,-3 3-10,-2 3-9,0 2-6,1 1-1,1 1-3,0 1-1,2-1-2,3 0-3,1-1-3,2-1-3,2-1-1,0-3 0,2-1 0,0-2-1,3-3 0,2-1-4,3-3-2,4 0-3,1-4-2,3-1-1,2-2-2,1-2 0,3-3-1,1-4 0,3-4 1,1-3 0,1-5 1,-1-3 0,-1-5 2,-1-3 1,-1-4 1,-3-2 3,-1-4 1,-2-3 4,-3 1 0,-1 2 1,-2 3 0,-2 4 1,-3 2 1,-3 5 1,-2 3 2,-4 5 2,-2 3 0,-3 2-1,-4 4 0,-2 3 0,-3 2-4,-1 2-3,-3 2-5,-1 2-3,-2 2-8,-1 5-9,-1 4-9,-1 4-9,1 2-4,3 3 1,3 1 2,3 3 0,3-3 2,2-4 3,4-4 3,3-6 2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29:59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51305 54677 406,'9'-6'65,"3"2"-11,3 4-12,4 3-12,-1 1-7,-1 3-1,-3 2-2,-1 2-1,-2 1-1,-1 1-3,0 1-1,-2 1-3,-2 1-1,-2 2 1,-4 0-1,-2 1 0,-4 0 0,-2 1-1,-3-1-2,-3 1-2,-1-2 0,0-1-2,2-2-1,1-2-1,1-1-1,1 1 0,0 1 2,2 1 0,4 1 1,8 0 2,8-1 2,7 1 1,4-2 2,-3-3-3,-1-3 0,-2-2-1,-2-2-1,-1 2 3,-1 0 1,-1 1 3,-2 2 0,-2 2-1,-4 2-1,-2 1-1,-4 2 0,-2 0-1,-4-1-1,-2 1-1,-3 0-1,-1 3-1,-3 1-1,-1 3-1,-4 0-1,-1-1-3,-4-1-2,-3-1-1,-1-1-4,0 1-4,-1-1-5,1 1-3,2-1-6,5-3-5,5-1-6,5-2-5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7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46195 57138 495,'-1'-36'68,"-4"9"-12,-2 7-12,-3 9-10,-3 2-9,0 0-6,-1-1-5,-1-1-5,-1-1-3,1 2-1,-1 1 0,0 1-1,-1 1-1,-3 2 0,-3 2 1,-3 2-1,1 2 0,5 2-1,5 2 0,5 2 0,0 2-1,-2 3 1,-3 3 1,-3 3-1,-1 3 1,1 1 0,0 3 0,2 1 1,0 1-1,-1 1 1,-1-1 0,-1 1 0,0-1 1,2 0-1,3 1 1,1-1 0,2 0 0,2-1 0,3-1-1,1-1 1,1-1-2,2 1 1,0-1-2,2 1 0,0-2-1,2 0 0,0-1-1,2 0-1,1-3-1,1-1-1,3-3 0,2-1-1,2-3 1,1-2-1,3-4 0,2-2 1,1-3-2,3-1-3,1 0-3,3-1-4,1-3-2,2-4-2,3-4-2,1-3-2,1-3-1,-2 1 1,0-1-1,-1 1 1,-2-1 2,-1 1 3,-3-1 3,-1 1 4,-4 0 1,-3 4 2,-4 3 2,-4 3 0,-4 1 3,-1 0 3,-2 0 4,-2 1 2,-3-1 3,-4 2 2,-4 0 1,-3 2 2,-3 1 0,1 2-1,-1 2 0,0 2-1,0 2 1,-1 2-1,-1 1 1,-1 3 0,0 2 0,0 0 0,2 1 0,1 1 0,1 1-1,1 1 0,1 1-1,0 1-1,3 0 0,3-2-3,2-3-1,4-1-1,3-3-4,4-2-6,3-4-5,5-3-5,3-3-2,3-3 2,3-5 2,3-4 3,1-2 0,-1-1-3,-1-1-2,-1-1-3,-2 1 0,-3 2 2,-3 4 1,-2 3 3,-4 4 6,-3 8 15,-2 6 13,-4 8 13,0 1 4,0 0-7,2 0-8,0-2-6,2-3-6,3-3-4,4-4-5,2-4-4,2-2-3,1 0-2,2 0-3,0 0-1,1-1-3,3-2-2,1-2-2,3-1-3,1-4 0,2-2 2,2-3 1,3-3 3,-1-3-1,-2-3-2,-1-3-3,-3-3-1,-2-2 0,-5-1 3,-3 0 4,-4-2 4,-4 2 5,-3 6 8,-3 3 8,-2 7 8,-4 3 7,-2 6 5,-3 5 6,-3 4 5,-2 5 0,2 4-6,1 3-6,0 5-6,2 2-3,-1 1-2,0 1-2,0 1-2,1 1-1,0-1 0,2 0 0,1 1-1,0-1-1,0-1-3,0-1-2,0-1-3,0-1-1,2-1 0,0-1-1,2-1 0,1-1-2,4-1 0,2 0-3,4-2-1,1-2 0,3-2-2,1-4 0,3-3 0,2-3-1,1-6-2,3-4-1,1-5-1,1-3-1,-3-3-1,-1-1-1,-3-2 0,-2-3 0,-3 1 1,-2-2 0,-4-1 2,-2 0 1,-2 0 1,-3-1 1,0 1 1,-5 1 2,-2 3 0,-5 3 1,-4 3 1,-1 4-2,-1 3-2,0 4-4,1 5-2,-1 2-5,2 3-5,1 4-7,1 2-5,1 2-3,2 0 0,2 0 0,3 0 1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51166 58365 529,'-6'-6'9,"6"5"16,4 2 17,5 5 18,2 1 1,-1-1-11,0 0-13,-2-2-12,-2 0-11,-6 0-12,-5 0-10,-4 0-12,-2-2-3,1-3 3,1-2 3,1-3 4,1-2 4,2 1 7,2-1 6,2 0 6,2 2 8,4 1 10,2 2 9,3 2 11,2 2-2,0 2-12,-1 2-12,1 1-12,0 2-21,-1 1-32,1 2-31,0 0-32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9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53610 57030 529,'-15'-15'-36,"4"2"15,3 3 14,3 1 16,0 3 10,0 4 4,-2 4 5,0 4 5,-2 3 0,-1 3-4,-3 3-2,-2 4-5,-1 1-1,-1 3 0,-1 1-1,-1 3 0,0 0 0,1 0-2,0 1-1,2-1 0,2-1-3,3-1-1,3-3-4,2-1-1,4-3-4,4-3-6,4-3-6,4-2-5,2-4-3,3-1-4,2-2-2,1-2-3,3-2-1,1-3 3,3-4 0,1-2 3,1-3 2,-3 0 2,-1-1 3,-3-1 2,1-3 3,3-3 1,3-5 2,3-3 1,-1 0 3,-5 3 4,-5 5 4,-5 3 3,-4 7 8,-4 9 10,-4 8 10,-4 9 10,-3 6 1,0 1-8,-1 2-8,-1 3-8,-1 0-7,0-1-2,0-1-3,0-1-4,1-1-1,2-1-1,2-1 1,3-1-1,0-1-3,3-1-6,2-1-8,2-1-6,2-2-2,2-4 2,1-5 3,3-2 3,2-5-1,1-2-1,3-4-2,1-2-2,2-3 0,-1-1 0,1-3 1,-1-1 1,1-3 2,-1-2 1,1-1 4,-1-2 1,-1-3 2,-4 1 2,-5-2 1,-3-1 2,-3 1 1,-2 1-1,-3 3 1,0 2 0,-4 2-1,0 5-1,-3 3-1,-2 4-2,-2 3-4,-4 0-6,-2 2-6,-3 1-7,-2 1-4,-1 3-2,-1 4-2,-1 2-1,1 2 2,5 0 4,3 0 4,4 0 5,3 0 4,-1-1 3,0 1 3,0 0 4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4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65771 2856 432,'-1'-15'82,"-4"2"-17,-2 2-18,-3 3-17,-3 0-10,-2 0-4,-1 0-2,-3 0-3,0 2-3,1 2-1,0 4-1,2 3-1,1 2-2,1 3-1,1 3 0,1 4-2,0 0 0,2 1 0,1 0 1,0-1 0,2 0 1,1-1-1,0 0 1,2-2-1,0 1 1,2 1 1,0 3 2,2 2 1,0-1 0,0-1-1,0-2-3,0-3 0,1 0-2,2 0 0,2 0-1,2-1 1,1 1-1,1 0 0,2-1 1,0 1 0,1-1 1,1 0 0,1-2 1,2 0 0,-1-1 0,1 1 1,0 1 1,-1 2 0,1-1 0,0 1 0,0 0-1,-1 0 0,0-1-1,-3-1 1,-1-1-2,-2 0 0,-1-1 0,0 1 0,0 2-1,0 0 0,-1 1 1,-1-1-1,-1 1 1,0 0 0,-1 0 0,0 1 1,0 1 1,0 2 1,-2 0 1,-4 1 2,-4 1 2,-4 1 2,-2 0 1,-2-1-2,0-1 0,-1 0-2,0-2-1,-1 1-1,0 0 0,1-1-2,-1 1 1,0 0-2,0-1 1,1 1-1,-1-2 0,0-1-1,1-2 1,-1-2 0,0-1 0,-1 0 0,-2 0 0,1-1 0,-2 1 0,0-2 1,1-1 0,-1 0 0,0-2-1,-1-1 0,-1 0-1,-1-1 0,0-4-2,1-2 0,1-5 0,1-4-1,0-1-2,0-1-1,1 0-3,-1 1-1,1-2-3,1 0-4,1-1-3,1-1-4,1-1-5,2-1-8,2-1-8,3-1-7,1 0-6,2 1-2,2 1-2,2 1-3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1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56514 58116 541,'9'-7'-25,"2"2"15,1 2 17,3 2 15,1 1 6,-1 2-1,1 0-4,0 2-2,-1 0-1,-1 3 1,-1 2-1,-1 2 0,-2 2 0,-4 3-2,-4 3 0,-4 3-2,-4 1-4,-2-1-8,-3-1-6,-3-1-9,-2-2-3,1-1-2,-1-2 0,0-3-2,1-1 0,-1 0 1,0-2 2,1-1 1,0-1 4,2-2 6,3-2 7,1-2 5,3 0 8,4 4 7,4 2 9,4 3 7,3 0 3,3-2-6,3-4-5,4-2-5,1-3-4,1 0-3,1-2-3,1 0-4,1-2-1,2 0-4,3-1-1,1-1-3,0 0-4,-3 2-3,-3 2-4,-3 2-4,-3 1-8,-1 0-9,-2 0-11,-2 0-11,-2 0-5,-1 2-2,-1 0-3,0 2-1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14700 2600 999,'14'7'-6,"-4"-1"-12,-2-1-12,-2 0-12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16000 1850 534,'44'22'147,"-6"-1"-33,-6-3-33,-5-1-33,-5-3-19,-1-1-8,-3-2-7,-1-2-8,-1-1-3,2 0-2,0-1 0,1 1-1,-1 0-10,-3 0-19,-3 0-20,-2-1-19,-4 1-7,-3 0 5,-2 0 5,-4 0 6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7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15329 2785 492,'-9'-2'12,"12"-2"23,13-4 22,14-2 25,7-3 2,8-3-15,4-3-17,8-3-16,0-1-11,-3 1-4,-3 1-6,-2 1-5,-5 2-4,-4 4-2,-5 4-5,-5 5-2,-5 1-5,-3 2-5,-5 0-7,-3 2-4,-7 1-6,-10 4-3,-10 2-4,-9 3-4,-5 4 6,3 2 17,1 3 16,3 3 17,1 1 8,1 1-1,0-1 0,2 1-1,-1 1-1,-1 4-1,-3 5-2,-1 3-1,-2 1-3,-1 0-3,-1-2-2,-1 0-3,0-1-4,-1-2-3,1 0-4,0-1-3,0-2-4,2-1-4,3-3-4,2-1-5,3-6-7,8-7-10,6-8-9,8-8-11,3-4 2,2 0 11,0 0 14,1 1 11,1-2 7,0 0 1,-1-1 0,1-1 1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16750 3711 462,'14'-13'10,"-3"8"22,-2 7 21,-4 6 20,-2 5 5,0 3-15,-2 3-13,0 3-13,-1 2-9,2 1-3,0 1-3,2 1-2,0 0-4,2-1-3,0-1-3,1-1-4,2-2-5,4-1-5,2-3-6,3-1-7,3-2-3,3-3-1,3-1-2,3-2-1,3-4-4,4-4-4,4-6-5,4-4-5,-1-3-1,-5-1 4,-7-2 4,-6 0 3,-3 0 1,-3-1-2,-1 1-1,-2-1-1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18487 1690 582,'-6'-29'34,"6"7"8,4 6 7,6 5 6,3 3 0,3 1-8,3-1-8,3 0-9,4 1-6,7 0-8,5 2-5,6 1-7,0 0-3,-5 2 1,-4 0 2,-5 2 1,-3 0-9,-1 2-16,-1 0-17,-1 2-18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9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18849 818 554,'-22'-29'30,"6"7"7,5 5 5,5 7 6,1 5 3,0 8-3,-1 6-2,-2 7-2,-2 8-6,-5 7-9,-5 8-9,-5 8-10,-2 1-8,1-5-4,1-4-6,1-5-6,2-5-2,3-3 0,3-5-1,3-3 0,5-4-4,8-3-8,8-3-6,8-2-8,4-3 1,3-2 10,1-2 10,3-2 9,-3-1 8,-4 2 4,-4 0 3,-6 2 4,-7 3 4,-8 8 5,-9 6 4,-9 7 4,-5 4 1,-1 0-3,-1 2-4,0 1-2,0-2-4,5-3-3,3-5-3,5-3-2,1-4-2,2-1 1,1-2 2,1-2 0,4-3-2,6-3-7,7-2-6,8-3-6,5-4-1,5-4 1,5-4 3,4-3 2,3-3 3,-1 1 1,-2-1 2,0 1 2,-3 0 1,-3 2-1,-5 2-1,-3 3-1,-3 1 5,-3 2 10,-1 2 10,-2 3 10,-4 2 3,-6 4-6,-6 3-6,-6 5-4,-4 3-5,-3 2-3,-3 1-3,-3 3-4,1 0-1,1-1-3,4-1-1,3-1-1,3-2-2,1-2 1,2-4 0,3-3 0,0 0-4,0 0-6,0 1-8,0 2-6,0 0-2,1-1 2,-1 1 5,0 0 2,0-1 9,0-2 15,1-3 14,-1 0 15,2-2-2,4 2-21,4 0-19,4 1-21,2 0-7,3-4 3,2-2 5,2-3 5,0-3 3,-1 0 3,-1-1 5,-1-1 2,-1-1 3,0 2 2,-2 1 0,-1 1 1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39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18524 2453 448,'-12'-2'14,"8"-1"-6,8-2-7,8-1-7,1 0 0,-5 6 7,-4 4 7,-5 6 8,-5 2 2,-2 3-1,-4 1-1,-2 3-2,-3 2-1,-3 5-1,-3 3-1,-3 5-1,-2 1-1,-3 0 1,-1 0 0,-2 0 1,-1-1-2,1-2-1,1-1-2,2-3-3,1-3 0,5-3 0,3-5 1,5-3 1,6-4 1,8-4 3,9-4 1,10-4 3,5-4-1,5-2-1,3-3-2,4-3-2,2-2-3,-1-2-4,-2 0-2,0-1-3,-2 0-4,-1-1-4,-3 1-3,-1-1-3,-1-1-3,3-4-3,1-5-2,3-3-3,-2 0-1,-2 4-2,-3 3-1,-2 5-1,-5 3 2,-3 2 7,-4 4 7,-5 3 7,1 2 15,2 2 25,3 2 25,4 2 25,1 2 6,1 2-10,1 2-11,1 2-11,1 1-9,1 0-7,1-1-6,1 1-7,0 0-5,-1 0-1,-1 0-2,-1 0-1,-1 0-11,-2 3-21,-3 2-19,-1 1-20,-4 1-8,-6-1 5,-6 0 4,-6-2 5,-3 0 3,1-1 1,-1 1 1,0 0 2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0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19065 3900 436,'21'30'171,"-5"-3"-40,-5-4-39,-4-1-39,-3-1-23,2 2-4,0 4-5,1 3-5,1 0-5,-2-1-3,-1-3-4,0-1-3,-2-3-7,0 0-6,-2-1-6,0 0-8,-3-5-3,-2-3-2,-4-6-2,-2-4-1,-3-5 1,-3-2 3,-3-4 4,-3-2 3,-1-4 0,-1-5-5,1-5-3,-1-5-4,1-1 1,1 1 6,1 3 6,1 2 6,2 2 5,1 5 3,3 3 3,1 4 3,2 5 12,2 4 19,2 6 20,3 4 20,0 4 0,2 3-18,0 3-18,2 3-18,0 1-13,2-3-11,0-1-9,2-2-10,0-3-6,1-3-1,2-3-1,0-2-2,1-3 1,2-1-1,0 0 2,1-1 0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20400 4215 539,'21'-6'3,"-3"1"5,-5 2 6,-3 2 6,-1 1 4,0 0 1,1 0 2,2 0 1,0 0 4,1 0 5,1 0 4,1 0 5,1 1-1,0 2-7,-1 2-8,1 1-7,-1 2-9,-1 0-9,-1 0-9,-1-1-9,-1 1-3,-2 1 3,-2 2 4,-2 0 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4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69100 2647 578,'8'-21'101,"2"7"-21,0 5-22,1 6-20,1 4-13,2 2-3,0 2-3,1 2-2,0 0-3,-1 1-1,-1 0 0,0 0 0,-2 0-5,1-1-8,0 1-6,0 0-9,-1 0-7,-1 2-6,0 0-8,-2 1-7,-1 1-3,-2 0 1,-3-1-1,0 1 1,-3-1 3,-1-3 6,0-1 6,-1-2 7,-2 0 3,0 0 3,-1 1 2,-2 2 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23100 881 537,'8'-14'9,"1"5"20,2 3 19,0 4 20,2 3 4,3 2-8,3 2-9,3 2-9,0 1-10,-1 3-12,-3 2-13,-1 1-11,-2 2-9,-3 2-7,-1 0-7,-2 1-7,-4 2-6,-4 2-5,-6 4-6,-4 3-6,-3-1 1,-1-3 7,-1-5 6,-1-3 7,-1-3 3,2-1 3,1-1 1,1 0 2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21809 2231 410,'-15'3'32,"4"6"10,3 6 10,3 5 12,0 6-3,0 3-15,-2 4-15,0 4-15,0 0-11,0-6-7,2-4-6,1-4-6,3-9-8,7-9-7,7-10-7,8-9-8,5-9 1,8-5 6,7-6 8,6-7 8,4 1 6,-2 4 5,0 5 7,-2 6 6,-3 3 5,-8 6 6,-6 5 7,-7 5 5,-5 2 3,-2 2 1,-4 0-1,-3 2 2,-3 1-4,-2 4-4,-4 2-6,-2 3-5,-5 5-5,-6 5-4,-5 7-6,-7 5-4,-4 4-3,-4 1-2,-5 0-1,-3 2-2,-2-1-1,-2 0 3,0-2 0,-2 0 2,2-2 3,2-5 2,4-4 3,2-3 3,4-4 4,7-3 2,5-3 5,7-2 3,7-4 3,10-1 6,10-2 4,9-2 5,10-3-1,7-6-6,8-4-6,7-5-6,5-3-5,0-1-3,0-1-4,-1-1-4,-2 1-4,-6 3-6,-6 3-6,-6 3-5,-5 2-4,-5 0-2,-5 2-2,-5 1-2,-6-2-1,-6-2 1,-8-3 0,-6-3 1,-5-1 4,0 3 8,-1 1 7,-1 2 7,0 2 8,3 1 7,1 0 8,2 2 7,2 4 11,0 8 14,2 8 15,1 8 14,0 3 0,2 2-16,0 1-15,2 1-16,0 3-9,2 5-5,0 4-4,2 6-4,-1 1-3,-1-1 1,0 0 0,-1-1 0,-1-3-5,0-4-13,0-4-11,0-4-13,-1-3-5,-1-5 2,0-3 1,-1-4 1,-3-4 4,-4-1 4,-4-2 5,-3-2 5,-5-2 3,-1-1 3,-4 0 2,-3-1 2,0-2 3,3-1 4,3 0 4,3-1 4,3-2 4,3 0 6,2-1 6,4-2 5,3 0 1,4-1-3,4-2-4,4 0-4,5-2-4,6-3-8,5-3-5,7-3-8,3-2-6,2-1-7,2-1-7,3-1-7,-2 0-6,-2 1-1,-3 1-3,-3 2-2,-4 0 2,-3 4 6,-5 3 6,-3 3 7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25250 2540 494,'6'-5'14,"-3"8"28,-2 6 28,-3 7 29,-2 5 1,2 3-24,0 3-24,2 3-24,0 1-14,0 0-6,0 1-5,0-1-6,0-1-8,0-2-13,0-1-11,0-3-13,0-2-4,0-3 3,0-3 4,0-2 2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26143 872 399,'-8'-19'39,"2"7"14,1 8 14,0 8 15,3 9 0,2 9-16,4 10-17,2 11-14,1 6-10,0 7-2,-2 6-1,-1 5-2,0 10-3,-2 11-5,0 11-6,-2 13-3,0 6-5,0 1-1,0 1-2,0 1-2,1 2-6,0 4-9,2 4-11,0 4-9,1-4-6,0-14-1,-1-11-3,1-14 0,0-12 1,0-11 4,0-12 4,0-12 4,-1-10 5,0-8 2,-2-7 4,0-8 3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25466 3058 521,'-12'-14'73,"8"3"-8,8 3-10,8 2-8,6 4-4,8 2-1,7 4 0,7 2-1,3 3-5,0 3-13,0 4-12,0 2-11,-2 1-14,-2 0-13,-3 1-14,-3-1-13,-5-1-8,-4-3-2,-5-3-3,-4-2-1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2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27750 840 548,'8'-21'95,"1"5"-13,2 5-13,0 5-13,2 2-11,5 0-10,4 0-9,3 0-9,2 2-6,-1 4-4,-1 4-3,-1 4-5,-3 2 0,-3 1 1,-5 1 3,-3 1 1,-3-1-15,-2 0-31,-3-1-30,0 0-32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2"/>
    </inkml:context>
    <inkml:brush xml:id="br0">
      <inkml:brushProperty name="width" value="0.05597" units="cm"/>
      <inkml:brushProperty name="height" value="0.05597" units="cm"/>
      <inkml:brushProperty name="color" value="#F2395B"/>
    </inkml:brush>
  </inkml:definitions>
  <inkml:trace contextRef="#ctx0" brushRef="#br0">27130 2100 393,'-20'1'13,"7"4"27,7 2 27,6 3 27,3 4 3,0 4-23,-2 3-22,0 5-23,-1 2-14,0 0-8,0 2-6,0 1-8,-1 0-6,0-1-6,-2-2-6,0 1-6,2-9-5,4-13-7,5-14-7,6-13-6,4-9 4,5-1 12,5-3 13,5-1 14,1 1 9,-2 6 7,-2 3 8,-1 7 6,-3 2 4,-3 4 2,-3 3 0,-3 2 1,-2 3 3,-1 0 1,-1 2 3,0 1 3,-2 3-1,-3 7-4,-1 7-5,-2 7-4,-3 5-2,-6 1-3,-4 2-1,-5 3-1,-5 0-8,-3 0-12,-5 0-13,-3 1-13,-2-4-6,3-4 1,2-5 0,1-5 1,3-4 3,1-4 4,2-5 6,3-2 4,1-6 4,4-4 3,3-6 2,3-4 3,4-3 2,7-3 3,7-1 3,8-2 3,4-1 4,2 1 6,4 1 6,3 1 5,0 2 2,-3 7-2,-3 3-2,-3 6-3,-3 4 0,-3 4 2,-3 4 1,-3 4 1,-3 2-1,-4 3-7,-4 1-6,-4 3-6,-4 1-5,-4 1-2,-3 1-2,-5 1-3,-4 2-5,-3 1-5,-4 3-6,-5 1-6,-3 1-1,-2-2 7,-4 0 5,-2-1 5,0-1 5,4-3 1,3-1 3,5-3 3,3-2 5,3-3 9,3-2 10,3-4 9,10-2 9,16-2 8,17-3 8,17 0 8,11-5-2,6-4-14,5-6-14,7-3-13,3-3-12,-1 4-11,1 3-11,-1 3-11,-2 1-8,-7 2-9,-5 1-7,-6 0-8,-8 2-5,-8 0-3,-9 2-2,-8 0-4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63592 7165 999,'-43'-7'-6,"10"3"-12,8 1-12,9 2-12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5"/>
    </inkml:context>
    <inkml:brush xml:id="br0">
      <inkml:brushProperty name="width" value="0.05546" units="cm"/>
      <inkml:brushProperty name="height" value="0.05546" units="cm"/>
      <inkml:brushProperty name="color" value="#FED406"/>
    </inkml:brush>
  </inkml:definitions>
  <inkml:trace contextRef="#ctx0" brushRef="#br0">14816 1221 396,'-7'-29'28,"2"7"10,2 5 12,2 6 11,1 8 2,0 8-6,0 9-7,0 10-6,1 4-6,2 4-6,2 3-4,2 3-6,0 1-3,-1 2-2,-1 0-1,0 2-3,-2 1-3,0 2-1,-2 2-4,0 2-2,-1 2-3,2 3-3,0 3-3,1 4-3,1-1-2,0-1 1,0-3 0,0-1 1,-1-2-1,0-4 1,-2-3-1,0-2 1,-1-4-1,2-4 1,0-3-1,2-5 0,-1-3-1,1-3-4,0-3-4,0-3-3,0-5-9,0-8-18,0-8-16,0-8-17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6"/>
    </inkml:context>
    <inkml:brush xml:id="br0">
      <inkml:brushProperty name="width" value="0.05147" units="cm"/>
      <inkml:brushProperty name="height" value="0.05147" units="cm"/>
      <inkml:brushProperty name="color" value="#FED406"/>
    </inkml:brush>
  </inkml:definitions>
  <inkml:trace contextRef="#ctx0" brushRef="#br0">15733 663 427,'-6'-28'15,"4"5"10,4 7 9,4 5 10,3 4-1,1 2-8,3 2-10,2 2-9,1 1-5,3 0-1,2 0-1,1 0-1,3 0 0,1 0 1,3 0 1,1 0 2,2 0-1,1 0-1,0 0-2,2 0-1,2 0-1,2-2-1,4 0-2,3-2-1,1 1-1,0 0-2,0 2-2,0 1-3,0 0 0,0 0-1,0 0 1,0 0-1,-3 0 1,-8 0 0,-6 0 2,-7 0 0,2-1 1,9-1 0,10 0 0,10-1 0,2-2 0,-4 0 0,-6-2 1,-4 0 0,-3 0 0,0 0 0,1 2 1,-1 1 1,0 0 0,2 0 0,1 0 1,0 0-1,1 0 1,1 0 1,-1 0 0,0 0 0,-1 1-1,0 0 0,-1 2-2,-2 1-1,2 0-1,1 0 0,2 0-1,2 0 1,1 0 0,0 0 0,0 0 1,0 0 2,0 0-1,0 0 0,0 0 0,0 0-1,-1 0 0,0 0 0,-2 0-2,0 0 0,-1 0 0,1 0 0,-1 0 0,0 0 0,-1 0 1,-2 0-2,-2 0 0,-1 0-1,-2 0-1,0 0 1,0 0 1,1 0 0,-1-2 1,2 0 1,1-3 0,1-2 0,0-1 1,0 2 0,0 1-1,0 0-1,1 1 1,1-2-1,0 0 1,2-1 1,0 0-2,2 2 0,0 2-1,2 2-1,0 1 0,-2-2 0,0 0 1,-2-2 0,-1 0 1,-1 1 0,-3-1 1,-2 0 0,-2 0 1,-3 2 0,-3 0 2,-3 2 0,-3 0 1,-1 0-2,-3 0 1,-1 0-2,-2 0-1,-3 0-2,-1 0-3,-2 0-1,0 0-2,2 2 0,1 0-1,3 2 1,0-1 0,-1-1 2,0 0 2,-2-1 1,-1 0 11,-2 1 18,-3 3 18,-1 2 19,-1 2 4,-2 2-11,0 2-10,-2 1-11,0 3-6,0 3-3,0 3-2,0 3-2,0 3-2,-2 3-2,0 3-1,-2 2-1,0 1-1,1-1 0,-1-3-1,0-2 1,0 2-2,2 5-1,0 4-3,2 6-1,0 0-1,2-2-1,0-4 0,2-2-1,0-2-1,1 2 0,2 1 0,0 0 0,1 1 0,0-2 1,0 0 1,0-1 1,-1-2 0,-1 0-3,-1-2-2,0 0-2,-1-1-2,0-1 0,0-1-1,0-1-1,0-2 0,0 0 1,-1-1-1,1-1 0,0-2-1,0-1-5,0-3-2,0-1-5,1-3-7,0-3-12,1-3-11,2-2-12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5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68360 3650 528,'-22'7'0,"5"-1"2,3 0 0,4-2 2,2 2 9,2 4 21,1 4 20,1 3 19,0 3 4,3 1-16,2 1-13,3 2-15,-1-1-10,-1 2-4,0 1-6,-2 1-4,0 1-4,0-1-3,0 0-3,0 1-3,0-2-6,-2-3-9,0-3-10,-1-3-10,-2-5-7,2-8-7,-1-8-6,0-8-7,0-3 3,2 1 10,0 0 10,2 2 10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01:30:47"/>
    </inkml:context>
    <inkml:brush xml:id="br0">
      <inkml:brushProperty name="width" value="0.05721" units="cm"/>
      <inkml:brushProperty name="height" value="0.05721" units="cm"/>
      <inkml:brushProperty name="color" value="#FED406"/>
    </inkml:brush>
  </inkml:definitions>
  <inkml:trace contextRef="#ctx0" brushRef="#br0">15505 5922 384,'-13'-14'46,"6"4"1,6 4 0,6 4 1,6 2-2,5-2-6,7 0-5,5-1-6,4-1-4,-1 0-3,0 0-4,1 0-4,4-2 0,12-2 1,10-3 0,11-3 2,6-2-1,1 1 1,1-1-1,1 1-1,-1-1-1,-1 2-2,-3 1-3,-1 1-2,-2 1-2,1 0 0,-1 2-1,1 1-1,-2 1 0,-3 2 0,-3 2 0,-2 2 0,-4 1 0,-1 0-4,-2 0-1,-2 0-3,-1 0 0,2 0 0,0 0 1,2 0 2,0 0 0,3 0 0,2 0 1,2 0 0,0 0 1,1-2 0,0-1 0,0 0 2,-1-1-1,1 1 0,0-1 1,-1 0 0,1 0-1,2 0 1,0 0-1,1 0 1,-1 1-2,-1 0 1,-2 2-2,-2 0-1,-1 1 1,3 0-1,2 0 0,1 0 1,1-1-2,-2-4 0,-3-2-3,-1-3 0,-2-1-1,-2 2 0,-2 2 0,-2 3 1,-2 0 1,2 2 2,-2 0 1,1 2 2,0 0 1,0 0 1,0 0 1,0 0 1,-1 0-1,0 0 0,-2 0 0,0 0-1,-1-1-1,-2 0-3,0-2-2,-2 0-2,-1-1-3,-1 0-1,-3 0-3,-2 0-2,-2 0-1,-3-2 1,-3 0 1,-3-1 0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27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15300 18320 516,'0'-11'39,"0"8"5,0 9 7,0 10 6,0 2-1,0 1-11,0-2-10,0-1-9,0 1-6,0 3-1,0 3 0,0 3-1,0 2-1,0 1-3,0 0-4,0 2-2,0 1-4,2 1-3,0 1-2,2 0-4,-1 1-2,1-1-3,0-2-3,0 0-3,0 0 0,-1-1 0,1 0 2,0 1 1,-1-3-2,0-2-2,-2-3-4,0-3-2,-1-5-8,0-8-13,0-8-12,0-8-12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29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15600 17251 525,'1'-22'18,"2"5"2,2 3 3,2 4 3,2 3-2,3 2-5,3 2-5,4 2-5,1 1-2,3-2 0,1 0 1,3-1 0,-1-1 0,0 2-1,-1 0-2,0 2 0,-1 0-2,4 0 2,3 0-1,3 0 1,1 0-1,1 0-2,-1 0-2,0 0-3,1 0-1,1 0 2,0 0 1,2 0 1,1 0 0,2 0-3,2 0-3,3 0-3,0 0-1,0 0 3,0 0 0,0 0 3,0 0 0,0 0 1,0 0 1,0 0 0,0 0 1,0 2 0,0 0 0,0 2 1,-1-1 1,0-1 1,-2 0 0,0-2 2,-1 0-1,-2-2 1,0 0-2,-1-1 1,-1-1-1,2 0-1,1 0 0,0 0 0,1-1 0,1 0 0,-1-1 0,0-2 1,-1 2-1,0 1 0,-1 2-1,-1 2-1,-1 0 0,0 0 1,0-2 1,0 0 0,1 0 0,-1 0 1,0 1 0,0 2 0,1 0 0,0-2 0,2-1-1,1 0 0,0-1 0,2-2 0,0 0 0,2-1 1,1-1 0,2 2 1,2 1 0,2 0 1,-1 2-1,-1 0 1,-2 2 0,-1 1 0,-1-1 0,1-1 0,3 0-1,2-1 1,1-1-2,0 2 0,0 0-1,0 2-1,1-1 0,1 0 0,3-2-1,2 0 1,1-2-1,-1-2 1,1-2-1,0-1 0,-2-1 1,-1 0 0,-2 2 1,-2 1 1,-2 1 0,0 2 0,-2 2-1,0 2 0,-6 1 0,-8 0 0,-9 0 0,-9 0-1,-2 0 1,5 0-1,5 0 0,5 0 0,4 0 0,4 0 0,4 0 0,4 0 0,2-1 1,0 0 0,0-2-1,0 0 1,0-1-1,0 0 0,0 0 0,0 1 0,0-1-1,2 2 1,0 0 0,2 2 1,0 0-1,1 0 0,2 0 0,0 0 0,0-1 0,-1 0 0,0-2 0,-2 0-1,0-1 0,2 0 1,0 0-1,2 0 0,-1-1 0,1-2 0,0-1 0,0-3 0,0 0 0,1 0 0,1 2 0,2 1-1,-2 0 1,-3 2 0,-3 1-1,-2 0 1,-2 1 0,2 1 1,0-1-1,2 0 1,-1 0-1,-1 2 1,0 0-1,-2 2 1,0 0 0,0 2 1,0 0 1,0 2 1,-1-1 1,-2-1-1,-2 0-1,-2-1 0,-1-1-1,-2 2 0,0 0 0,-1 1 0,-1 2 0,0 0-2,0 1 1,1 2-2,-1-1 0,2-1 1,1 0 0,0-2 0,1 0 1,-2 0-1,0 0 1,-1 0-1,-2-1 1,0 0-1,-1-2 1,-1 0 0,-1 0 0,0 2 0,0 2 0,1 2 0,-2 0 1,0-1-1,-1-1 0,-1 0-1,0-1 2,1 0 0,1 0 0,0 0 2,2-1-1,-1-1 0,0 0 0,1-2 0,-1 0-1,2-2 1,1 0-1,0-1 0,0-1 0,-1 2-1,-3 0 0,-1 2-1,-3 0-1,0 0 2,-1 0-1,-1 0 1,-1 0 0,1 0 0,-1 0 0,1 0-1,-1 0 1,1 0-1,-1 0 1,1 0 0,-2 0 0,0 0 1,-1 0-1,0 0 1,-3 0-1,0 2 0,-1 0 1,0 2-1,-3-1 1,-1-1 0,-2 0 2,-3-2 1,-1 1 2,0 0 4,-2 2 4,0 0 4,-3 5 2,-1 8 0,-2 7 0,-2 8 0,-1 2-2,0-7-4,0-5-4,0-7-4,0-1-2,0 3-1,0 4-1,0 2 0,0 2-1,0 2-1,0 3 1,0 1-2,0 2 0,0 1 0,0 1 0,0 0 0,0 2-1,0 2-2,0 2-3,0 3-1,1-2-3,0-2-2,2-4-2,0-2-3,1-3-1,0-1-3,0-3-2,0-1-2,-1-3-1,-1-3-1,0-3 0,-1-3-1,-3-3 0,0-2-1,-3-4 0,-2-2 0,-1-2-1,0 0 2,0 0 0,1 0 2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0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15677 20432 579,'-25'-1'2,"16"0"13,14-2 14,16 0 14,8 0 3,6 0-7,5 2-8,5 1-6,4 0-5,4 0-5,3 0-3,5 0-3,4 0-3,3 0-2,5 0 0,3 0-2,3-1-1,-1-1 0,0 0-2,1-1-1,0 0 0,1 2 2,0 2 0,2 2 1,-1 0 1,-3 2-2,-3-2-1,-3 1 0,-2-1-1,-1 0 0,-1-2 1,-1 0 0,-1-1 0,-1 0 0,0 0 0,-2 0 0,1-1 0,3 0 1,3-2 1,3 0 0,1 0 0,-3 0 1,-1 2 0,-2 1 0,-3 0 0,1 0 0,-2 0 0,-1 0-1,0 0 1,2 1-1,0 2 0,1 0 0,0 1 0,-1 0 0,-1 0 0,0 0 0,-2-1 0,-1 0 0,-1-2-1,0 0 0,-1-1 0,3 0 0,2 0 1,1 0 1,1 0 0,-1 0 0,0 0 0,-2 0-1,0-1 1,0 0 0,-1-2 2,1 0 1,1-2 1,3 0-2,3-1 0,3-1-1,2-1 0,1 0-1,1 0-1,1 0 0,1 1 0,1-1-1,1 0 1,0 0 0,3 0 0,3 1 0,2-1 0,4 0 1,0 1 0,-4 2 0,-2 2 0,-3 2-1,-2 1 1,0-2-1,1 0 0,-1-1 0,0-1 0,1 0 1,-1 0 1,0 0 1,0 1 1,-1 0-2,-1 2 0,-1 0 0,-1 1-1,0 0 1,1 0-1,-1 0 1,1 0-1,-1 0-1,0 0 0,1 0-2,-1 0 0,2 0 0,1 0-1,1 0-1,0 0-1,1 0 0,-1 0-1,0 0-1,0 0 0,-3 0 2,-2 0 1,-1 0 1,-2 0 1,1 0 1,-1 0 2,1 0 0,-2 0 0,-1 0 0,-3 0 0,-1 0 0,-2 0-1,1 0 0,0 0 0,0 0 0,-2-1-1,1-2 1,-2-2 0,-1-1 0,0-2 0,2 0 1,0 0 0,1 1 1,-1-1 0,-1 0 0,-2 0-2,-2 0 1,-4 1-2,-5 1-2,-4 0-3,-5 2-1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1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6715 18013 583,'-22'-8'0,"5"2"0,3 0 0,4 2 0,6 0 9,6 0 21,8 0 19,6 0 19,5 0 3,3 1-16,2-1-15,5 0-15,0 0-11,0 2-4,0 0-4,1 2-5,-3 0-4,-3 0-4,-5 0-5,-3 0-4,-5 1-4,-5 2-2,-5 2-2,-4 2-2,-5 1 3,-6 3 8,-4 2 7,-5 2 9,-1 0 5,1 1 2,3-1 3,1 1 2,1 1 2,1 3 1,-1 3 1,0 3 1,2 0 0,1-1 0,2-3-2,3-1 0,0-2-2,2-1-2,0-1-3,2-1-3,3-2-7,6-3-16,5-2-13,7-4-15,5-4-6,3-8 5,4-6 4,5-7 3,1-3 4,0 1 2,0 1 4,1 1 3,-4 2 4,-6 3 6,-5 3 7,-6 2 5,-7 5 15,-8 6 21,-8 6 22,-8 6 22,-4 4 3,-1 1-17,-1 3-14,-1 1-17,-1 2-11,-1 1-8,-1 1-7,-1 1-7,-1 1-3,-1 0 2,0 2 2,-2 1 2,0-1-4,1-3-6,1-4-9,1-1-7,2-4-1,1-1 5,3-3 5,2-1 6,7-3 6,16-2 7,14-4 9,15-2 8,8-4 0,2-2-5,2-4-6,2-2-5,2-2-8,1 1-6,3-1-7,2 0-7,-1 1-5,-6 3-5,-5 1-4,-4 2-3,-6 2 0,-7 0 5,-7 2 6,-7 0 6,-3 1 2,0-2 0,0 0 0,0-2 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1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7777 18595 577,'-8'-7'1,"0"-1"4,1 0 3,-1 0 2,0 0 7,1 0 6,-1 1 8,0-1 8,2 2 3,1 4-2,2 4-2,2 4-1,1 5-3,2 9-5,0 7-5,2 9-5,-1 9-5,1 15-5,0 14-6,0 13-6,-1 10-5,0 7-5,-2 7-3,0 7-5,-1 2-6,0-3-9,0-3-7,0-3-9,0-12-2,2-24 1,0-21 3,1-23 2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2"/>
    </inkml:context>
    <inkml:brush xml:id="br0">
      <inkml:brushProperty name="width" value="0.03138" units="cm"/>
      <inkml:brushProperty name="height" value="0.03138" units="cm"/>
      <inkml:brushProperty name="color" value="#00BFF3"/>
    </inkml:brush>
  </inkml:definitions>
  <inkml:trace contextRef="#ctx0" brushRef="#br0">8775 17898 701,'0'-15'2,"1"-1"4,2 1 4,0-1 4,0 1 5,0 2 5,-2 3 4,0 1 6,0 4 0,2 6-3,2 6-4,2 6-3,-2 4-4,-3 3-6,-4 3-5,-3 3-7,-3 0-4,0 0-5,0-1-6,1-1-4,0-2-4,2-3-2,2-3-2,2-2-1,2-3 0,2-1 1,2-1 3,2 0 1,0-1 2,1-1 0,0 1 0,0 0 1,-1 1 3,-1 1 5,-1 3 6,0 2 6,-3 2 2,-4 3 0,-4 3 0,-4 3-1,-2 0 1,-1-1 0,-1-3 0,-1-1 1,1-3 1,3-3-1,2-3 1,4-3-1,3-3 0,4-4-2,4-4-1,4-4-2,2 0 0,1 1 1,1 2 3,1 2 1,-1 3 3,-3 4 1,-3 3 3,-2 5 3,-3 3 0,-2 3 0,-2 3 0,-2 3 0,-2 0-2,0-1-3,-1-3-2,-1-1-2,0-5-9,2-7-11,2-6-14,2-8-11,1-3-6,2 1 3,0-1 3,2 0 2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3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9397 17721 636,'14'-35'-4,"-2"8"16,-4 7 16,-3 8 15,0 6 8,0 2-3,1 4-4,2 3-1,-2 2-7,-1 5-7,-2 4-9,-2 3-9,-3 5-8,-3 3-12,-5 4-11,-4 5-11,0-2-7,5-7-3,3-7-3,4-7-3,3-5 1,2-2 4,2-4 4,2-2 5,2-3 4,3-2 4,3-2 5,3-1 5,0-1 3,-3 2 5,-2 2 3,-4 2 4,-5 5 6,-8 8 10,-8 8 9,-7 7 9,-5 3 3,-1-1-2,-1-3-3,-1-1-2,1-2-3,3-1-1,3-1-3,3-1-1,7-2-8,10-4-12,11-4-12,12-4-12,3-3-4,-2 0 4,-1-2 5,-3 0 3,-4 1 2,-6 4 0,-8 4-1,-6 4 0,-6 2 1,-2 3 6,-3 1 3,-3 3 5,-2 0 3,-1-1 1,-1-1 1,-1 0 1,1-2 1,3-1 0,3-1 1,3-1 0,4-1 1,6-2 2,6-2 3,6-2 1,4-3-1,5-3-3,3-2-5,5-3-3,1-3-2,-1-2 0,-1-2 0,-1-1 0,-3-1-3,-1 2-4,-5 3-6,-1 1-5,-4 1-7,-4 0-7,-5 0-9,-2 1-8,-4 0 0,0 2 9,-2 2 9,0 2 8,0 0 9,0 0 11,2-2 8,1 0 11,0 1 7,0 4 8,0 4 7,0 4 6,-1 2 1,0 3-9,-1 2-7,-1 1-8,-3 4-8,-2 3-10,-3 4-9,-3 5-10,0-2-6,2-6-2,4-5-3,3-6-2,4-6-2,6-5-3,6-4-2,6-5-2,1-2 5,-1 2 13,-2 2 11,-2 2 12,-1 1 7,-1 2-1,1 0 0,0 2 1,0 0-1,0 1 2,-1 2 1,1 0 2,0 0 1,0 0 2,0-2 1,-1 0 3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3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9964 18042 548,'1'-15'4,"0"2"6,2 3 8,0 1 6,2 2 5,2 0 3,1 2 3,3 1 3,0 2-3,-2 5-9,-2 6-9,-2 4-9,-4 5-9,-6 3-10,-6 4-10,-6 5-10,-3 1-6,-1-2-1,-1 0-1,-1-1-1,1-2 3,1-3 6,3-3 7,1-3 6,3-2 7,5-3 5,3-1 5,4-2 6,3-2 6,2-2 6,2-2 5,2-2 6,2-3 1,5-4-2,4-4-2,3-3-3,3-3-2,1 0-1,1 1-3,1-1-1,-2 1-4,-3 2-6,-5 3-7,-3 1-7,-6 4-5,-6 8-7,-8 6-5,-6 7-5,-3 4 2,-1 0 12,0-1 12,1 1 11,0-2 7,4 1 4,3-2 3,3-1 3,1 0 1,2 1 0,0 1-1,2 1 0,1 1 0,1 1-1,3 1 0,2 1-1,1 1-1,0-1-3,0 1-1,0-1-4,-1 1 0,-1-1-1,-1 1-1,0-1 0,-2 1-1,0-1-2,-2 1-1,0-1-3,-2 0 0,-2-1-1,-2-1 0,-2-1 0,-2-1-1,-1-1-5,-3-1-4,-2-1-3,-2-1-5,-3 0-4,-3-2-4,-3-1-5,-2-2-4,-1-2-4,0-4-6,-2-2-4,2-2-1,5 0 1,5 0 1,5 0 3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3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11250 18258 700,'10'-9'64,"5"0"-8,5-1-11,5-1-9,4-1-7,3 2-6,3 1-4,2 1-5,1 0-5,-3 0-4,-4 0-6,-2 0-5,-3 1-5,-5 1-8,-3 0-6,-4 2-7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59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63650 286 547,'0'-14'7,"0"1"14,0 2 14,0 3 15,1 0 5,4 2-1,2 0-3,4 2-1,1 1-5,1 2-10,1 2-9,2 2-10,-2 2-8,-1 2-11,-2 1-9,-2 3-10,-3 3-7,-3 4-6,-2 3-6,-4 4-6,-2 3-3,-5 1 0,-4 1 0,-4 1 1,0-3 3,3-4 7,3-5 8,2-4 8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6"/>
    </inkml:context>
    <inkml:brush xml:id="br0">
      <inkml:brushProperty name="width" value="0.0482" units="cm"/>
      <inkml:brushProperty name="height" value="0.0482" units="cm"/>
      <inkml:brushProperty name="color" value="#00BFF3"/>
    </inkml:brush>
  </inkml:definitions>
  <inkml:trace contextRef="#ctx0" brushRef="#br0">68230 3922 456,'9'-9'0,"3"-2"0,4-1 0,2-3 1,2 0 2,3-1 3,1 0 5,3 1 5,1 0 1,1 2 0,0 2 0,2 3-1,0 1 1,-3 2-2,-2 2 1,-1 2 0,-3 2-1,-1 4-2,-2 2-1,-2 3-2,-3 1 0,-1 0-1,-2-2 0,-2 0-1,-3-1-2,-1 3-3,-2 2-4,-2 2-4,-3 0-4,-6-1-7,-4-1-5,-5-1-6,-5 1-3,-3 2 3,-4 1 2,-5 3 2,-2 0 3,-2-1 3,-2-1 2,-2-1 4,0 0 4,3 0 5,3-1 6,4 1 4,1-2 6,5-1 1,2-2 4,3-2 3,7-3 3,12-2 2,12-4 4,11-2 4,10-3-2,7-2-7,6-2-4,8-1-7,1-1-4,-2 2-3,-4 2-2,-2 2-2,-5 1-2,-4 0-3,-5 0-1,-5 1-2,-3-1-3,-3 2-4,-1 0-3,-2 2-5,-6-3-7,-7-4-11,-8-5-12,-7-5-10,-5-2 1,2 2 11,1 3 12,1 1 11,0 1 11,0 1 7,0-1 8,1 0 8,-1 1 5,2 2 0,1 2 1,1 3 1,1 1 8,2 4 14,2 2 15,2 4 13,1 2 1,0 3-11,0 3-12,0 3-12,0 5-7,2 5-3,0 6-2,2 7-3,-1 0-3,-1-4-1,0-4-2,-1-4-1,-1 3-3,0 7-2,0 8-3,0 8-2,0 0-2,0-9-2,0-6-2,0-9-2,0-6-2,0-3-2,0-5-1,0-3-2,-4-4-3,-4-2-7,-7-4-6,-6-2-6,-3-5 0,-1-4 5,-1-6 5,0-3 6,-2-5 3,1 0 0,-1-1-1,1-1 1,1 1 3,3 1 4,3 3 5,3 1 6,3 2 4,4 1 5,4 1 5,4 0 4,3 1 2,2-3-2,2-2-2,2-1-2,3-1-1,3 0-2,5 2 0,4 1-2,2 2-1,4 1-2,3 2-3,3 2-3,1 2-1,-1 2 0,-1 3 0,-2 1 1,0 1-4,-3 0-5,-2 0-5,-1 0-6,-2 0-7,-3 2-7,-1 0-8,-2 1-8,-3 1-2,-1-2 6,-2 0 4,-2-2 5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4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11516 17555 569,'-7'-13'7,"2"6"13,2 6 13,2 6 13,1 5 5,0 5-6,0 5-7,0 5-4,-1 4-6,-2 3-2,-2 2-3,-2 4-4,-3 2-2,-3 0-3,-5 2-2,-3 0-2,-3 2-3,1 0-7,0 1-4,-1 2-6,2-3-7,1-6-11,3-6-11,1-5-10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4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11950 18700 696,'22'6'89,"-1"-1"-16,-3-2-16,-1-2-18,-2 0-12,-1 0-12,-1 2-11,0 0-12,-3 2-9,-1 1-9,-2 3-8,-2 2-8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4"/>
    </inkml:context>
    <inkml:brush xml:id="br0">
      <inkml:brushProperty name="width" value="0.02511" units="cm"/>
      <inkml:brushProperty name="height" value="0.02511" units="cm"/>
      <inkml:brushProperty name="color" value="#00BFF3"/>
    </inkml:brush>
  </inkml:definitions>
  <inkml:trace contextRef="#ctx0" brushRef="#br0">12150 19100 876,'15'0'28,"-1"0"-1,-1 0-4,0 0-2,-2 0-6,1 2-6,0 0-8,0 2-8,-2 0-4,-1 3-3,-2 2-3,-2 2-3,-2 0-4,-2-1-6,-2-1-6,-2 0-6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4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11162 20000 628,'-27'1'62,"7"4"1,9 2 3,7 3 1,4 3-9,2 1-20,0 3-21,2 2-19,-1-1-13,1 0-1,0 0-2,0-2-3,0-2-8,2-3-15,0-3-15,1-2-15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5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11800 20133 628,'8'7'7,"0"-1"-2,-1 0-3,1-2-1,1 2 6,3 2 15,4 3 14,2 3 15,1 1 3,1-1-9,-1 0-9,1-2-10,-2 0-5,-1-1-2,-2 1-1,-2 0-3,-2-4-9,1-8-15,0-8-15,-1-8-17,0-4-4,0-3 5,-2-1 5,0-2 5,-2-1 7,1 3 10,0 1 8,0 3 10,0 2 6,-1 3 4,1 3 5,0 2 4,0 3 3,0 1 1,-1 0 2,1 2 1,0 1-3,0 2-6,0 2-7,0 2-6,-1 3-11,-1 4-19,-1 3-19,0 5-17,-2 0-8,-2-3 3,-2-3 4,-2-3 2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5"/>
    </inkml:context>
    <inkml:brush xml:id="br0">
      <inkml:brushProperty name="width" value="0.026" units="cm"/>
      <inkml:brushProperty name="height" value="0.026" units="cm"/>
      <inkml:brushProperty name="color" value="#00BFF3"/>
    </inkml:brush>
  </inkml:definitions>
  <inkml:trace contextRef="#ctx0" brushRef="#br0">12190 20165 846,'-5'-7'5,"7"3"9,8 1 9,6 2 10,2 1 1,-1 0-10,-3 0-9,-1 0-9,-1 0-14,-1 0-19,1 0-18,0 0-18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7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17440 16111 627,'-19'-7'91,"10"2"-17,10 2-16,10 2-16,5 1-12,3 0-5,2 0-7,1 0-6,3-1-4,5-4-1,3-2-3,4-3-1,1-1-6,-3 2-11,-4 2-10,-2 3-12,-4 0-9,-5 0-8,-5 0-8,-4 0-8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8"/>
    </inkml:context>
    <inkml:brush xml:id="br0">
      <inkml:brushProperty name="width" value="0.03657" units="cm"/>
      <inkml:brushProperty name="height" value="0.03657" units="cm"/>
      <inkml:brushProperty name="color" value="#00BFF3"/>
    </inkml:brush>
  </inkml:definitions>
  <inkml:trace contextRef="#ctx0" brushRef="#br0">26174 15528 601,'-11'0'11,"10"0"22,10 0 23,10 0 22,7-1 0,6 0-19,6-2-20,6 0-20,2-2-11,-4-2-1,-2-2-1,-3-1-2,-5-1-14,-6 0-29,-5 2-28,-6 1-29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8"/>
    </inkml:context>
    <inkml:brush xml:id="br0">
      <inkml:brushProperty name="width" value="0.03054" units="cm"/>
      <inkml:brushProperty name="height" value="0.03054" units="cm"/>
      <inkml:brushProperty name="color" value="#00BFF3"/>
    </inkml:brush>
  </inkml:definitions>
  <inkml:trace contextRef="#ctx0" brushRef="#br0">33750 15362 720,'59'-14'115,"-5"2"-32,-6 4-31,-6 3-30,-5 1-18,-2 0-1,-3 0-2,-3 1-3,-4-1-2,-4 2-4,-3 0-3,-4 2-3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9"/>
    </inkml:context>
    <inkml:brush xml:id="br0">
      <inkml:brushProperty name="width" value="0.03184" units="cm"/>
      <inkml:brushProperty name="height" value="0.03184" units="cm"/>
      <inkml:brushProperty name="color" value="#00BFF3"/>
    </inkml:brush>
  </inkml:definitions>
  <inkml:trace contextRef="#ctx0" brushRef="#br0">34462 14816 691,'-21'-16'43,"5"16"6,5 16 6,5 15 5,2 8-7,2 2-19,0 0-19,2 2-20,0 0-9,0 2 2,0 0 0,0 2 1,0-5-8,2-6-18,0-9-17,2-7-18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6"/>
    </inkml:context>
    <inkml:brush xml:id="br0">
      <inkml:brushProperty name="width" value="0.0463" units="cm"/>
      <inkml:brushProperty name="height" value="0.0463" units="cm"/>
      <inkml:brushProperty name="color" value="#00BFF3"/>
    </inkml:brush>
  </inkml:definitions>
  <inkml:trace contextRef="#ctx0" brushRef="#br0">70864 4000 475,'0'17'150,"2"1"-34,0 3-33,2 1-34,-1 3-20,0 3-6,-2 3-5,0 3-7,-2 1-2,0 2 0,-2 0 2,0 2 0,-1 1-6,0 0-10,0 2-11,0 1-12,0-3-8,0-6-5,0-6-4,1-5-5,-1-7-4,0-7-2,0-6-3,0-8-2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9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40700 15215 700,'66'-1'120,"-9"0"-31,-9-2-31,-8 0-31,-6 0-22,-2 1-12,-2 0-14,-1 2-13,-4 0-6,-4 0 0,-3 0 1,-4 0 1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39"/>
    </inkml:context>
    <inkml:brush xml:id="br0">
      <inkml:brushProperty name="width" value="0.03546" units="cm"/>
      <inkml:brushProperty name="height" value="0.03546" units="cm"/>
      <inkml:brushProperty name="color" value="#00BFF3"/>
    </inkml:brush>
  </inkml:definitions>
  <inkml:trace contextRef="#ctx0" brushRef="#br0">41515 14561 620,'-7'-13'80,"3"8"-9,1 7-11,2 6-9,1 5-10,0 3-8,0 3-10,0 3-8,0 4-9,0 7-10,0 5-10,0 6-9,0 0-3,0-5 4,0-4 4,0-5 4,0-5-7,0-1-15,0-4-17,0-3-16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42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24700 29700 569,'64'0'192,"-11"2"-57,-12 0-55,-11 1-56,-6 0-35,2 0-12,3-2-12,1 0-12,-1-1-9,-3 0-4,-5 0-3,-3 0-4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0:50:43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36932 29198 474,'-19'7'12,"9"-2"24,8-3 24,10 0 24,6-2 4,7 0-16,5 0-16,6 0-17,4-1-10,1 0-7,0-2-6,2 0-5,-1-1-11,-2 0-11,-2 0-12,-1 0-13,-4 1-3,-3 1 5,-5 0 5,-3 2 7,-3-1-6,-1 0-15,-1-2-15,0 0-16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5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83615 3766 575,'-6'-7'3,"6"2"7,4 2 5,6 2 7,4 1 4,5 2 6,5 0 4,5 2 5,5-1-1,8-1-5,6 0-4,8-1-6,0-2-6,-7-1-5,-5 0-7,-5-1-6,-7-1-2,-4 2 0,-5 0 2,-5 2 0,-5 1 1,-6 2-1,-6 2-1,-6 2 0,-4 2-1,-4 3 2,-2 3 1,-3 3 2,-5 4 0,-7 3 1,-6 4-1,-8 5 1,-2 1-1,0 0 1,2 0 1,0 1-1,2-2 1,2 0-2,2-1 1,2-1-2,2-2-1,3-2-2,3-1-3,3-3-2,4-2-1,3-5 2,4-3 1,5-4 1,4-7-8,8-10-21,6-10-21,7-9-19,2-3-6,-3 5 10,-2 5 9,-4 5 11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6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84480 4600 557,'16'0'8,"1"2"9,1 0 11,1 2 9,0 0 3,1 2-5,-1 0-5,1 1-4,0 1-3,1 0-2,1 0-3,1 0 0,-1 0-3,-3 1 0,-3 1-2,-3 2-1,-3 0 0,-2 3-2,-4 2 0,-2 1-1,-4 4-1,0 3-1,-3 4-2,-2 5 0,-3 3-1,-6 2-1,-4 4-1,-4 2-2,-4 0 1,1-6 2,0-4 0,-1-5 1,2-4-4,0-3-12,1-3-11,1-3-11,2-4-9,5-5-4,3-4-4,4-6-5,3-3 1,1-1 4,0-3 5,2-2 4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6"/>
    </inkml:context>
    <inkml:brush xml:id="br0">
      <inkml:brushProperty name="width" value="0.0452" units="cm"/>
      <inkml:brushProperty name="height" value="0.0452" units="cm"/>
      <inkml:brushProperty name="color" value="#00BFF3"/>
    </inkml:brush>
  </inkml:definitions>
  <inkml:trace contextRef="#ctx0" brushRef="#br0">86380 2900 486,'-2'24'96,"-2"1"-23,-4 1-24,-2 1-24,-4 2-14,-7 4-5,-5 4-6,-7 5-4,-2-1-4,0-4-1,0-4-1,0-4-2,2-3 1,5-5-1,5-3 1,5-4 0,7-5-1,8-3-3,9-4-2,10-4-2,6-3 0,6-3 3,6-4 3,7-2 2,0-1 3,-2-1 1,-3 0 0,-3 1 2,-5 0-1,-4 2 0,-5 2-1,-4 3 0,-5 0 2,-1 2 8,-2 1 6,-2 0 6,0 0 6,2 0 5,1-1 4,3-1 5,2-1-1,2 2-4,1 1-5,3 0-5,0 2-3,-1 2-1,-1 2-2,0 2-1,-2 2 0,1 2-1,-1 2 0,1 2 0,-4 2-8,-6 3-19,-8 3-18,-6 3-18,-6 0-7,-6-1 4,-3-3 3,-6-1 5,-4-2 5,-1-3 8,-2-1 7,-2-2 8,1-2 4,3 0 4,5-2 3,4 0 2,3-2 3,6 1 0,5 0 2,5 0 1,0 0 2,-4 0 5,-4 0 4,-3 0 5,0 0 11,6 2 16,6 0 17,7 1 16,2 2 3,1 0-13,2 1-14,0 2-12,0 0-9,-2 3-6,-3 1-5,0 3-6,-4 5-4,-2 9-1,-4 8-2,-2 10-1,-2 1-3,1-5-4,-1-4-2,0-5-3,1-6-5,3-4-6,1-5-7,2-4-5,3-11-11,6-15-13,4-14-13,5-14-14,2-5 1,-2 7 14,-3 7 14,-1 7 15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7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86907 4744 418,'7'-15'2,"1"2"5,0 3 5,0 1 5,1 1 3,1 0 0,3 0 1,2 1 1,1 0-2,1 2-5,1 2-5,1 2-5,0 1-3,-3 0-1,-1 0 0,-2 0-2,-3 2 3,-1 4 8,-2 4 7,-2 3 8,-2 4 2,-1 1-2,0 3-3,-1 2-1,-2 0 0,-1 2 2,0 1 3,-1 1 3,-1 1 0,2 1-4,0 1-4,2 1-2,0 0-3,0 0-3,0 1-1,0-1-1,0-1-4,0-3-2,0-4-3,0-1-4,-4-11-12,-8-17-24,-7-16-22,-8-16-23,-2-8-3,7 2 15,5 2 16,6 2 16,5 3 11,1 5 6,2 5 6,2 5 6,1 4 6,0 1 3,0 2 4,0 3 5,1 0 2,2 2 1,2 1 1,1 1 1,2 0 1,0 2-2,0 0-1,0 2-1,-3 3-2,-5 8-3,-4 6-4,-5 7-3,-4 4-1,-2 1 2,-1 1 3,-3 1 1,1-1 2,1-1 1,2-3 2,3-1 0,3-4 0,6-7-5,6-5-2,6-6-5,4-6-4,3-7-4,3-7-6,3-7-5,2-5-1,-1-1 0,1-2 1,-1-2 1,-2 2 0,-5 5 1,-5 7-1,-4 5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8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88160 3280 534,'7'-21'0,"-1"5"0,-1 4 0,0 6 0,-2 6 8,-2 8 17,-2 7 17,-2 9 16,-1 3 3,0 1-10,0-1-11,0 1-10,0-2-7,1-2-4,-1-1-3,0-2-4,0-3-2,2 0-1,0 0 0,2-2-1,2-1-6,4-1-12,3-1-12,5 0-10,2-4-8,1-5 0,2-4 0,0-5-2,0-5 2,-1-2 4,-1-3 3,-1-3 3,-2-3 3,-2 0 0,-4 0 1,-3-2 1,-2 0 3,0 4 5,-1 3 6,-2 3 5,0 3 15,-2 5 24,-1 2 24,0 6 24,-2 3 4,-2 7-16,-1 5-18,-3 7-16,-2 3-17,-2 3-16,-1 1-19,-3 2-16,1 0-10,3-5-2,3-4-3,3-3-2,1-4 2,2-3 6,0-3 7,2-2 6,1-2 9,0 1 9,2 2 11,0 0 11,1 1 6,0 1 4,0 1 4,0 2 4,0 0 2,-2 1 0,0 1-1,-2 1 0,0 0 0,1-3 1,-1-1 1,0-2 1,1-1-2,2 1-1,2 1-3,2 2-2,1-1-3,3-1-4,2-1-2,2 0-4,1-2-3,1 1-3,2 0-3,0-1-4,0 0-1,-1 0-3,-1-2-2,0 0-2,-1-2 0,3-1 4,2-1 3,1 0 3,1-2 2,-1-2-1,0-2 0,-2-2 0,-1-2-1,1 0 0,0-1-2,-1-1 1,0-2-1,-4 0 1,-3-2 1,-2 0 1,-3-1-1,-1-1-3,0-1-3,-2-1-2,0-3-7,0-3-10,0-5-8,0-3-11,0-2-5,0 1-3,0 1-3,0 1-2,1 2 2,0 3 9,2 3 8,0 3 10,1 2 8,0 3 8,0 1 9,0 2 8,-1 3 14,-2 2 20,-2 4 21,-2 2 19,-3 4 2,-2 4-16,-3 4-16,-3 3-16,-7 7-12,-7 9-8,-10 9-10,-8 8-9,-3 5-8,4 0-10,3 0-8,5-1-9,4-3-5,4-8 2,3-8 0,5-7 1,3-7 1,2-5 4,4-5 3,3-4 3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8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90700 4000 666,'31'1'151,"-2"4"-45,0 2-45,-1 3-45,-3 3-26,-2 0-3,-3 1-5,-2 1-3,-5 1-5,-3-1-4,-4 1-4,-4-1-4,-5 2-2,-6 1 0,-6 3 2,-5 1 0,-2 0 3,5-5 6,3-3 6,5-4 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6"/>
    </inkml:context>
    <inkml:brush xml:id="br0">
      <inkml:brushProperty name="width" value="0.05199" units="cm"/>
      <inkml:brushProperty name="height" value="0.05199" units="cm"/>
      <inkml:brushProperty name="color" value="#00BFF3"/>
    </inkml:brush>
  </inkml:definitions>
  <inkml:trace contextRef="#ctx0" brushRef="#br0">71600 2408 423,'0'-16'6,"0"2"12,0 1 13,0 1 12,1 4 7,2 6 0,2 7-1,2 8 1,0 5-2,-1 5-7,-1 5-6,0 5-6,-2 5-5,0 6-2,-2 6-2,0 6-3,-1 2-3,0 1-2,0 0-3,0 0-3,-1 1-4,0 3-2,-2 3-4,0 3-4,-1 4-4,2 7-6,0 5-6,2 6-5,-1 1-3,0-2 3,-2-3 2,0-4 1,0-1-1,0-1-5,2-1-5,1-1-6,0-5-1,0-7 4,0-9 2,0-7 5,0-9 2,0-8 3,0-9 3,0-8 4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8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90181 5250 604,'-29'14'3,"5"-3"7,5-3 6,5-3 7,4-2 7,6 0 7,4-2 6,6 0 7,5-1-1,7 0-8,7 0-7,7 0-8,3 0-8,0 0-7,0 0-7,1 0-6,-1 0-11,0 0-13,0 0-14,1 0-13,-5 0-1,-6 0 8,-7 0 11,-6 0 9,-4 0 2,1 0-5,1 0-4,2 0-6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8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93750 3250 558,'16'1'134,"1"4"-31,1 2-31,1 3-31,1 2-17,1 0-2,1-1-2,1 1-3,-1 0-9,-3 1-13,-3 1-16,-3 2-14,-3-1-10,-2 1-4,-4-1-4,-2 1-5,-4-2 1,0-1 5,-3-2 5,-2-2 6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9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93238 4500 527,'-15'0'5,"2"0"9,3 0 11,1 0 9,5 0 8,8 2 6,8 0 7,7 2 6,6 0-2,3 0-13,3-1-12,3 1-11,0 0-9,0 0-5,-2 0-5,0 0-6,-3 0-7,-5 2-11,-5 0-11,-5 1-11,-5 3-8,-4 4-5,-6 3-5,-4 4-6,-3 1 4,-2-5 10,0-3 10,-1-4 10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9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92726 5400 552,'-66'7'12,"24"-1"22,25-1 23,25 0 23,15-2 3,10 0-16,9-2-17,8 0-16,5-1-13,0 0-11,0 0-12,-1 0-10,0 0-10,0 2-9,-2 0-10,0 1-9,-7 0-2,-8 0 8,-11-2 7,-9 0 6,-6-1 2,1 2-3,0 0-4,0 2-3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49"/>
    </inkml:context>
    <inkml:brush xml:id="br0">
      <inkml:brushProperty name="width" value="0.05541" units="cm"/>
      <inkml:brushProperty name="height" value="0.05541" units="cm"/>
      <inkml:brushProperty name="color" value="#00BFF3"/>
    </inkml:brush>
  </inkml:definitions>
  <inkml:trace contextRef="#ctx0" brushRef="#br0">96122 2213 397,'36'-22'41,"-7"6"-2,-7 5-2,-7 5-1,-2 2-3,3 2-4,3 0-2,4 2-4,-1 1-6,-3 4-7,-3 2-8,-3 3-8,-3 3-7,-2 2-4,-4 1-7,-2 3-4,-6 2-3,-6 5-1,-7 3-1,-7 5-1,-4-1 2,-1-2 3,-1-3 3,-1-3 3,1-4 4,3-5 5,4-5 3,2-4 5,2-4 3,4 0 4,3-2 3,3 0 3,1-1 5,2 2 6,1 0 7,0 2 6,2 0 4,0 1 2,2 2 1,0 0 1,2 2-1,0 2-1,2 1-3,0 3-2,0 3-1,0 5 1,-2 5 1,0 5 0,-1 5-1,0 4-5,0 5-2,0 6-5,-2 6-2,-2 9-2,-3 9-2,-4 9-1,1 4-6,1 2-8,2 0-9,2 2-8,1-2-9,0-2-8,0-4-8,1-2-7,-2-3-4,2-3 3,-1-3 3,0-3 1,0-8 4,2-11 3,0-12 4,2-11 3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0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95753 3887 451,'-5'-44'4,"4"9"7,6 8 8,4 7 8,4 6 5,3 3 2,3 2 2,4 4 1,1 1-1,1 0-7,1 0-5,1 0-7,-3 2-6,-4 2-7,-4 4-7,-6 2-8,-5 4-4,-4 4-2,-6 3-2,-4 5-3,-6 2-2,-9 3-1,-7 1-2,-8 3-1,-2-3 1,5-4 2,5-5 4,5-4 3,8-7 2,9-5 0,10-6 1,10-5 0,7-3 2,7 2 1,5 2 3,6 2 3,0 2 2,-7 2 3,-7 2 3,-7 2 3,-6 3 1,-4 4-1,-6 3-1,-4 5-1,-8 3 0,-9 3-1,-11 3 1,-9 3 1,-5 2 0,0 2 2,0 3 2,0 1 1,3-1 2,4-6 1,5-4 0,5-5 1,9-7 3,13-12 5,12-11 4,14-9 5,10-11-3,12-7-9,10-8-10,12-8-9,1-2-6,-5 6-4,-6 5-3,-6 4-2,-5 3-3,-6 1 1,-4 1 1,-5 2-1,-4 1 1,-4 5 3,-5 3 2,-3 5 2,-3 2 7,0 2 13,-2 3 13,0 1 11,-2 1 9,2 0 3,-2 0 2,1 1 4,-2 6-4,-6 15-10,-4 15-9,-5 15-10,-3 5-6,0-4-5,1-4-5,-1-4-3,2-4-3,5-3 0,3-5 0,4-3-1,4-5-2,6-3-4,4-4-5,5-4-5,5-5-2,5-5-2,5-4-1,5-5-1,0-3 1,-2-1 0,-3-2 3,-3 1 0,-5-1 3,-3 2 5,-6 3 2,-5 1 5,-4 2 6,-6 2 8,-4 2 8,-6 3 8,-2 2 0,-3 7-9,-2 6-10,-1 6-10,-2 3-4,1 3 1,-1 1 1,0 3 1,1 1-4,-1 2-8,0 3-9,1 1-9,-1 1-1,1 1 6,-1-1 4,1 0 6,0-1 5,0-3 3,2-3 4,1-3 5,1-4 3,1-1 6,1-4 6,0-3 4,2-3 10,3-4 14,1-4 14,2-4 13,6-5 0,10-6-14,9-6-14,11-5-14,5-4-8,2 1 0,2 0-2,2-1-1,-1 3-1,-5 3-2,-5 5-3,-5 3-3,-5 4 1,-1 2 2,-4 4 3,-3 3 1,-2 3 4,-1 3 4,0 5 4,-2 4 4,-1 3 0,-4 1-7,-3 3-4,-2 1-7,-5 3-5,-8 1-3,-6 2-5,-6 3-4,-6 0-4,-3 1-2,-3-1-3,-2 0-3,-3-1 0,1-3 0,0-3 2,0-3 0,1-4-3,2-5-7,2-4-6,2-6-7,2-7-2,3-8 1,3-9 2,3-8 1,4-7 3,7-3 3,5-2 4,6-4 4,5 2 6,4 8 7,4 6 9,3 7 7,4 6 7,1 5 5,3 4 4,2 6 5,2 4 6,5 6 7,3 4 7,4 5 8,4 4 0,2 5-6,4 3-7,2 5-6,3 1-7,2 2-7,2 1-7,2 0-6,-1-1-9,-3-5-10,-2-5-10,-4-5-10,-5-4-9,-7-3-9,-9-3-8,-7-2-8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1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99350 4155 529,'69'-8'177,"-1"0"-44,-3 0-44,-1 1-43,-2-1-28,-1 0-11,-1 0-10,0 1-11,-5-1-9,-6 2-7,-8 1-6,-6 0-7,-7 3-4,-7 2-2,-7 4 0,-7 2-2,-4 2 2,-4 0 6,-2-1 5,-3 1 5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1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98686 5090 534,'-28'12'-27,"21"-5"35,21-6 35,23-5 35,11-6 8,1 0-16,3-3-19,2-1-17,-3-1-11,-8 4-7,-8 3-4,-7 3-6,-6 2-3,-3 3-2,-3 4 0,-3 2-2,-6 5 0,-10 6 0,-10 5 1,-9 7 0,-9 3 1,-5 2 0,-6 2-1,-6 2 0,-1 0 0,2-3 1,4-4-1,2-2 1,3-3 0,4-3 2,2-3 1,3-3 2,4-3 2,3-2 1,4-4 1,5-3 2,5-2-5,6-4-14,7-2-11,8-3-13,5-5-5,5-4 1,5-5 2,5-5 2,2-5 0,2-4-3,0-6-3,2-4-2,-3-1-1,-5 5 1,-7 6 1,-5 4 1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1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100478 2725 421,'-8'-14'0,"1"1"0,-1 2 0,0 2 0,0 0 2,0-3 1,1-4 4,-1-2 2,1 3 10,2 7 19,2 8 19,2 8 19,4 13 2,7 20-12,8 20-13,6 19-14,3 11-8,1 0-3,-1 2-3,1 0-4,-1 3-5,0 2-7,1 4-7,-1 2-8,0-3-10,1-9-11,-1-8-13,1-9-11,-3-12-4,-5-14 7,-5-15 6,-5-15 7,-2-8 0,0 1-8,0 0-6,0 0-7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1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102000 2166 559,'11'-12'126,"5"8"-22,7 8-21,5 8-22,4 6-20,-1 8-19,0 7-19,0 7-18,-2 0-20,-7-6-18,-5-6-21,-6-5-18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6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71300 4381 565,'2'-13'11,"4"3"21,4 4 22,3 4 22,4 3 3,3 4-14,4 2-15,2 3-14,0 3-13,0 2-14,-1 1-14,-1 3-13,-1 0-11,-3-1-11,-1-1-11,-2 0-9,-3-3-3,-1-3 4,-2-3 5,-2-2 4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3"/>
    </inkml:context>
    <inkml:brush xml:id="br0">
      <inkml:brushProperty name="width" value="0.06923" units="cm"/>
      <inkml:brushProperty name="height" value="0.06923" units="cm"/>
      <inkml:brushProperty name="color" value="#00BFF3"/>
    </inkml:brush>
  </inkml:definitions>
  <inkml:trace contextRef="#ctx0" brushRef="#br0">103155 2721 317,'28'23'100,"-5"-1"-27,-6-1-26,-6-1-26,-6 2-18,-5 7-8,-4 5-9,-5 6-7,-5 2-5,-2-4-2,-3-2-1,-3-3-3,0-4 1,3-5 4,3-5 2,3-5 3,2-2 7,2 0 9,2-1 9,2 1 10,2 1 4,0 1-1,2 3 0,1 2-2,0 2 3,0 5 5,0 3 5,0 4 6,-2 3 2,-1 1-1,-2 0-1,-1 2-1,-2 0-2,0-2-1,0 0-1,1-1-1,-1-3-2,2-3-2,0-5-2,2-3-3,4-15-12,10-24-23,8-25-22,9-24-22,3-10-9,-3 3 5,-4 5 4,-1 3 5,-2 6 7,1 9 9,1 6 10,1 9 9,-1 6 6,-3 4 3,-3 3 4,-3 4 3,0 3 4,0-1 2,1 0 5,1 1 2,1-1 6,2 2 7,0 1 7,1 1 8,2 0 2,3 0-3,3 1-2,3-1-2,0 1-3,0 0-5,-1 2-2,-1 1-5,-1 0-4,-1 2-3,-1 1-5,-1 0-4,-2 2-1,-3 0 1,-3 2 1,-2 0 1,-6-2-8,-5-5-17,-6-7-16,-5-6-17,-5-2-3,0 1 10,-1 1 11,-1 1 10,-1 1 9,2 1 4,1 1 5,1 1 6,2 5 12,4 10 20,4 10 21,4 10 19,1 2 2,0-1-14,-2-4-15,0-3-15,-2 4-9,-2 9-4,-2 10-3,-2 10-4,-3 4-2,-5 0 1,-5-2 1,-5 0-1,-4-2-4,-1 0-9,-2-2-10,-3 0-9,1-3-4,0-4 3,1-3 4,1-5 2,3-4 5,3-7 3,5-5 5,3-6 4,6-5 4,9-2 6,6-4 4,9-2 5,8-4 2,7-4-3,8-3-2,9-5-3,2 0-1,-1 1-1,0 3-2,-1 1-1,-4 3 0,-6 2 0,-5 4 1,-7 3-1,-7 4 3,-10 7 5,-10 8 5,-10 6 4,-5 3 1,-3 1-6,-1-1-4,-3 1-4,0-1-5,-1 1-2,1-1-2,-1 1-3,2 0-1,0 1 0,0 1 2,3 1 1,0-2 1,4-1 1,3-4 1,3-3 1,4-2 0,6-1-1,6-1-3,6 0-2,6-4-1,5-3-2,7-4-2,5-4-2,3-3 0,1-2 1,-1-1 1,0-3 1,-1-1-2,-1 0-6,-3 1-7,-1-1-6,-3-1-3,-2 0 2,-1-1 2,-2-1 1,-3-1 3,1 1 2,-2-1 2,-1 1 2,-2 0 4,-3 4 3,-2 3 4,-4 2 4,0 4 16,0 2 27,1 4 27,2 2 27,1 5 7,1 5-14,3 7-14,2 5-14,0 3-10,1-1-6,0-1-6,0-1-7,-2-2-5,-1-1-5,-3-3-5,0-1-5,-3-2-13,1-1-20,0-1-21,0-1-19,-5-2-12,-10-4-6,-10-5-6,-9-2-4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6"/>
    </inkml:context>
    <inkml:brush xml:id="br0">
      <inkml:brushProperty name="width" value="0.04875" units="cm"/>
      <inkml:brushProperty name="height" value="0.04875" units="cm"/>
      <inkml:brushProperty name="color" value="#FED406"/>
    </inkml:brush>
  </inkml:definitions>
  <inkml:trace contextRef="#ctx0" brushRef="#br0">81824 2406 451,'-16'-8'4,"-1"0"8,-1 0 8,-1 0 8,2 1 7,3-1 5,4 0 5,5 0 5,1 5 0,2 10-7,0 9-7,2 11-6,0 7-4,2 4-3,0 6-3,2 4-2,0 4-2,3 0-3,2 1-1,2 2-3,0 0-2,-1 1-1,-1 2-2,0 0-3,-2 3 0,-1 7-3,-1 5-1,0 7-2,-1 1-2,0-2-1,0-2-1,0-1-2,-1-4-1,-1-3-1,0-5 0,-2-3 0,0-3-1,0-1 1,0 0 1,0-2 1,1-1 0,0-1-1,2 0 0,0-2 0,0-2-3,0-6-1,-2-4-4,0-5-2,-1-5-1,2-3 0,0-5 0,2-3 0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8"/>
    </inkml:context>
    <inkml:brush xml:id="br0">
      <inkml:brushProperty name="width" value="0.04454" units="cm"/>
      <inkml:brushProperty name="height" value="0.04454" units="cm"/>
      <inkml:brushProperty name="color" value="#FED406"/>
    </inkml:brush>
  </inkml:definitions>
  <inkml:trace contextRef="#ctx0" brushRef="#br0">81511 1707 493,'-7'-8'2,"1"2"2,0 1 4,2 0 3,3 2 4,8 0 8,6 2 7,7 0 8,6 2 0,7 0-4,5 2-4,6 0-5,5 1-2,6 0-3,4 0-1,6 0-1,3 0-3,5 0-1,3-1-3,4 1-1,2 0-3,-1-2-2,-1 0-2,-1-2-2,-2 0-1,-3 0 0,-4 0-1,-1 0-1,-2 0 1,3 0 1,1 0 1,3 0 1,0 0 0,-1 0 0,-1 0 1,-1 0-1,-2 0 0,-3 0 0,-3 0-1,-2 0-1,-2 0 0,3 0 0,2 0 0,2 0 1,1 0-1,1 0 1,1 0 1,1 0 1,-1 1-2,-3 0 0,-3 2-3,-2 0-2,-3 0 1,-1 0 0,-1-2 1,0 0 2,-2-1 0,0 0 0,-2 0 1,0 0 1,-2 0-1,-1 0 0,0 0-1,-1 0 0,-1 0 0,0 0 2,0 0 1,0 0 2,0-1 0,2 0 1,0-2 1,2 0 1,0-1 0,0 0-2,-1 0-1,2 0-2,-1 1 0,3 1-1,2 0-1,2 2 1,1-2-2,0 0-2,-1-3-2,1-2-2,-1-1-1,0 2 0,-2 1-2,-1 0 0,1 1 0,0-2 2,2 0 2,0-1 1,0-1 1,-1 0 0,0 0 2,-2 1 0,0 0 0,0 2 2,0 2 1,0 2 1,0 0 1,-1 0 0,1-2 0,0 0-1,-1 0 1,-2 0-2,-2 2-2,-2 0 0,-3 1-1,-2 0-1,-3 0 1,-3 0 0,-2 0 0,0 0 0,0 0 1,1 0-1,-1 0 0,2 0 1,1 0 0,1 0 0,-2 0 0,-2 0-1,-3 0-1,-3 0 0,-2 0-1,1 0 1,-1 0 0,1 0 1,-2 0 0,0 0-1,-1 0 0,0 0-1,-3 0-1,0-2 2,-1 0-1,0-2 1,-2 1-1,1 1-1,-1 0-1,1 2-2,0-1-1,-1-1 1,1 0 1,0-1 1,0-1 1,1 2 3,1 0 3,1 2 3,-1 0 1,-3 0 0,-3 0 0,-3 0-1,-1 0 1,0 0 1,-1 0 0,1 0 1,1 0-1,2 2 1,1 0-1,3 2-1,0-1 0,-3-1-2,-1 0-1,-2-1 0,-3 0-1,-1 3 1,-2 4 1,-2 2 2,-1 2-1,2 2-1,0 0-2,2 1-1,-1 1-1,-1-1 0,-1 1-2,0 0 1,-2 1-1,0 3 1,-2 3 1,0 3 2,-1 3-1,0 2 2,0 4 0,0 3 0,0 1 1,0 2-1,0 1 0,0 0 0,0 0-1,2-2 1,0-1-1,2-3 1,0-2 0,2-2-1,0-1 0,1-3-1,1 0-2,-2 1-2,-1 1-2,0 1-2,-2 0-1,-1 0 1,0 1 1,-1-1 0,-2 0 1,-1 1 0,0-1 1,-1 0 0,-1 1 1,0 1 1,0 1 1,0 0 1,0 2 1,0-1 2,0 0 0,0 0 2,1 0 1,1-1-2,0-1-1,2-1 0,0-2-2,0-2 1,0-2-1,0-1-1,0-2 1,0-1 0,0-1 0,0-1 0,-1-1 0,-1-1-1,0 0-1,-1-2 0,-1 0-1,0-1 1,0 1 0,0 0 0,1-1 0,0-1-1,2-1 0,0-1-1,1 1 0,-2 2-1,0 1 0,-2 3 0,0-1 0,-2-1 1,0-2 0,-1-2 2,-2-1-1,-2 1 1,-2 1 0,-1 1 1,-1 0-1,0-4 1,2-3 0,1-2-1,-2-2 0,-3 1 0,-5 2 0,-3 0-2,-5 0 1,-3 0-2,-4-2 0,-4 0 0,-4-2-1,-3 1 1,-2 0 0,-3 0 1,-4 1-1,-2 0 0,-4 1 0,-1 2-2,-4 0 1,-2-1-2,-1 1 1,-3 0-1,-2 0-1,-4 2 1,-5 0-1,-3 1 0,-3 0 1,0 0 0,-2-2 3,0-1 0,-1 0 1,0 0 1,0 0 1,-1 0 1,1-1 0,0-1-1,0 0 0,0-2-1,-2 1 0,-6 0-1,-4 1-2,-5 2 0,-4-1-1,-2-1 2,-1-1 1,-3 0 1,0-1 1,-1 0 1,1 0 1,-1 0 1,1-1 1,-1-1-1,1 0 0,-1-1-1,2-1 1,1 0 0,2 0 0,3 0 2,2 0-1,2 0 1,4 0-1,3 0 0,2-1 0,2-1-1,2 0 0,2-1-1,2-2-1,3 0 0,4-1 1,2-2-1,2 1 0,1-1 2,2 0 0,0 0 2,0 0-1,1 0 2,0 1 1,-1-1 0,1 0 0,1 2 0,1 1 0,2 0 0,0 2 0,0 0 0,2 2 0,2 0-1,0 1 1,2 0 2,3 0 0,1 0 1,3 1 1,6 0-1,5 2-1,4 0-1,5 1-1,4 0-2,3 0-1,5 0-2,4 0-1,3 0-1,4-1 1,5 2-2,5-3-7,8-1-17,8-2-16,8-1-16,3-3-7,1 0 1,-1-2 1,1 0 2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1:59"/>
    </inkml:context>
    <inkml:brush xml:id="br0">
      <inkml:brushProperty name="width" value="0.04579" units="cm"/>
      <inkml:brushProperty name="height" value="0.04579" units="cm"/>
      <inkml:brushProperty name="color" value="#FED406"/>
    </inkml:brush>
  </inkml:definitions>
  <inkml:trace contextRef="#ctx0" brushRef="#br0">81739 2198 480,'-7'-7'-1,"1"1"-1,0 0-1,2 2-1,1 4 9,2 10 21,2 8 21,2 9 20,1 8 5,0 10-12,0 8-11,0 10-13,0 4-7,1 0-5,1 2-4,2 1-4,-1 2-3,-1 1-2,0 3 0,-2 1-3,0 2 0,0 2-1,0 3-2,0 1 0,-1-1-1,-1-2-1,0-3-2,-1-3 0,-1-4-1,0-1 0,0-4 0,0-3 1,0-1-1,0 1 0,0 1-1,0 1-1,-1-2-2,-1-5-2,0-4-4,-1-6-3,-1-4-1,2-6 0,0-4-1,2-5 1,0-8-7,0-9-12,0-10-11,0-10-12,1-7-2,2-5 11,2-5 9,2-5 10,0-1 4,1 1-3,0 3-3,0 1-3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2:01"/>
    </inkml:context>
    <inkml:brush xml:id="br0">
      <inkml:brushProperty name="width" value="0.05631" units="cm"/>
      <inkml:brushProperty name="height" value="0.05631" units="cm"/>
      <inkml:brushProperty name="color" value="#FED406"/>
    </inkml:brush>
  </inkml:definitions>
  <inkml:trace contextRef="#ctx0" brushRef="#br0">82006 1826 390,'-8'-16'3,"0"2"4,1 1 6,-1 1 5,2 1 4,4 2 1,4 2 1,4 3 2,4 0 0,5 2-3,5 0-2,5 2-2,5 0-2,7 0-1,5 0-2,6 0-2,5 0 0,6 0 2,4 0 1,5 0 1,5 0 0,5 0-2,5 0-3,4 0-2,3-1-2,-3 0-2,-2-2-1,-2 0-2,0-2 0,3 0 0,1-1 1,2-1 1,2-1 0,0 2-1,2 0 1,1 2 0,-2 1-1,-4 0-1,-4 2-1,-3 0-1,-3 1 0,0-2 1,1 0 1,-1-2 1,1 0 0,-1-2 0,0 0 0,1-1 0,-3-1 0,-5 2 0,-5 1-1,-5 0-1,-2 2 1,2 0-2,0 2 0,1 1 0,0 0 0,-3 0 1,-1 0 0,-2 0 2,0 0 1,2 0-1,2 0-1,1 0 0,2 0 0,0 0-2,0 0 0,-1 0-2,0-1 1,-2-1-1,-3 0 0,-1-1 1,-1-1-1,-2 2 1,-1 0 0,0 2 0,-1-1 0,0 0 0,0-2 0,0 0 0,1-1 1,3 0 1,4 0 1,2 0 1,4 0 1,3-2-2,5 0-1,3-1-1,4-2-1,3 0-1,3-1 0,2-1-2,3 0 0,1 0 0,0 2-1,2 1 0,-4 1 0,-8 2 0,-7 2-2,-9 2 1,-5 1 0,-4 0 1,-4 0 1,-4 0 2,-2 0 0,0 0 2,0 0-1,0 0 2,-1 0 0,-2 0-1,-2 0 0,-1 0 0,-3 0 0,0 0 1,-2 0 0,0 0 0,-1 0 0,-1 0 0,-1 0-2,-1 0-1,-1 0 0,0 0-1,1 0 0,-1 0-1,-1 0 0,-1 0-2,-3 0-1,-1 0 0,-3 0-1,-3 0 1,-3 0 1,-3 0 1,-2 2 4,-2 4 4,-2 4 5,-2 3 4,-1 4 3,0 1-2,-1 3-2,2 2-2,-3 1-1,-3 2 0,-2 3-1,-3 1 0,-2 3 0,0 2 1,0 4 0,0 3 0,1 2 1,0 0 0,2 1 0,1 2 0,0-1 0,2 0 0,0-2 0,2 0 0,0-2 0,0 0-2,0-1-2,0-1 0,0-1-1,2 0 0,0 0 1,2 0 1,0 1-2,0 0-2,-1 2-4,1 1-3,0-1-1,0-2 0,0-2 1,0-2 0,-1-1 1,0-2 0,-2 0 0,0-1 1,-1-1 0,0-1 0,0-2 1,0 1 1,0-3 0,0-2 0,0-1 2,0-2 0,0-2-1,0 1 0,0-1-2,0 1-1,0 0-1,0 3-2,0 1 0,0 3-1,0 0 0,0 1-1,0-1 1,0 0-1,-1-1 2,0-5 1,-2-3 2,0-4 1,-3-4 1,-6-1 0,-4-2-2,-5-2-1,-2-2 0,-1-2 1,1-2 0,-1-2 1,-2 0-1,-3 0 0,-4 2-1,-4 0-1,-4 2 0,-3 0 0,-2 2 1,-4 0-1,-3 2 1,-3 2 0,-5 1-1,-4 3 0,-2 1 1,-1 0-1,-1-1 2,-1 1 0,-2 1 1,-3 0 0,-3 1 1,-3 1 0,-1 0 1,2-1-1,0-1 0,1 0 0,1-1 0,1-1 1,1 1 0,1 0 0,1 0 1,-1-1 0,1 1-1,-1 0 1,1-1-1,-1-1 1,1 0-1,-1-2 0,0-1-1,-1 0 0,-1-2-1,0 0 0,-3-2-1,-1-1 1,-3 0 0,-1-2 0,0 1 0,0 0 2,1 2 1,1 0 2,1 1 0,0 0-1,-1 0-1,1 0 0,0 0 0,0 0 2,-1-1 1,1 2 2,0-2 0,3-1 1,2 0-1,1-2 0,2 0 0,-1 0-2,1 0 0,0 0-1,-1 0-1,1 0 0,-1 0-1,1 0 0,0-1-1,1-2 0,0-2-2,3-1 0,-1-2 0,0 0 0,1 0 1,-1 0 0,1 1 0,1 1 1,1 0-1,1 2 0,0 1 0,-1 2 0,-1 2 1,-1 2 0,-1 2 0,1 3 1,-1 4 0,0 2 1,2 0 0,1-1 2,3-2 3,1-2 1,2-1 0,4 0 0,3 0-1,3-1-1,0 1-2,0-2 0,-2-1-2,0 0-1,0-2-1,4-1-2,3 0-2,2-1-1,2-1-1,0 0-1,0 0-1,0 0-1,1 0-2,3 0-3,3 0-3,4 0-2,2-1-2,3-1 2,3 0 1,3-1 1,3-2-1,4-2-6,4-2-4,5-1-5,1-2-3,0 0-4,0 0-3,0 1-4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2:01"/>
    </inkml:context>
    <inkml:brush xml:id="br0">
      <inkml:brushProperty name="width" value="0.04199" units="cm"/>
      <inkml:brushProperty name="height" value="0.04199" units="cm"/>
      <inkml:brushProperty name="color" value="#FED406"/>
    </inkml:brush>
  </inkml:definitions>
  <inkml:trace contextRef="#ctx0" brushRef="#br0">82331 2071 523,'-7'-8'-2,"2"0"-5,2 1-4,2-1-5,2 3 11,2 8 25,2 6 25,2 7 26,0 9 6,-1 9-13,-1 10-12,0 10-12,-2 6-10,-2 3-4,-2 3-6,-2 3-4,0 2-5,0 1-1,2 1-1,0 1-3,1 2-1,0 2 0,0 4-1,0 3 0,0-1-1,-2-2-5,0-3-2,-1-3-4,-2-4-2,0-2-1,-1-3 0,-2-2 0,2-4-1,1-3 2,2-3 0,2-2 0,1-4 1,0-2 1,0-4 0,0-2 0,0-5-2,0-6-6,0-5-5,0-7-6,0-5-5,2-6-5,0-6-6,2-6-5,-1-3 1,1-2 5,0 0 6,0-1 6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2:03"/>
    </inkml:context>
    <inkml:brush xml:id="br0">
      <inkml:brushProperty name="width" value="0.05146" units="cm"/>
      <inkml:brushProperty name="height" value="0.05146" units="cm"/>
      <inkml:brushProperty name="color" value="#FED406"/>
    </inkml:brush>
  </inkml:definitions>
  <inkml:trace contextRef="#ctx0" brushRef="#br0">82799 1926 427,'-13'-21'0,"5"5"-1,4 4 0,6 6 0,3 2 3,1 0 9,3 0 7,2 0 8,5 0 2,9-2-5,9 0-3,9-1-6,8-1 0,8 2 1,7 1 3,9 0 1,6 2 0,6 0-2,6 2-3,6 1-3,5 0-2,6 0-3,4 0-1,5 0-1,0 0-3,-5 0 1,-5 0-1,-4 0 0,-5 0-1,-2 0 0,-4 0 0,-2 0 0,0 0 1,4 0 1,4 0 3,4 0 1,2-2 2,1 0-1,2-3 1,0-2 0,2-2-1,1 0 0,3-1-1,2-1-1,1-2 0,3 0 2,1-1 0,3-1 1,-3 0 0,-5 1-2,-7 0-3,-5 2-2,-5 1-1,-6 2 0,-4 3 0,-5 1 0,-4 1-1,0 0 0,-1 0-1,-1 0-1,0 0 1,3 0 1,1 0 2,2 0 1,3 0 0,5 1 0,3-1 0,4 0 0,-1 0-1,-2 2-1,-6 0-1,-2 2-2,-6 0 1,-6 0 0,-5 0 2,-6 0 0,-6 0 1,-3 0-3,-4 0 0,-4 0-2,-3 0 0,-4 0 1,-2 0 3,-3 0 0,-4 0 2,-2 0-1,-3 0-1,-3 0 0,-2 0 0,-3 0 0,-1 0 0,-2 0 0,-2 0 0,1 0 1,0 0 0,0 0 0,-1 0 0,1 0-1,0 0 0,-1 0 0,0 0-1,-1 0 0,0 0-1,-2 0 1,-1 1 0,-1 2 3,0 2 1,-2 2 3,-1 1 0,-2 3-1,-2 2-1,-2 2-1,-1 0 0,0 1 1,0 0 0,0-1 2,0 3 0,0 3 1,0 5 0,0 3 1,0 4-1,0 5 0,0 3-2,0 4 0,-1 2-1,0 0 2,-2 0 1,0 0 1,0-1 1,0 0-1,2-2 0,0 0-1,2-2-1,0 0-1,2-1-1,0-2-2,2 0-1,0-1 1,1-2-1,2 0-1,-1-1 0,1-1-3,0-2-2,0 0-2,-1 1 0,-2 1 2,-3 2 2,0 2 2,-3 1 0,-1-2 0,0 0 0,-1-1 0,-1-2 0,0-1 1,0-3 0,0-2 1,0 0 1,0-1 1,0 0 1,0 1 1,1-2 0,1-1-1,0-3 0,2-1-2,0-2 0,0 1 1,0 0-1,0-1 0,0 0 0,0-1-1,0 0-2,0-2 0,0-1-2,2 1-2,0 0-2,1-1-2,-1 0-1,-6-2 0,-4-3 1,-5-1-1,-2-1 2,1-2 1,0-1 3,2 0 1,-1-1 2,-3 0-2,-3 0-1,-3 0-1,-4 0 0,-1 1 1,-4 2 0,-3 0 1,-2 1 0,-3 0 0,-1 0 1,-2-1 1,-3 1-1,-2-2 1,-3-1 0,-4 0 1,-2-1-1,-2 2-1,-1 0-1,-3 1 0,-3 0-2,-3-2 0,-5-2-1,-3-2-1,-4-1 0,-1 2 0,-2 0 0,-2 2 1,-1-1 0,1 0 2,1-2 1,2 0 1,0-1 1,1 0-1,1 0 1,1 0 0,0 0-1,-1 0 1,-1 0 0,0 0 0,-3 0 0,-1 0 1,-2 0 0,-2 0 0,-1 0 1,0 0 3,-1 0 2,1 0 2,1 0 0,0 0-1,1 0-3,2 0-2,-1 0 0,-1 2 0,-1 0 1,0 2 0,0-1 1,3-1-1,3 0 0,4-2 0,0 1-1,1 0-1,0 2-1,-1 0-1,1 0 0,1 0 0,1-2 1,1 0 0,1-1 0,0 0-1,-1 0 0,1 0-2,-2 1 0,0 2 0,0 2 0,-2 2 0,-1 1 1,-1 1 0,-1 2 0,-1 0 0,0 1 1,0 3 0,-1 2 0,1 2 2,0-1-1,0 1 0,-1-2-1,1-1 1,1-2-1,5-1 1,4-2 0,3-2 1,5-2 0,5-2 1,4-3 0,6 0 1,3-2 0,3 0-1,4 0 1,2 0 0,3 0-3,1 0-2,3 0-4,2 0-3,1-2-3,3 0-1,1-3-2,3-2-1,1 0-2,0 0-3,2 2-2,1 1-3,2-1-1,2 0 4,4-2 2,3 0 2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2:03"/>
    </inkml:context>
    <inkml:brush xml:id="br0">
      <inkml:brushProperty name="width" value="0.03756" units="cm"/>
      <inkml:brushProperty name="height" value="0.03756" units="cm"/>
      <inkml:brushProperty name="color" value="#FED406"/>
    </inkml:brush>
  </inkml:definitions>
  <inkml:trace contextRef="#ctx0" brushRef="#br0">82463 2098 585,'-30'0'0,"3"-2"-2,3 0 0,3-1-2,3-1-1,3 0 0,2 0 0,4 0-1,2 4 8,2 10 19,3 8 18,1 9 18,0 5 3,0 4-9,-2 3-11,0 3-10,-1 3-7,0 7-3,0 6-2,0 6-3,0 3-1,0 1-1,0 1 2,1 1-1,-2 3-3,0 8-10,-2 7-10,0 6-8,-1 2-4,-2-4 2,0-4 2,-1-3 1,0-7-2,2-6-10,3-7-9,1-6-10,1-8-1,2-7 5,0-6 4,2-7 5,0-7 4,2-5 3,0-6 3,2-6 2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52:04"/>
    </inkml:context>
    <inkml:brush xml:id="br0">
      <inkml:brushProperty name="width" value="0.03757" units="cm"/>
      <inkml:brushProperty name="height" value="0.03757" units="cm"/>
      <inkml:brushProperty name="color" value="#FED406"/>
    </inkml:brush>
  </inkml:definitions>
  <inkml:trace contextRef="#ctx0" brushRef="#br0">83137 2063 585,'-6'-21'19,"6"6"-4,4 7-5,6 5-4,5 3 0,7 0 4,7 0 4,7 0 4,6 0 2,6 2-2,6 0-1,5 2-2,10-2 1,9-1 4,12-2 4,11-1 3,9-4 1,9-4-1,9-4-2,8-3-2,9-4-3,6 0-4,7 0-5,8-2-4,6 0-4,8 1-4,8 1-3,8 1-4,5 2-5,2 4-8,2 4-7,1 5-6,-12 1-4,-29 2 3,-28 0 2,-29 2 3,-19 0-2,-8 0-5,-9 0-6,-8 0-5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66630 22092 999,'-22'-49'-35,"6"14"-1,5 12 1,5 13 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7"/>
    </inkml:context>
    <inkml:brush xml:id="br0">
      <inkml:brushProperty name="width" value="0.0333" units="cm"/>
      <inkml:brushProperty name="height" value="0.0333" units="cm"/>
      <inkml:brushProperty name="color" value="#00BFF3"/>
    </inkml:brush>
  </inkml:definitions>
  <inkml:trace contextRef="#ctx0" brushRef="#br0">72850 2800 660,'51'0'158,"-8"0"-49,-8 0-49,-8 0-48,-5 2-31,-4 4-16,-5 4-15,-3 3-16,-3 2-1,-2-2 12,-3-3 13,0-1 11,-2-1 8,0 0 2,0 0 1,0 0 2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57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2528 9949 361,'-14'-18'25,"6"12"19,5 12 19,4 12 19,2 6 3,0 2-15,-1 3-16,-2 1-14,-1 2-9,-2 1-3,-2 1-2,-1 0-4,-2 3-3,2 5-3,1 2-5,0 6-3,1 0-3,1-1-1,-2 0-2,2-1 0,-1-3-1,2-1-1,0-2 0,2-1 0,0-4-4,0-6-8,0-4-8,0-5-8,1-7-15,2-8-22,2-10-22,2-8-21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7:59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2705 9148 351,'-13'-16'6,"6"2"11,6 1 11,6 1 11,5 0 2,4 2-7,3 1-7,5 1-7,2 0-5,1 0-1,1 0-2,1 0-1,1 1-1,2 0-1,3 2 0,1 1 0,2 0 1,1 0 1,0 0 1,2 0 1,1 1 0,0 0 0,2 2-1,1 0 0,0 1-1,2 0-1,0 0 0,2 0-1,0 1-1,0 2-2,0 2-1,0 2-3,1 0 0,4-1-2,2 0 1,4-2-1,0 0-1,-1 0-2,0 0 0,-2 0-2,-1 0 1,0 0-1,-2 0 1,0 0 1,-1 0 0,2 0 1,0-1 0,1 1 1,2 0 0,0 0 1,1 0 0,2 0 1,0-1 0,1 0-2,1-2 0,2 0-1,1-1-1,3 0 0,3 0 0,3 0-1,5-3 2,7-4 1,6-5 2,8-5 2,2-3 0,0 1 0,-2-1 0,0 0-1,-3 2 0,-4 3 0,-4 3-1,-4 3 0,3 0 0,9 0 0,8-2-1,9 0 0,0 1-1,-10 3 1,-10 2-1,-10 4 0,-6 2-1,-1 2 0,-3 2-2,-1 2-2,-3 1 0,-3 1 0,-3 2 0,-2 0 0,-4 0 0,-1-1 2,-2 0 2,-2-2 2,-1-1 0,0-1 1,0 0 0,0-2 0,-1 0 0,0 0 0,-2 0 0,0 0 1,-2-1 0,0 0-1,-2-2-1,0 0 1,-2-1-2,-1 0 0,-3 0 0,-2 0-1,-1 0-1,-1 0 1,-2 0-2,0 0 0,0 0 1,1 0 1,1 0 1,1 0 2,-1 0 2,0 0-1,-1 0 1,-1 0 1,-1-1 0,-2 0-1,0-2 0,0 0-1,-2-2-1,2 0 1,1-1-2,1-1 0,1-1 0,1 2 0,1 1 0,0 0 1,1 1-1,-3 0-1,-2 0 1,-1 0-1,-2 1-1,-1 1 1,-1 0-1,-1 2 1,0-1-1,1-1 1,1 0 0,1-1 1,-1-1 0,0 2 0,-1 0 0,0 2 0,-1-1 0,2 0 0,3-2 0,1 0 0,1 0-1,-1 0 1,-1 2-1,-1 0 0,0 1 0,3 0 0,1 0 0,2 0 0,1 0 1,1 0 0,-1 0 1,0 0 1,1 0 0,-1 0 0,0 0 0,1 0 1,-1 1 0,2 0-1,1 2 1,1 0-2,0 0 1,0 0-1,0-2 1,0 0-2,1-1 0,2 0 0,3 0-1,1 0-1,1 0 0,0 0 0,0 0 0,0 0 1,0 0 0,2 0 2,0 0 0,2 0 1,1 0 0,2 0 0,1 0-1,3 0 0,1-1 0,0 0 1,0-2 2,0 0 0,-1-1 1,1 0-1,0 0-1,0 0-1,0 0-1,3 1 0,2-1 0,2 0-1,-1 0 0,-3 2-1,-3 0 1,-2 2-1,-4 0 0,-3 2 0,-2 0-1,-3 2 0,-5 0 0,-4 0-1,-5-1 1,-5 1-1,-4 0 1,-1-2 2,-3 0 1,-1-2 1,-3 2 2,-4 4 3,-5 4 1,-2 4 2,-5 2 2,0 3 2,-3 1 2,-2 3 2,-1-1-1,2-1-2,1-3-2,0-1-2,1 0-2,1 1 0,-1 3 0,0 2-1,-1 0-1,0 1 1,-1-1-2,-2 1 1,0 0-1,1 2-1,-1 3-1,0 1-1,1 1 0,2 1-1,2-1 1,2 0-1,1 1 0,0 1-1,0 1-2,0 1-1,0 0-1,0 2 1,0 0-1,0 2 0,0-1 0,0-1-1,0-3-1,0-2-1,0-2 0,0-3-1,0-3 1,0-3-1,0-2-1,0-1 1,0-1-1,0 0 0,0-2-1,0 1 1,0-1-2,0 1 1,-2-4-11,-6-6-18,-4-8-19,-5-6-20,-1-4-4,3 0 9,2 1 9,4-1 9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0"/>
    </inkml:context>
    <inkml:brush xml:id="br0">
      <inkml:brushProperty name="width" value="0.05391" units="cm"/>
      <inkml:brushProperty name="height" value="0.05391" units="cm"/>
      <inkml:brushProperty name="color" value="#F2395B"/>
    </inkml:brush>
  </inkml:definitions>
  <inkml:trace contextRef="#ctx0" brushRef="#br0">3534 13543 408,'-16'-7'0,"2"2"0,1 2 0,1 2 0,0 0 2,0 0 5,0-2 4,1 0 5,-1 0 3,2 0 1,1 2 3,0 0 1,6 1 4,8-2 5,9 0 4,10-1 6,5-1-1,6 2-7,5 0-6,5 2-6,4 0-5,4 2-1,3 0-2,5 2-1,4 0-2,3 1 0,5 2 0,3 0 0,4 0 0,3-2-2,3-3 1,2 0-2,1-2-1,-1 0-1,-3 0-2,-2 0-1,2-1-1,5-1 0,4 0 1,6-1 0,2-2-1,0-2 0,0-2-2,0-1 0,0-1-2,1 2 0,2 2 0,0 2-1,1 1 1,0-2-2,-1 0 1,1-1 0,-1-1 0,0 2-1,-2 1 1,0 0 0,-3 2 0,-2 1 0,-4 0 1,-2 2 0,-3 0 0,0 0 0,-1 0 0,-1 0 1,-2 0 0,-2 0-1,-2 0 1,-1 0 0,-2 0 0,1 0 0,-1 0 1,1 0 0,-1 0 0,0 0-2,1 0 0,-1 0-3,-1-1 0,-1-1 0,-3 0 1,-1-1-1,-2-1 0,-1 2 1,-1 0-1,-1 2 2,1-1-1,2 0 1,1-2 0,3 0 1,-1-1-1,0 0-1,0 0-1,-2 1-2,0-2 0,3 0 1,1-2 0,3 0 0,0 0 1,0 0 1,1 2 0,-1 1 1,1 0 0,-1 0 1,0 0 1,1 0 0,-2 1 1,-3 2-1,-3 2 0,-3 2 0,-1 1 0,1 2 0,1 0 1,1 2-1,-1-1 0,-3-1 0,-3-1-1,-2 0 1,-2-1-1,0 0 0,-1 0 0,1 0 0,1-1 1,2 1 1,1 0 1,3 0 2,1-1 0,-1 0 0,1-2-1,0 0-1,-1-1-1,1 0-4,-1 0-3,1 0-2,-2 0-2,-4 0 2,-5 0 2,-3 0 1,-2 0 1,-2 0 1,0 0 2,-2 0 1,-1 0 0,-4 0 1,-2 0 0,-3 0 1,-3 0-1,-3 2 1,-4 0-1,-1 2 1,-3-1-3,1-1-3,-1 0-5,1-1-3,-1-1-3,3 0 1,0 0 1,1 0 0,-1 0-2,0 0-5,-1 0-6,-1 0-4,1 1-3,3 1 0,3 3 0,3 2-1,-1 0 3,-3 0 3,-5-2 3,-3 0 5,-4-2 1,-3-1 0,-3 0 0,-2-1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3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11881 24027 526,'-23'-14'11,"15"4"20,16 4 20,15 4 22,11 2 3,3-2-13,4 0-13,4-1-12,3-1-11,2 0-5,2 0-5,2 0-7,-3 0-5,-5 0-9,-5 0-7,-7 0-8,-4 1-5,-1 0-3,-3 2-3,-1 0-3,-3 1-3,-3 0-1,-3 0-1,-3 0-1,-3-1-2,-2-3-1,-4-4-1,-2-2-1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4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12314 23061 470,'-23'-15'-2,"2"1"1,3 1 1,1 0-1,3 2 4,3 3 6,3 1 6,2 2 6,2 5 10,0 10 12,0 8 13,1 9 12,-3 6 1,-2 6-11,-3 5-13,-4 4-11,-2 7-9,-5 10-3,-3 7-5,-4 10-4,-3 6-9,-1 4-11,-1 4-13,-1 4-12,2-1-9,4-6-6,3-6-5,5-6-5,3-10 0,4-17 9,4-14 8,5-17 8,1-7 4,2-1-1,0 1-1,2 0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12999 25059 550,'-8'-8'4,"2"0"5,0 0 8,2 0 5,4 2 5,8 2 0,8 4 0,7 3 1,4 0 3,1 1 5,-1 0 5,1 0 5,-2 1-3,0 0-10,-1 1-12,0 2-11,-4 0-8,-3 1-5,-5 1-6,-3 2-5,-4 0-2,-4 3 2,-4 2 2,-4 1 2,-4 2 2,-3 0 1,-5-1 1,-3 1 1,-4-2 0,0-1 1,-1-3-1,0-1 1,0-2 3,3 0 9,2-2 8,5-1 9,4 0 1,10-2-3,8-1-5,9 0-4,4-2-4,-1-1-4,0 0-4,-2-1-3,2-2-7,5-1-11,5 0-12,5-1-10,3-1-6,2 0 1,2 0 0,2 0 0,-2 1 4,-9 0 8,-8 2 8,-7 0 7,-4 1 5,2 0 2,0 0 2,1 0 2,1-1-2,-1-2-3,1-2-5,0-1-3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4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16350 24465 599,'39'-6'119,"-2"1"-25,0 2-25,-1 2-26,0 1-15,0 0-7,2 0-5,1 0-6,-2 0-9,-4 0-13,-4 0-12,-3 0-12,-4 0-7,-3 2 1,-3 0 0,-3 2 0,-2 0 0,-2 1 0,-2 1-2,-2 2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5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16268 25214 602,'-33'0'95,"13"0"-15,12 0-14,14 0-14,9 0-12,7 0-10,6 0-9,9 0-10,3-1-9,2 0-8,2-2-8,2 0-9,1 0-5,2 0-4,0 2-3,2 0-2,-3 1-1,-6-2 6,-6 0 3,-5-2 5,-5 0 0,-2 1-5,-1-1-4,-2 0-5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19900 23445 596,'28'-21'59,"-5"5"-13,-7 5-14,-5 4-13,2 4-5,9 1 4,11 0 3,9 2 4,5 0 2,0 0-1,0 0-1,0 0-1,-1 0-2,-4 0-4,-2 0-4,-3 0-5,-4 0-5,-2 0-6,-3 0-6,-3 0-7,-3-1-3,-3 0-1,-3-2 0,-2 0-1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5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20341 22248 467,'-22'-17'54,"5"11"10,3 12 9,4 11 9,1 9-3,-4 5-16,-2 5-16,-3 5-16,-4 3-11,-7 3-7,-5 4-7,-6 3-5,-3 0-6,2-1-3,0-1-3,1 0-3,1 0-2,0 3 2,0 4 0,0 2 0,4-4-2,9-12-4,9-12-4,9-11-6,4-7-7,0-1-13,0-1-11,0 0-13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17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72335 3850 425,'-14'2'11,"5"6"22,3 4 21,4 5 23,2 3 2,0 3-16,0 1-17,0 3-16,0 0-9,0 1-2,0-1-2,0 1-3,-1-2-5,0-2-8,-2-1-7,0-2-9,0-3-4,0-1 0,1-3 0,2-1-1,0-8-7,2-14-15,1-13-15,0-14-15,2-5 0,3 5 16,4 5 15,2 5 15,2 4 12,1 1 8,2 3 9,0 1 8,0 3 4,-1 3 0,-1 2-2,-1 4 0,-1 2 1,-1 0 4,0 2 2,-2 0 3,-1 4 6,0 6 6,-2 6 7,-1 5 7,-1 4-1,-4-1-8,-3 1-9,-2-1-7,-3 0-10,-4-1-9,-2-1-9,-3-1-11,-2-2-4,-2-3-2,0-2-1,-1-4-1,0-2-2,1-2-1,1-3-2,1 0-1,2-4 1,2-2 3,4-4 4,3-2 4,2-2 2,4-1 2,2-2 1,4 0 2,2 0 2,5 1 4,4 1 3,3 1 4,2 1 4,-1 2 3,-1 2 4,0 2 3,-3 2 2,-1 0 1,-3 2 0,-1 0 0,-2 3 0,-2 4-2,-2 4-1,-2 4-2,-3 2-3,-1 1-7,-2 1-4,-1 1-7,-4 1-4,-4-1-3,-4 1-4,-3-1-2,-5 2-2,-2-1 4,-3 2 1,-2 2 4,-4-1 1,-1 1 4,-3-1 2,0 0 3,-1 0 3,3-3 4,3-1 4,3-2 5,4-3 2,3-3 3,4-3 1,5-2 3,5-3 4,8-1 4,8 0 6,8-1 6,5-3-2,6 0-7,5-3-7,5-2-8,4 0-4,2 0-3,4 2-1,2 1-2,3 0-1,2 2 0,2 0 0,2 2 0,-1 0-2,-2 2-3,-4 0-5,-2 2-4,-5-1-5,-2 1-6,-5 0-5,-4 0-6,-4-1-3,-5 0 0,-5-2-1,-4 0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5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20966 24250 539,'-7'9'71,"2"1"-13,2 3-11,2 2-12,1 1-5,0 1 3,0 1 2,0 1 2,0 2-1,0 3-7,0 3-6,0 3-6,0 0-8,0-1-8,0-3-10,0-1-8,0-3-9,0 0-9,0-1-11,0 0-9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0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21200 24447 523,'3'-14'65,"6"2"-2,5 4-3,7 3-4,3 1-4,1 2-10,1 0-7,1 2-8,0 0-7,1 0-3,-1 0-5,0 0-3,-2 1-3,-5 2-1,-4 2-3,-6 2-1,-4 1-1,-1 3 1,-2 2 0,-1 2 1,-4 0-2,-2 1-1,-4 0-3,-2-1-3,-4 2 0,-3 2 0,-5 1 0,-3 3 1,-2-1 0,1-1 2,1-3 2,1-1 1,11-4-9,22-6-19,21-6-18,22-6-19,5-3-6,-10-2 6,-11 0 7,-11-1 6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0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7694 31066 484,'-7'-12'80,"2"8"-8,2 8-7,2 8-8,1 5-8,0 3-8,0 3-7,0 3-9,0 3-5,0 2-2,0 4-1,0 3-2,0 5-3,0 8-4,0 8-6,0 7-3,-1 8-5,-2 5-3,-2 6-4,-2 6-3,0 2-4,-1-4-5,0-2-5,0-3-6,1-4 0,0-2 3,2-3 4,1-3 3,0-5-1,2-8-3,0-9-4,2-6-3,0-9-1,2-8 4,0-7 2,2-8 3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1"/>
    </inkml:context>
    <inkml:brush xml:id="br0">
      <inkml:brushProperty name="width" value="0.04741" units="cm"/>
      <inkml:brushProperty name="height" value="0.04741" units="cm"/>
      <inkml:brushProperty name="color" value="#F2395B"/>
    </inkml:brush>
  </inkml:definitions>
  <inkml:trace contextRef="#ctx0" brushRef="#br0">8211 32816 464,'-9'-12'8,"0"8"17,-1 8 16,-1 8 17,-3 5 2,-2 3-13,-3 3-13,-3 3-13,-1 1-8,-1 1-3,1-1-1,-1 0-4,1 0-1,-1-1 0,1-1-2,-1-1-1,1-2-1,-1-1-4,1-2-2,-1-3-3,2-1 0,3-4 4,3-3 3,3-2 4,4-2 4,6 3 5,6 2 4,6 2 5,4 0 1,3-1-3,3 0-3,3-2-2,5 1-1,5 2 2,6 1 3,6 3 3,2 1-2,-4-1-5,-2 1-4,-3 0-4,-4-1-6,-4-1-4,-3-1-5,-5 0-5,-2-3-3,-1 1-2,-1-2-3,0 0-1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1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10398 34227 462,'-16'-6'124,"-2"2"-29,0 4-31,-1 3-28,0 1-16,-1 3-1,0 2-1,1 2-1,0 2-2,1 3 0,0 3-3,2 3 0,1 1-2,1-1 1,1-1 0,1 0 1,1-2-1,4 1-1,2-1-1,4 1-2,1-1-1,2-1-3,0-1-3,2-1-2,1-2-3,6-2-1,2-4 0,5-3-2,3-2-4,5-4-8,3-2-8,5-3-9,2-4-7,2-4-8,2-4-9,3-3-7,-5 0 2,-8 5 13,-9 4 12,-9 6 12,-3 1 8,0 0 2,1-1 3,2-1 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1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12370 33147 591,'-11'-1'30,"8"0"11,9-2 11,10 0 10,5-1 0,5 0-10,3 0-10,4 0-10,2 0-10,1 1-10,-1-1-11,0 0-9,0 0-7,-3 2-2,-2 0-3,-1 2-2,-4 0-4,-3 2-8,-5 0-7,-3 2-6,-4 0-1,-2 2 7,-4 0 6,-2 1 6,-3 0 4,-1 0 1,0-2 0,-1 0 0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2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12345 34250 595,'-29'7'33,"5"-1"1,5 0 0,5-2 0,6-1 1,10 0 0,8-2 0,9 0 2,7-1-3,5 0-4,4 0-5,6 0-4,1 0-7,-2 0-10,-2 0-11,-1 0-9,-2 0-9,0 2-4,0 0-5,1 2-5,-1-1-4,0 0-1,0-2-1,1 0-2,-5-2 3,-6 0 5,-7-2 5,-6 0 6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16016 31094 440,'-7'-18'57,"2"10"3,2 11 0,2 12 2,1 5-4,0 3-7,0 1-7,0 3-8,0 3-5,2 4-5,0 6-5,2 5-4,-1 3-4,-1 3-3,0 4-2,-1 2-4,-1 3-2,0 5-6,0 3-4,0 5-5,0-3-4,0-7-8,0-8-5,0-8-7,0-4-5,1 0-1,2 0-2,0 0-1,2-4-1,0-7 4,1-9 2,2-7 4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2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16848 32290 537,'0'-22'62,"0"5"-7,0 3-6,0 4-6,-3 4-5,-2 2-4,-5 4-3,-4 3-3,-4 2-6,-5 5-5,-5 4-7,-4 4-5,-3 1-3,1 1 1,1-1 0,2 1 2,0-1-1,1 1-2,1-1-1,1 1-1,2-1 0,5-3 4,3-1 2,5-2 4,3-1 0,4 3-2,4 2-2,4 2-3,4-2-2,4-1 0,3-4-3,5-3 0,3-1-2,3 0 0,3 0-1,3 0 0,1-1-1,1-1-3,-1-1-2,0 0-2,-1-1-2,-1 0-1,-3 0-1,-1 0-3,-2-1-3,1-1-8,-1 0-7,1-1-7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3"/>
    </inkml:context>
    <inkml:brush xml:id="br0">
      <inkml:brushProperty name="width" value="0.05846" units="cm"/>
      <inkml:brushProperty name="height" value="0.05846" units="cm"/>
      <inkml:brushProperty name="color" value="#F2395B"/>
    </inkml:brush>
  </inkml:definitions>
  <inkml:trace contextRef="#ctx0" brushRef="#br0">18447 33000 376,'-15'1'35,"4"4"17,3 2 16,3 3 16,1 4 2,2 4-13,0 3-14,2 5-14,0 2-9,0 2-7,0 3-6,0 1-6,0 4-6,0 4-6,0 6-4,0 4-7,0 4-3,0 4-4,0 2-2,0 3-4,0 1-5,0-3-5,0-1-7,0-2-5,0-2-3,2 1 0,0 0 0,2 0 1,-1-5 2,-1-9 1,0-8 3,-1-9 2,-1-6 2,0-3 2,0-3 2,0-2 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1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18605 16692 495,'-13'0'6,"6"0"23,6 0 22,6 0 23,4 0 3,1 0-15,3 0-14,2 0-15,0 0-11,-1 0-5,-1 0-6,0 0-7,-1 0-2,-1 2 0,1 0-1,0 2 1,0-1-1,1 0 2,1-2 0,2 0 1,0-1 0,3 0 0,2 0 0,1 0 0,0 0 0,-3 0 0,-3 0-1,-2 0 0,-2-1-1,1 0 0,1-2 0,2 0 0,-1-1-1,1 0 0,0 0 0,-1 0-1,0 0 0,-1 0 0,0 0 0,-2 1 1,0-1 0,0 0-1,-1 0 1,1 0 0,1 1 0,1 0 0,3 2 0,2 0 0,-1 1 0,-1-2-1,-2 0 1,-2-2-1,-1 1 0,1 1 0,1 0 1,1 2-1,1 0 0,2 0 0,0 0 0,1 0 0,0 0 0,-1 0-1,-1 0-1,-1 0-1,0 0 0,0 0 1,0 0 1,-1 0 0,0 0 0,-1 0 1,0 0-1,-2 0 1,0 0 0,0 0 0,-1 0 0,1 0 0,0 0 0,1 0-1,2 0 0,0 0-1,1-1 0,-1-1 0,1 0 0,0-1 1,-1-1-1,1 2 1,0 0 0,-1 2 1,1-1-1,0 0 0,-1-2 1,1 0 0,0 0 0,1 0 0,1 2-1,2 0 1,-1 1-1,1 0 0,-1 0 0,1 0 0,-1 0-1,-1 0 1,-1 0-1,-1 0 1,0 0-1,0 0 0,0 0 1,-1 0-1,1 0 0,0 0-1,-1 0 1,1 0-1,0 0 1,-1 0 1,1 0 0,0 0 1,-1 0 0,-1 0 0,-1 0-1,-1 0 1,0 0-1,0 0 0,0 0 0,-1 0 1,1 0-1,0 0-1,0 0 0,-1 0-1,0-1-13,0-4-26,-2-2-27,0-3-26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3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18350 32663 521,'9'-22'33,"3"6"4,4 5 3,2 5 4,1 2-1,1 2-2,-1 0-4,1 2-4,-1 0-3,-3 2-6,-1 0-4,-2 2-5,-2 0-2,-1 2 0,0 0 0,-2 1 0,-1 2-1,-2 2-3,-3 2-3,0 1-4,-4 3-4,0 3-7,-3 3-8,-2 3-7,-4 3-5,-6 3-5,-5 2-4,-6 4-4,-1-2-5,5-5-5,5-7-5,5-5-4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20713 32047 595,'-16'0'7,"2"0"14,1 0 14,1 0 14,4 0 3,8 0-7,8 0-6,8 0-7,6-1-4,6 0-4,7-2-2,5 0-4,2-2-3,-2 0-4,-2-1-6,-1-1-4,-4 0-5,-1 2-7,-5 2-7,-1 2-7,-5 1-6,-1 0-4,-4 0-5,-3 0-5,-3 1-2,-4 4 1,-4 2 1,-4 4 0,-3-1 5,-2 1 7,-2-2 8,-2 0 7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4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20497 33098 587,'-31'7'33,"15"-2"9,16-3 9,16 0 9,9-3 0,6 0-13,5-2-10,5 0-12,1 0-7,0 0-3,-1 2-2,-1 0-3,-2 1-8,0 0-13,-1 0-13,-1 0-13,-2 0-7,-2-2-1,-1 0-1,-3-2-2,-3 0 1,-5 1 2,-5-1 1,-4 0 2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4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23877 30132 414,'-6'-19'42,"2"9"10,4 8 10,2 10 10,2 5 0,0 5-11,0 3-12,0 5-10,-1 4-7,0 4-6,-2 6-6,0 5-4,-1 3-3,2 1-3,0 3-1,1 2-2,1 3-3,-2 4-5,0 3-3,-2 5-4,0 4-5,0 8-5,0 7-5,0 7-5,0-5-2,0-12 3,0-15 2,0-13 2,1-9-1,0-3-6,2-5-7,0-4-4,0-3-4,0-5-1,-2-3 1,0-4-1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5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24657 31395 488,'7'-21'36,"-2"3"7,-2 5 6,-2 3 8,-3 4-1,-2 4-8,-3 4-8,-3 4-10,-4 4-5,-4 3-6,-3 5-5,-5 3-5,-1 2-4,1-1-2,1-1-3,1 0-1,1-3-3,1 1-2,1-2-1,1-1-2,1-1 0,1-1 2,1-1 1,1 0 1,1-1 2,4 1 4,3 1 2,3 2 4,4-1 2,7-1 3,7-1 2,8 0 2,3-1 0,3 3-3,1 1-2,2 3-3,2 1-2,1-1 1,1 1-1,1 0-1,-1 0-5,0 1-13,-1 1-13,-1 1-12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7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26055 32791 510,'-13'-2'77,"6"-2"-15,6-3-16,6-4-16,4-1-8,1-1-2,3-1-2,2-1-2,-1 0-2,-1 2-3,-2 2-1,-2 3-2,0 1-1,1 2 1,3 2 0,2 2 2,-1 3 0,-1 4-1,-2 4 1,-2 3-1,-1 4 0,2 1 0,0 3 2,1 2-1,0 0 0,-1 1-1,0-1-1,-2 1-2,-1-2-1,-2-1-1,-2-3-2,-2-1-1,-1-1-1,2 1-2,0 1-2,2 1-2,-1 0-6,-1-2-11,0-3-9,-1-1-11,-2-4-5,-1-6-1,0-6 1,-1-6-1,-1-6 2,0-5 3,0-7 3,0-5 3,1 0 5,0 5 6,2 7 6,0 5 7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17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26443 32161 518,'5'-13'32,"-2"8"19,-6 7 18,-2 6 19,-5 6-1,-4 5-20,-3 5-21,-5 5-19,-3 6-15,-3 6-10,-3 8-9,-2 6-10,-1 2-6,3-4 0,3-4-1,3-4 0,3-5-8,3-4-17,3-5-15,3-5-16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81275 6125 333,'49'20'167,"16"14"-1,16 15 1,16 15 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2"/>
    </inkml:context>
    <inkml:brush xml:id="br0">
      <inkml:brushProperty name="width" value="0.05788" units="cm"/>
      <inkml:brushProperty name="height" value="0.05788" units="cm"/>
      <inkml:brushProperty name="color" value="#F2395B"/>
    </inkml:brush>
  </inkml:definitions>
  <inkml:trace contextRef="#ctx0" brushRef="#br0">80547 4415 380,'-21'-2'64,"7"-6"-7,5-4-6,6-5-9,4-3-6,2 1-7,2-1-7,2 1-7,2-3-4,5-1-2,4-4-1,3-3-1,2 0-1,-3 1 0,-1 3-1,-2 1-1,-2 3 0,-1 1 0,-1 3-2,0 1 0,-1 1 0,3-1-1,2-2 0,1 1-1,1-1 2,-2 4 3,-3 3 3,-1 3 3,-1 3 1,0 4 3,-1 4 0,1 4 2,0 4 1,0 3-2,-1 5-1,1 3-1,0 4-1,0 1-1,-1 3 0,1 1-1,-1 2-2,-2 2-1,-2 3-2,-2 1-2,-1 1-1,0 2-1,-1 1 0,1 0-1,0 1 0,0 1-3,0-2 0,0 2-2,0-3-2,0-2 0,0-3-1,0-4-2,0-2 0,0-3-1,-1-3-2,1-3 0,-1-8-10,-4-12-15,-2-14-17,-3-11-16,-1-9-3,2-1 7,2-2 9,2-2 8,1 1 8,2 5 4,0 5 6,2 5 5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3"/>
    </inkml:context>
    <inkml:brush xml:id="br0">
      <inkml:brushProperty name="width" value="0.0565" units="cm"/>
      <inkml:brushProperty name="height" value="0.0565" units="cm"/>
      <inkml:brushProperty name="color" value="#F2395B"/>
    </inkml:brush>
  </inkml:definitions>
  <inkml:trace contextRef="#ctx0" brushRef="#br0">81738 3780 389,'0'-15'7,"0"2"13,0 3 14,0 1 14,-2 3 8,-2 4 0,-4 4 2,-2 4 1,-2 4-4,-2 3-9,0 5-10,-1 3-8,-2 4-6,-3 3-3,-3 3-2,-3 3-2,-2 2-3,-3 2-3,-1 2-2,-2 3-3,-2 1-2,-1 3-2,0 4-1,-2 2-2,1 2 0,2 0-1,1 0 1,3 0-1,3-3-7,3-5-17,5-4-17,3-5-17,4-6-9,2-6-3,4-5-3,3-6-1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3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18189 9341 543,'0'-15'4,"0"2"4,0 3 2,0 1 4,-1 1 6,0 0 8,-2 1 10,0-1 8,-2 0 0,0 0-10,-1 0-10,-1 0-10,-1 1-5,0 1-4,0 0-2,0 2-2,-1 0-3,-1 2 0,-3 0 0,-2 2-2,0 1 1,1 2 1,1 2 0,0 2 2,1 1-1,-1 1 0,-1 2-1,-1 0 0,-1 1-1,2 3 0,1 2 0,1 2 0,-1 1 0,0 1 1,-1 0-1,-1 3 1,-1-1 1,2 1 1,1-1 3,1 1 2,1-2 0,2-1 0,2-3-1,3-1 1,-1-2-2,2-1-1,-1-1 0,0 0-2,0-1-1,2 1-1,0 1-2,2 2 0,0-1 0,2-1 0,0-1-1,2 0 2,1-1-2,3 1-1,4 1-2,2 1-1,2 0-1,1-1-2,1 0-1,2-2-1,-2-1-1,1-1 0,-2 0-2,-1-2 0,0 0 0,0-2 1,-1-1 0,1 0 0,-1-2 1,-1-1 1,-1 0 1,0-1 1,-2-3 0,1-2 1,0-4 0,0-2 1,0-4-1,1-3-1,1-5-2,2-3-1,-1-4 0,1-1 1,0-2-1,-1-2 2,0 0 0,-2 5 3,-3 3 2,-1 5 2,-2 3 2,-2 2 3,-2 4 3,-2 3 4,-3 2 6,-4 2 11,-4 2 11,-3 2 11,-2 3 2,2 2-10,2 4-7,3 2-9,-2 2-6,-2 1-2,-3 1-2,-3 2-1,0 0-3,2 1-2,4 1-1,3 1-1,1 0-2,0-1-1,0-1 0,1 0-1,-1-2-1,2-1-1,0-1-2,2 0-1,1-2-4,0 1-5,2 0-5,0 0-5,2-3-3,4-3 1,2-4 0,4-4 0,2-4 2,3-6 1,3-4 1,3-5 2,1-2 2,-3 1 5,-1 1 3,-2 1 4,-3 1 3,-3 3 0,-3 1 1,-2 3 0,-3 3 11,0 7 19,-2 8 19,0 6 20,-1 4 4,2 0-14,0-1-12,2 1-14,-1-1-9,1-1-7,0-1-7,0 0-8,1-2-3,0-1-3,1 0-1,2-2-2,1-1-5,5-1-9,4 0-7,3-1-8,3-5-4,0-5 0,-1-5 0,1-7 0,-2-3 0,0-3 2,-1-1 2,0-3 2,-3 1 3,-3 5 4,-3 3 5,-2 5 5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3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83314 5500 409,'0'17'156,"0"1"-37,0 3-35,0 1-37,-1 2-18,0 1-2,-2 1-2,0 1-1,-1 1-3,0 1-2,0 1-2,0 1-3,0-2-6,1-3-7,-1-5-9,0-3-8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3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83727 4705 505,'-6'-13'94,"2"6"-8,4 6-10,2 6-8,3 4-11,0 1-11,1 3-11,2 2-13,-1 1-12,-1-1-13,-1 1-14,0 0-15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4"/>
    </inkml:context>
    <inkml:brush xml:id="br0">
      <inkml:brushProperty name="width" value="0.05157" units="cm"/>
      <inkml:brushProperty name="height" value="0.05157" units="cm"/>
      <inkml:brushProperty name="color" value="#F2395B"/>
    </inkml:brush>
  </inkml:definitions>
  <inkml:trace contextRef="#ctx0" brushRef="#br0">85217 4431 426,'-8'-7'4,"2"1"7,1 0 8,0 2 8,0 0 4,0 2 1,-1 0 1,-1 2 2,-1 2-2,0 4-3,0 4-5,0 3-3,-1 4-2,-3 1 1,-4 3 1,-2 2 1,-1 0 0,1 2-2,1 1 0,1 1-2,1 1-1,2-1-2,2 0-2,3 1-1,1-2-2,2 0-1,2-1-1,2 0-2,2-3-3,4 0-8,2-1-7,4 0-6,1-3-9,1-1-8,1-3-9,1-1-9,1-3-3,2-2 0,0-4 2,1-2 1,-1-3 3,-3-1 3,-2 0 5,-4-1 5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4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85994 4616 510,'-7'-12'50,"2"8"7,2 8 5,2 8 7,1 4-4,0 3-12,0 1-12,0 3-13,0 0-7,0 1-4,0-1-3,0 1-4,-1 1-8,-4 2-10,-2 4-11,-3 3-10,-1 0-7,0-1 0,2-3-2,1-2 0,1-5-1,2-9-3,2-8-2,2-9-1,2-9 0,2-8 5,2-7 4,2-8 5,1-3 6,-1 3 6,1 3 7,0 4 7,0 3 7,0 5 6,0 4 5,-1 6 7,1 3 4,0 0 3,0 2 2,0 1 2,1 0 3,1 2 2,3 0 1,2 2 3,1 0-4,-1 0-7,1 0-7,0 0-8,-1 0-11,1 0-11,0 0-13,-1 0-12,-1-2-9,-4-2-5,-5-4-4,-2-2-4,-4-2 3,-1 1 11,0-1 12,-1 0 12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5"/>
    </inkml:context>
    <inkml:brush xml:id="br0">
      <inkml:brushProperty name="width" value="0.05749" units="cm"/>
      <inkml:brushProperty name="height" value="0.05749" units="cm"/>
      <inkml:brushProperty name="color" value="#F2395B"/>
    </inkml:brush>
  </inkml:definitions>
  <inkml:trace contextRef="#ctx0" brushRef="#br0">86625 4301 382,'0'-23'1,"0"4"0,0 3 2,0 3 1,0 2 3,0 1 6,0 0 5,0 2 5,0 4 11,-2 8 14,0 8 16,-1 7 14,-2 5 1,0-1-13,-2 1-13,0-1-13,0 1-9,0 1-8,2 1-6,1 1-8,-1 1-4,0 3-4,-2 1-4,0 2-4,-1 1-5,0-1-7,1-2-6,-1 0-8,1-2-3,2-3-2,2-3-1,2-3-2,2-5-1,4-8-2,2-8-2,4-8-2,1-6 5,3-3 10,1-5 10,3-3 11,0-1 7,-3 5 4,-1 3 2,-2 4 3,-2 3 5,-1 3 6,0 1 6,-2 2 6,-1 3 4,-2 6 4,-2 4 4,-2 5 3,2 0-11,7-8-26,7-7-24,8-6-26,0-4-9,-1 1 9,-4-1 8,-3 0 9,-4 4 18,-5 6 30,-4 8 28,-6 6 30,-1 3 7,0-1-17,2-1-17,1 0-17,0-1-11,1 1-7,2 1-5,0 2-7,2-1-5,2-1-3,2-1-4,2 0-3,1-3-1,1-3 0,1-3 1,2-2 0,-1-2-2,1 0-5,0 0-5,-1 0-6,1-2 0,2-6 4,0-4 3,1-5 3,-2-3 4,-3-1 4,-4-1 3,-4-1 3,-3 0 3,-1 3 3,0 1 3,-1 2 3,-3 3 2,-2 1 0,-4 2 1,-2 3 0,-4 1 0,-3 2-2,-5 2-3,-3 2-1,-4 1-5,-1 2-7,-2 0-7,-3 2-7,2-1-5,6 2-4,3-2-4,7 1-3,2-1-1,2 0 3,2-1 2,2-2 2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5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88464 3987 496,'10'-6'9,"4"6"18,3 4 17,5 6 18,1 2 6,1 3-8,-1 2-8,1 1-7,-2 3-8,-3 0-6,-3 0-8,-3 3-6,-2-1-5,-2 3-4,-2 0-2,-2 0-3,-4 3-6,-6 3-6,-6 3-8,-6 3-6,-5 2-4,-5 2 1,-4 2 0,-6 2 1,1-4 1,7-8 6,7-9 3,7-8 5,3-7-7,1 1-17,-1-2-17,0 0-17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5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89900 4550 637,'45'0'46,"-2"0"9,-3 0 7,-3 0 7,-2 0-5,0 0-22,0 0-19,1 0-22,-4 0-13,-4 0-8,-4 0-9,-6 0-8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5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89626 5250 631,'-8'7'4,"0"-2"7,0-3 8,1 0 7,4-2 10,11 0 11,11 0 11,11 0 12,7 0-10,2 0-27,4 0-29,3 0-27,0-1-18,0-1-6,-2 0-6,0-1-5,-5-1 0,-7 2 6,-9 0 7,-7 2 7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6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92296 4294 413,'0'-13'77,"-2"6"-7,0 6-6,-1 6-6,-2 4-7,-2 4-6,-2 2-8,-2 3-6,0 2-4,1 1-3,0 1-2,2 1-2,0 0-3,1-1-1,-1-1-3,0-1-2,2-1-8,6-2-12,4-3-13,6-1-13,3-4-6,5-6 1,3-6 2,5-6 1,0-3 3,-3-2 6,-3 0 6,-3-1 6,-3 1 3,-1 1 1,-2 2 0,-2 2 1,-2 1 2,-2-2 5,-3 0 4,0-1 4,-2-2 3,0-1 0,0-3 0,0-2 0,-1 0-2,0-1-6,-2 1-5,0-1-6,-1 1-4,0 3 0,0 1 0,0 2-2,-1 3-1,-4 3-4,-2 2-2,-3 4-4,0 1 1,2 2 5,4 0 5,3 2 5,0 0 3,0 2-1,-1 0 0,-2 1 0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6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93300 4850 495,'22'29'197,"-1"-5"-50,-3-5-48,-1-5-50,-2-2-37,-1 1-24,-1 1-24,0 2-26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3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20601 9135 542,'0'-15'1,"0"1"4,0 0 2,0 2 4,0 1 3,-2 1 3,0 0 4,-1 2 2,-2 4 7,-2 8 8,-2 8 10,-2 7 9,-1 6-2,-1 1-12,-1 3-12,-1 1-13,-1 1-7,2-2-2,1 0-2,1-1-2,1-1-1,2-3-2,2-2-2,3-1 0,2-2-1,5-3-2,6-1-1,4-2-1,3-3-2,1-3 0,1-2-2,1-4-1,0-1-2,-1 0 1,-1 0-1,0 0-1,-3 1 2,-3 4 1,-3 2 3,-2 4 2,-4 1 3,-4 1 7,-4 1 4,-4 1 6,-2 1 2,-1 2-1,-2 0-3,0 1-1,0 0-2,-1 1-4,1-1-4,-1 1-3,1-1-1,1-3 0,0-1 2,2-2 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46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94181 2950 431,'42'0'129,"-8"0"-29,-9 0-30,-8 0-29,-6 1-16,1 4-1,0 2-3,0 3 0,-2 4-4,-1 2-4,-2 3-4,-2 3-4,-3 2-3,-2 1-2,-3 1-3,-4 1-2,-2 1-1,-3 0-2,-4 2 0,-2 1-1,0-1 0,5-3 0,3-3 2,4-3-1,3-2 1,0-1 2,2-1 0,0-1 0,3-1 3,4 0 1,4-2 2,4-1 3,1 0 0,1 2 2,0 0 0,0 1 1,-2 1 1,-1-1 2,-2 1 2,-2 0 2,-3 2 1,-3 5 1,-2 5 2,-4 4 1,-4 7-1,-9 6-4,-8 8-4,-7 6-4,-7 3-6,-5-1-12,-4-1-10,-5 0-11,0-7-4,9-10 4,8-12 2,8-9 3,2-5-5,-3 5-15,-3 3-15,-3 5-15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1"/>
    </inkml:context>
    <inkml:brush xml:id="br0">
      <inkml:brushProperty name="width" value="0.02215" units="cm"/>
      <inkml:brushProperty name="height" value="0.02215" units="cm"/>
      <inkml:brushProperty name="color" value="#00BFF3"/>
    </inkml:brush>
  </inkml:definitions>
  <inkml:trace contextRef="#ctx0" brushRef="#br0">64963 15547 993,'-22'-15'7,"5"2"-18,3 3-18,4 1-16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4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40213 26892 490,'-7'-3'39,"2"8"5,2 9 7,2 10 6,0 4-1,0 0-9,-2 2-9,0 1-8,-1 4-6,0 6-2,0 8-2,1 6-3,-2 2-2,2-2-1,-1-4-2,0-2-1,0 0-3,2 4-4,0 3-4,2 5-3,0 4-2,0 5 0,0 5-1,0 5 0,0 0-3,0-3-7,0-5-6,0-3-6,0-6-3,0-5 2,0-6 2,0-6 2,0-1 0,2 6-3,0 4-1,2 6-2,0-4-1,0-9 1,-1-10-1,2-9 2,-2-8 0,1-5 2,0-5 2,0-4 2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4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40734 29400 485,'-31'23'138,"3"1"-32,2-1-32,1 1-33,0 1-18,-1 5-5,-2 3-6,-3 4-4,0 1-5,2-2-1,0-1-3,1-3-2,2-2-1,3-3 1,3-3 0,3-3 0,4-3 1,8-1 4,7-2 2,6-2 3,5-2 2,5-1 1,4-1 1,3 0 0,3-2 0,-1-1-1,0 0-2,1-2-2,-2 1-1,-1 2 0,-3 2-1,-1 2 0,-2 0-3,1-1-3,0-1-4,-1 0-5,0-1-5,-1-1-7,-1 1-8,0 0-7,-2-1-4,-1-2-3,-1-3-2,0 0-1,-3-2-1,1 0 1,-2 0 1,0 0 2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5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42745 30869 464,'-13'-2'9,"4"-2"17,6-4 18,5-2 18,2-1 2,1-1-12,2 0-14,0 0-11,1 1-9,2-1-2,0 0-4,1 1-2,1 0-1,1 2 1,2 2 3,0 2 1,-1 3 0,-1 4-1,-2 4-2,-2 4-1,-1 2-2,-1 1 1,1 1 0,0 2 0,0 0 0,0 3-2,0 1-1,-1 3-2,1 0-1,-2 1-4,-1-1-1,0 1-3,-2-1-2,-1 1 0,0-1 0,-1 1-1,-1-2-2,0-1-2,0-3-2,0-1-4,0-5-11,0-8-22,0-8-21,0-8-21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6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43329 30109 469,'-2'-14'44,"0"3"16,-3 3 17,-2 2 16,0 4-3,0 4-24,2 4-23,1 4-24,-1 2-12,0 1-1,-2 1 0,0 2-1,-1-1 0,0 1-1,1-1-1,-1 1-1,-2 2-2,-2 3-3,-3 5-3,-3 3-4,-2 4-3,-1 6-3,-1 5-4,-1 4-3,1-2-3,5-8-3,3-9-3,4-9-4,2-4-5,1-1-9,-1 1-9,0 0-8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45111 29197 491,'-13'0'64,"8"0"1,7 0 2,6 0 1,6-1-6,5 0-10,5-2-13,5 0-11,4-2-8,3 0-4,2-1-2,4-1-5,-1 0-4,-2 2-8,-3 2-8,-3 2-6,-3 1-8,-3 0-9,-4 0-8,-1 0-9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8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44934 30379 475,'-15'7'3,"2"-2"3,3-3 5,1 0 5,3-4 10,6 0 16,4-3 17,6-2 16,3 0 2,5 1-15,3 0-13,5 2-15,2 1-10,3 0-5,1 2-7,2 0-5,2 1-5,3-2-2,1 0-4,2-2-2,1 1-10,0 1-16,0 0-16,0 2-16,-3-1-7,-5 0 1,-7-2 3,-5 0 1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8:59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50098 29459 457,'-14'1'0,"2"0"0,4 2 0,3 0 0,-1 1 2,-2 0 4,-3 0 3,-3 0 5,3-1 7,8 1 14,9 0 13,10 0 14,3-1 0,1 0-10,-1-2-10,1 0-11,-1-1-7,-1 0-2,-1 0-3,0 0-3,-1 0-3,3 0-1,1 0-1,3 0-3,1 0-1,3 2-1,1 0-1,3 2-1,0-1-1,2 0 0,1-2-1,1 0 0,1-2-1,2 0-1,2-2-2,3 0-2,0-2 0,2 0-1,0-1 0,2-2 0,-1 2 0,-2 1 0,-2 2 2,-1 2 0,-3 0 0,-2 0 1,-2-2-1,-1 0 0,-3 0 0,0 0 1,-1 2 0,-1 0 1,-1 1 0,-1-2 0,-1 0 2,-1-2-1,0 1 1,1 1 0,1 0-1,1 2 1,0-1 0,1-1 0,-1 0 0,1-1-1,0-1 1,1 2-1,0 0 1,2 2-1,1 0-1,-1 0 0,1 0 0,-1 0-2,0 0 1,-2 0-1,0 0 0,-1 0 1,0 0-1,-1 0 1,1 0 0,-1 0 1,1 0-1,1 0 0,1 0 0,1 0 0,1 0 0,2 0 2,3 0 2,1 0 1,1 0 1,0 0-1,1 0-1,-1 0-1,0 0 0,2 0-1,1 0-2,0 0-1,0 0 0,-1 0 0,-3 0 0,-2 0 0,-1 0 0,-1 0 0,-2 0 0,0 0 0,-1 0 0,-1 0 0,-1 0 1,-1 0-1,-1 0 0,1 2 0,-1 0 0,1 2 0,0-1-1,2-1 0,3 0-2,1-1 0,2-2-1,1-1 1,0 0 0,2-1 1,0-2-1,1 0 0,-1-1-2,0-2-2,0 1 0,-2 1-1,0 0 0,-1 2-2,-2 0 1,0 0-1,-1 0-1,-1 0 0,-2 0 0,-1 1-2,-3-1 0,-1 0-2,-3 0 0,-3 2 0,-3 0 0,-3 2-1,-2 0 2,0 0 0,-2 0 2,0 0 2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1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52963 26392 538,'-15'-1'3,"2"-1"4,2 0 5,3-1 5,1-2 3,2-2 2,2-2 1,2-1 2,1-2-1,0 0-3,0 0-4,0 1-2,1-3-3,4-2 0,2-3-1,4-3-1,0-1-1,1 1-1,0 1-3,0 1-1,0 0-1,1 1 1,1-1 2,1 0 1,0 2 0,0 3-1,-2 3-1,-1 3 0,1 2-2,2 2 2,1 2 1,3 2 0,0 3 1,-1 4 0,-1 4 0,0 3 0,-2 5 1,-1 3 0,-1 5 1,-1 3 0,0 3 0,0-1 0,0 0 0,-1 1 0,0 0-1,0 2-2,-2 2-1,0 3-2,-2 0-2,1 0-1,0 0-1,0 0-3,-1-1 0,-1-1-1,0-3-1,-2-2 0,0-2-3,0-3-3,0-3-3,0-3-4,1-5-11,0-8-19,1-8-17,2-8-18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4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21776 9110 510,'5'-7'9,"-3"2"16,-4 2 18,-3 2 18,-3 2 2,2 4-12,0 2-12,2 3-12,-1 3-6,0 0-3,-1 1-3,-2 1-2,1 2-1,-1 1-1,0 3 0,0 2-1,1 0 0,0 1-2,2-1 0,1 1-2,-1-1-1,2-2 1,-1 0-1,0 0 1,0-2-2,2 1-2,0-1-1,2 1-3,2-2-3,4-3-5,4-2-5,3-4-4,2-4-3,0-6 0,-2-6 0,-1-6 0,1-5 0,2-5 1,1-5 0,3-5 2,0-3 0,-1 0 0,-1-2 0,0 0 0,-3 0 3,-3 3 3,-3 3 3,-2 3 4,-3 3 4,-1 1 4,0 3 3,-1 1 4,-2 3 6,-1 3 5,0 3 5,-1 3 6,-4 2-1,-4 2-10,-5 2-10,-5 2-9,-2 4-6,1 7-1,1 8-2,1 6-1,1 2-6,2 0-9,2 0-11,3-2-9,1-3-5,2-3 4,2-5 3,3-3 2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53946 26174 469,'0'-14'2,"0"1"3,0 2 3,0 2 3,-2 3 9,0 2 16,-3 4 14,-2 3 16,-1 2 2,-2 3-13,0 3-12,-1 4-12,-2 1-8,0 1-2,-1 1-2,-1 1-2,-2 1-2,-3 3-2,-4 1-2,-1 3-2,-4 4-3,-1 6-4,-3 8-5,-1 6-4,-1 6-6,0 4-7,-1 3-7,1 5-7,3-4 0,5-9 5,7-10 5,5-9 7,4-9-6,1-4-17,0-5-16,2-4-17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2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55649 27250 543,'0'37'121,"0"-6"-25,0-4-26,0-5-25,0-1-15,0 1-5,0 3-4,0 1-5,0 1-3,0-1-3,0-1-4,0-1-2,-1-1-11,-1-1-15,0-1-17,-1-1-16,-1-2-9,0-3 0,0-3-3,0-2 0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2"/>
    </inkml:context>
    <inkml:brush xml:id="br0">
      <inkml:brushProperty name="width" value="0.0279" units="cm"/>
      <inkml:brushProperty name="height" value="0.0279" units="cm"/>
      <inkml:brushProperty name="color" value="#00BFF3"/>
    </inkml:brush>
  </inkml:definitions>
  <inkml:trace contextRef="#ctx0" brushRef="#br0">55700 27881 788,'2'-14'6,"6"5"14,4 3 12,5 4 14,2 2 0,-1 0-13,-1 0-13,0 0-12,-3 0-10,-1 0-8,-2 0-9,-2 0-7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3"/>
    </inkml:context>
    <inkml:brush xml:id="br0">
      <inkml:brushProperty name="width" value="0.04436" units="cm"/>
      <inkml:brushProperty name="height" value="0.04436" units="cm"/>
      <inkml:brushProperty name="color" value="#00BFF3"/>
    </inkml:brush>
  </inkml:definitions>
  <inkml:trace contextRef="#ctx0" brushRef="#br0">56213 26891 495,'-8'-4'30,"2"8"14,1 8 15,0 7 15,2 5 1,0-1-15,2 1-13,0-1-13,1 2-10,0 1-4,0 3-5,0 1-5,0 2-3,-2 1-3,0 0-3,-1 2-2,-2-1-10,2-1-18,-1-3-16,0-2-18,0-2-8,2-5 2,0-3 0,2-4 2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3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56600 27847 619,'8'-8'4,"2"0"7,0 1 6,1-1 8,1 1 6,0 2 5,-1 2 6,1 2 4,-1 2 0,-1 4-8,0 2-7,-2 4-8,0 1-7,-2 3-6,-1 1-5,0 3-7,-3 1-4,-4 1-4,-4 1-2,-4 1-3,-1-1-1,2-4 1,3-5 2,1-3 1,2-3 1,4-2 0,2-3-2,4 0 1,2-4-2,5 0-2,4-3-1,3-2-2,2-1-4,-3 2-4,-1 1-5,-2 1-4,-3-1-1,-1 2 4,-2-1 3,-2 0 4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3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58900 27600 599,'8'15'200,"1"-1"-66,2-1-68,0 0-65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4"/>
    </inkml:context>
    <inkml:brush xml:id="br0">
      <inkml:brushProperty name="width" value="0.05116" units="cm"/>
      <inkml:brushProperty name="height" value="0.05116" units="cm"/>
      <inkml:brushProperty name="color" value="#00BFF3"/>
    </inkml:brush>
  </inkml:definitions>
  <inkml:trace contextRef="#ctx0" brushRef="#br0">60547 26475 429,'-21'-1'4,"7"-2"5,5-2 7,6-2 5,3-1 3,0-2-3,0 0-2,0-1-3,1-2-1,4-2-2,2-1-1,3-3-1,2 0-2,0 1-3,0 1-3,-1 1-4,0 1 0,-2 2 2,-2 3 2,-2 1 3,-1 1 3,1 2 4,2 1 5,0 0 5,1 1-2,0-2-6,0 0-7,0-1-8,0-1 0,1 2 6,1 1 6,2 1 5,-1 1 3,-1 3-2,-1 4-1,0 2-1,-1 4 0,-1 4 1,1 3 0,0 5 3,-1 1-2,0 1-2,-2-1-3,0 1-2,-2 2-2,1 6-3,0 7-1,0 5-2,0 1-4,0 0-5,0-3-4,0-2-5,-1-3-4,-1-4-1,0-3-1,-1-5-1,-1-3-4,0-3-5,0-3-5,0-2-4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4"/>
    </inkml:context>
    <inkml:brush xml:id="br0">
      <inkml:brushProperty name="width" value="0.05263" units="cm"/>
      <inkml:brushProperty name="height" value="0.05263" units="cm"/>
      <inkml:brushProperty name="color" value="#00BFF3"/>
    </inkml:brush>
  </inkml:definitions>
  <inkml:trace contextRef="#ctx0" brushRef="#br0">61113 25806 418,'0'-16'6,"0"-1"13,0-1 12,0-1 14,-3 4 8,-2 12 5,-5 11 6,-4 10 4,-3 7-2,-3 5-13,-3 3-12,-3 4-13,-4 4-7,-5 6-6,-4 4-6,-6 6-4,-2 4-9,-2 5-11,0 5-10,-2 5-11,5-5-13,10-15-16,10-14-16,9-15-15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5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62954 26883 453,'-17'-6'78,"-1"4"-16,-3 4-16,-1 4-15,-1 3-10,1 1-2,1 3-3,1 2-2,-1 2 0,-2 5 2,-1 3 2,-2 5 2,0 0 1,2-2-2,4-1-3,3-2-1,3-4-1,3-1-3,3-4-1,2-3-1,4-3-4,4-2-5,4-4-4,4-2-5,6-5-5,11-2-7,9-5-6,10-4-7,4-3-4,0-3-2,-2-3-3,0-3-1,-4 0 2,-8 5 7,-6 3 7,-7 5 7,-7 4 14,-6 6 17,-8 6 20,-6 6 17,-5 3 8,0 3-4,-2 2-5,1 1-3,-1 1-5,4-3-4,2-1-5,4-2-5,1-1-4,0 1-3,0 2-4,0 0-3,1 1-4,4 1-2,2 1-2,4 1-4,1-2-2,1-6-2,1-6-2,1-6-2,1-5-4,2-2-4,0-3-5,1-3-4,2-6-1,3-7 2,3-9 2,3-7 2,-2-1 3,-6 6 8,-5 6 5,-6 5 7,-4 5 4,-2 1 1,-3 2 3,0 3 1,-4 2-1,-2 4-1,-4 4-4,-2 5-2,-4 1-6,-3 0-7,-5 0-7,-3 0-7,-3 1-5,1 3-2,-1 4-1,1 2-2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6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65200 27550 557,'24'0'6,"1"0"14,1 0 14,1 0 13,-2 1 6,-3 4-2,-4 2-1,-5 3-2,-2 3-6,-2 0-7,-2 1-10,-2 1-8,-3 2-7,-4 3-5,-4 3-6,-4 3-4,-3 0-3,-2-3 2,-1-3 2,-3-3 1,1-2 0,3-2-1,3-3-1,2-1-1,6-1-1,8-2 0,8-1 0,8 0 0,4-2-5,3-2-8,1-2-8,3-2-9,-2-1-5,-4 2 0,-3 0-2,-4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4"/>
    </inkml:context>
    <inkml:brush xml:id="br0">
      <inkml:brushProperty name="width" value="0.0561" units="cm"/>
      <inkml:brushProperty name="height" value="0.0561" units="cm"/>
      <inkml:brushProperty name="color" value="#00BFF3"/>
    </inkml:brush>
  </inkml:definitions>
  <inkml:trace contextRef="#ctx0" brushRef="#br0">35383 1352 392,'28'-7'23,"-4"2"3,-5 2 2,-4 2 2,-3 1 0,1 0-1,1 0-3,2 0 0,-1 1-3,1 2-1,0 2-2,-1 2-2,1 1-2,0-1-2,-1 1-1,1 0-3,-1 0-2,-3 2-1,-1 0-3,-2 1-3,-2 2 1,-2 1 1,-2 3 1,-2 2 1,-2 0-1,-2 1-6,-2-1-4,-2 1-7,-3 1-2,-3 3-1,-5 3-2,-4 3-1,-2 1 1,-3-2 3,-1 0 3,-2 0 4,-1-3 2,1 0 3,1-1 2,1-1 2,2-2 3,3-3 0,3-3 1,3-2 2,6-5 2,8-5 4,9-4 4,10-5 3,4-4 0,3 0-4,1-2-5,3 1-4,1-2-3,2 0-2,3 0-1,1 1-2,0-1-3,-1 2-3,-3 0-3,-1 2-4,-3 1-3,0-1-2,-1 0-2,0 0-3,-4 0 0,-3 0 3,-5 1 3,-3-1 2,-1-1 0,2-2-3,2-2-2,1-1-2,2-4-2,2-6 1,0-4 0,1-4-1,-1-4 3,-1 1 2,-2 0 4,-2 0 4,-3 1 2,-1 5 2,-2 3 3,-2 5 1,-2 3 4,0 3 2,-2 2 4,0 4 4,-1 2 8,0-1 17,0 0 15,0 0 16,0 3 5,0 6-8,0 6-6,0 6-7,-1 3-6,0 3-5,-2 1-6,0 3-5,-2 1-5,0 1-4,-1 1-4,-1 1-5,0-1-2,2 0-1,2 0-1,2-2-1,1-1-1,0-2 2,0 0 2,0 0 0,0-2-2,2 1-8,0-1-6,2 1-7,0-1-3,3-3-1,2-1 0,2-2-1,0-2 1,-1 1 0,0 0 1,-2 0 0,0-1 2,0 1 3,0 0 3,0 0 4,-2 0 5,-3 1 9,-2 1 7,-4 2 10,-2-1 1,-3-1-3,-4-1-3,-2 0-4,-3-1-3,-1 1 0,-3 1-1,-1 1-1,-2 0-5,1-2-9,-1-3-10,1-1-10,0-1-3,1-2 3,1-1 3,1 0 4,1-2-3,2-1-8,2 0-8,3-1-8,0-4-2,2-2 2,1-5 3,1-4 3,1-1 0,2 1 1,2 1-1,2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00"/>
    </inkml:context>
    <inkml:brush xml:id="br0">
      <inkml:brushProperty name="width" value="0.04954" units="cm"/>
      <inkml:brushProperty name="height" value="0.04954" units="cm"/>
      <inkml:brushProperty name="color" value="#00BFF3"/>
    </inkml:brush>
  </inkml:definitions>
  <inkml:trace contextRef="#ctx0" brushRef="#br0">63144 1178 444,'-12'-1'2,"8"-4"3,8-2 5,8-3 4,4-1 1,1 0-4,1 2-1,1 1-3,0 1-1,-1 2 2,-1 2 0,0 2 2,-4 2-2,-3 4-4,-4 2-4,-4 3-5,-5 4-2,-4 4 0,-5 3-1,-5 5 0,-4 1 0,-3 1 0,-3-1-1,-3 0 0,0-1 0,3-5-2,3-3 0,3-4-1,3-3 5,3-1 8,2-1 10,4 0 8,4-3 7,6-2 2,6-4 2,6-2 4,5-3-2,3 0-5,5-2-4,3 0-5,1-1-5,-1-2-8,-3 0-6,-1-1-8,-3 0-5,-1 2-3,-3 2-4,-1 3-4,-4-1-2,-2 0-3,-6-2-2,-3 0-2,-3 0 3,-4 0 8,-2 2 8,-3 1 7,-1 0 8,0 0 7,2 0 8,1 0 7,0 2 9,2 4 10,1 4 11,0 4 9,2 2 0,0 3-12,2 2-10,0 1-11,1 2-8,0 0-5,0-1-4,0 1-5,1 1-3,0 5-3,2 3-3,0 4-2,0 1-3,0-3-3,-2-3-1,0-3-3,-2-3-4,-2-3-5,-2-3-4,-2-3-6,-2-2-1,-1-2 2,-3-2 1,-2-2 3,0-3 4,-1-3 6,0-2 6,1-3 6,0-3 4,4-2 2,3-2 2,2-1 2,3-2 1,1 2 0,0 1 1,2 1-1,2 0 6,5 0 10,6 1 9,4-1 11,3 0 1,3 0-8,1 1-6,3-1-9,-1 1-3,0 2-3,0 2-2,-2 3-2,-2 0-2,-1 0-5,-3 0-3,-1 0-4,-3 2-7,-3 4-7,-2 4-8,-4 4-9,-5 2 1,-6 3 7,-7 2 7,-7 1 8,-5 2 5,-3 1 0,-3 1 0,-3 1 2,-1 0 3,0-1 9,0-1 7,-1 0 8,3-3 5,4 1 1,3-2 0,5-1 2,3-2 1,2-1 4,4-2 1,3-2 4,3-2-3,6-2-6,4-3-6,6 0-7,4-3-4,7-1-3,5 0-4,7-1-2,3-2-3,2 0 0,2-1-1,2-2-1,0 1 0,-1 2 1,-3 3 0,-2 1 2,-2 1 1,-3 0 3,-3 0 2,-3 0 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4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22825 9550 604,'-7'8'117,"-1"0"-24,0-1-24,0 1-23,0 1-17,-2 4-7,0 2-8,-1 3-9,0 1-5,0 1 0,2 0-2,1-1-2,1 0 0,2-3-1,2-1-1,2-2 0,3-2-2,4-1-1,4 0-3,3-2-2,3-1 1,2-2 1,0-3 3,1 0 2,1-2-1,1 0-1,1 0-1,1 0-2,0-2-4,-1 0-3,-1-3-4,-1-2-5,-2-1-2,-2 0 1,-4 1-1,-3-1-1,-2 0 2,0 0 0,-2 0 2,0 0 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6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62100 29308 587,'15'-15'23,"-1"4"-2,-1 3-3,0 3-2,-1 1-2,3 2 1,2 0-1,2 2 1,3-1 1,4 0 3,6-2 4,5 0 3,5 0 1,6 0 0,6 2-1,6 0-1,5 1-1,5 0-4,5 0-2,5 0-4,2-1-5,0-2-7,1-2-6,-1-1-8,1-1-5,1 2-3,0 2-5,2 2-3,-2 1-2,-3 0 2,-5 0 0,-3 0 2,-6-1-1,-5 0-1,-6-2-1,-6 0-2,-6-1 0,-6 0 0,-6 0-1,-5 1 0,-6-1 4,-5 0 5,-5 0 7,-4 0 7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7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53484 32400 456,'-15'-3'20,"2"-4"3,3-6 5,1-3 3,3-5 1,6 0-3,4-1-1,6-1-2,3-1-3,5-3-4,3-1-3,5-2-3,0 0-2,-1 3-1,-3 3-1,-1 3-1,-2 5 2,-1 7 5,-1 6 4,0 8 5,-2 5 0,1 5-2,0 5-4,-1 5-3,1 4-2,0 3-1,-1 2 0,1 4-1,-1 1-1,-1 0-3,-1 1-3,0-1-3,-2 0-1,1 0-2,0 0-2,0 0-2,-1-1-1,-1-2-2,0-2-1,-2-1-2,-1-2-2,-2-2-2,-3 0-2,0-1-2,-2-2-3,0-5-3,0-3-3,0-4-3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7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54351 31924 453,'-1'-14'5,"-1"1"9,0 2 11,-1 2 9,-2 3 8,0 2 6,-1 4 7,-2 3 5,-1 3-1,-3 5-11,-4 5-9,-2 5-10,-3 5-7,-5 5-3,-3 5-3,-4 4-3,-3 6-4,-1 4-3,-1 5-3,0 6-3,-2 2-6,-2 1-7,-3 1-9,0 1-9,-2 0-7,3-3-7,2-1-8,2-2-8,5-8-2,9-10 3,9-13 4,9-11 3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8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56600 33591 444,'5'-4'8,"-8"8"24,-6 8 24,-7 7 23,-4 5 5,1 1-16,-1 1-14,0 1-17,1-1-8,1-3-6,1-3-3,1-3-5,6-4-9,12-5-16,12-4-16,11-6-14,7-4-5,-1-3 6,0-5 6,1-3 6,-3-2 5,-4 4 4,-3 3 3,-4 3 5,-4 4 9,-3 8 16,-3 6 15,-2 7 16,-4 4 5,-2-1-9,-4 1-7,-2-1-8,-2 0-4,2-3-4,1-1-1,0-2-4,5-2-4,6-1-10,7 0-7,7-2-10,4-3-3,1-4 1,1-6 0,1-4 1,-1-3 0,-3 1 3,-3-1 0,-3 0 2,-3 0 2,-4-1 2,-5-1 2,-2-1 2,-6 0 3,-2 4 3,-5 3 3,-4 3 3,-2 1-4,-1 2-9,-1 0-10,-1 2-10,0 0-8,1 0-4,0 0-5,2 0-4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8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59733 33700 620,'-6'8'170,"4"-1"-50,4 1-51,4 0-48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9"/>
    </inkml:context>
    <inkml:brush xml:id="br0">
      <inkml:brushProperty name="width" value="0.05248" units="cm"/>
      <inkml:brushProperty name="height" value="0.05248" units="cm"/>
      <inkml:brushProperty name="color" value="#00BFF3"/>
    </inkml:brush>
  </inkml:definitions>
  <inkml:trace contextRef="#ctx0" brushRef="#br0">61028 32360 419,'-34'-1'47,"9"-2"0,11-2 1,9-2-1,6-3-4,4-3-12,2-5-9,4-3-11,1-3-6,3-1-3,1-1-3,3-1-3,1 0 0,-1 3 0,1 1 3,0 3 0,-2 2 1,-1 3 0,-3 2 0,-1 4 0,0 2 4,0 1 7,1 0 8,1 2 7,0 0 2,-1 2-3,-1 0-2,0 2-4,0 1-1,1 2-2,3 2-2,2 2-2,0 2-1,1 3 0,-1 3 0,1 3 0,-1 4-1,-3 5-1,-1 5-3,-2 5 0,-3 3-3,-1 2-4,-2 2-1,-2 2-4,-2 0-2,0 0 0,-2-2 0,0 0-1,-1-4-2,0-4-5,0-5-5,0-5-5,1-5-12,2-3-17,2-4-20,2-4-18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9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62314 31771 538,'-8'-8'6,"0"0"12,0 1 12,0-1 11,-1 3 8,-1 8 2,-3 6 2,-2 7 3,-2 5-4,-3 5-11,-3 3-11,-3 5-11,-2 4-8,-3 6-7,-1 5-5,-2 8-5,-2 2-4,-1 1 0,0 1 0,-2 1-1,4-6 0,8-12-2,7-13-2,8-13-2,4-7-10,1 1-18,-1 0-19,0 0-17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9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64064 32500 500,'7'38'159,"-2"-2"-36,-3-2-37,0-1-37,-3-2-21,0 1-6,-2-1-6,0 0-6,-2-1-5,0-1-3,-1-3-5,-2-1-3,1-6-15,1-9-29,0-8-27,2-10-29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09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64000 33207 581,'7'-22'-17,"-1"5"20,0 3 21,-1 4 21,0 2 9,3 2-4,3 1-3,4 1-5,0-1-3,1 2-4,0-1-4,-1 0-3,0 0-7,0 0-8,-2 0-10,-1 0-8,-1-1-16,-2-4-26,-2-2-23,-2-3-25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0"/>
    </inkml:context>
    <inkml:brush xml:id="br0">
      <inkml:brushProperty name="width" value="0.0521" units="cm"/>
      <inkml:brushProperty name="height" value="0.0521" units="cm"/>
      <inkml:brushProperty name="color" value="#00BFF3"/>
    </inkml:brush>
  </inkml:definitions>
  <inkml:trace contextRef="#ctx0" brushRef="#br0">64706 32190 422,'0'-19'30,"0"10"17,0 10 15,0 10 17,-1 5 0,-1 1-14,0 1-15,-1 1-14,-1 2-9,2 3-2,0 3-4,2 3-1,-1 2-5,-2 3-3,-2 1-5,-2 2-4,0 0-6,-1-2-4,0-2-5,0-1-6,0-4-4,2-3-5,1-5-4,1-3-5,1-6-8,3-8-13,4-8-13,2-8-14,2-3 3,-2 2 18,-1 3 18,0 1 18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4"/>
    </inkml:context>
    <inkml:brush xml:id="br0">
      <inkml:brushProperty name="width" value="0.04258" units="cm"/>
      <inkml:brushProperty name="height" value="0.04258" units="cm"/>
      <inkml:brushProperty name="color" value="#00BFF3"/>
    </inkml:brush>
  </inkml:definitions>
  <inkml:trace contextRef="#ctx0" brushRef="#br0">23514 9577 516,'-8'-6'11,"2"2"21,1 4 21,0 3 21,2 2 4,1 5-15,0 4-14,2 3-14,0 5-9,0 3-4,0 5-4,0 3-4,0 3-6,0 0-8,0 2-8,0 1-8,0-2-9,0-2-9,0-3-9,0-3-10,-1-3-5,0-2-1,-2-1-2,0-2-1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0"/>
    </inkml:context>
    <inkml:brush xml:id="br0">
      <inkml:brushProperty name="width" value="0.02775" units="cm"/>
      <inkml:brushProperty name="height" value="0.02775" units="cm"/>
      <inkml:brushProperty name="color" value="#00BFF3"/>
    </inkml:brush>
  </inkml:definitions>
  <inkml:trace contextRef="#ctx0" brushRef="#br0">65000 33293 792,'7'-8'2,"-1"2"3,-1 1 4,0 1 4,-2 1 5,0 3 8,-2 4 8,0 2 8,-2 2-5,0 0-17,-2 0-18,0 0-18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0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65150 33300 451,'15'7'76,"-1"-2"-20,-1-3-21,0 0-21,-2-2-11,-1 0 0,0 0 0,-2 0 0,-1 2-2,-2 4 0,-3 3-1,0 5-1,-4 2 0,-2 1 1,-4 1 1,-2 1 2,-2 0 1,1-2 1,-1-3 1,0-1 2,4-3-2,8-4-3,8-4-3,8-4-4,5-4-4,3-4-3,3-4-5,3-3-3,-1-1-1,-6 4 0,-4 4 0,-4 5 0,-5 2 14,-1 4 26,-2 2 26,-2 4 27,-2 1 6,0 3-14,-2 2-13,0 2-15,-2 0-9,0 1-6,-2 0-4,0-1-6,2 0-5,4-1-3,5 0-3,6-2-5,2-2-3,1-4-5,1-4-4,1-4-3,1-4-2,-1-2 1,1-3 2,0-3 2,-2-3 1,-1 0 3,-3-1 1,-1-1 2,-3 0 2,-2 3 1,-4 1 1,-2 2 3,-7 2-6,-10 1-10,-9 0-10,-11 2-11,-1 2-2,7 2 9,8 4 6,6 2 9,3 2-1,0 0-7,0 0-8,1 0-8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1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69291 28513 554,'-4'-8'32,"8"0"10,8 0 12,7 0 11,7 1 0,3 1-11,4 0-9,5 2-12,1 0-8,0 2-7,0 0-8,0 2-8,-1 0-7,-3 0-10,-4 0-10,-2 0-9,-3 1-5,-3 2-2,-3 2 1,-3 2-2,-3 1-1,-4-1-2,-5 1-3,-2 0-2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1"/>
    </inkml:context>
    <inkml:brush xml:id="br0">
      <inkml:brushProperty name="width" value="0.03937" units="cm"/>
      <inkml:brushProperty name="height" value="0.03937" units="cm"/>
      <inkml:brushProperty name="color" value="#00BFF3"/>
    </inkml:brush>
  </inkml:definitions>
  <inkml:trace contextRef="#ctx0" brushRef="#br0">69240 29650 558,'-27'7'62,"11"-2"-2,9-3-1,10 0-2,9-2-5,9 0-8,9 0-7,9 0-9,5 0-6,4 0-8,2 0-8,4 0-6,-1-1-3,-3-1 1,-2 0 1,-4-1 2,-4-1-7,-7 2-12,-7 0-13,-7 2-13,-4 0-10,-1 0-5,-1 0-6,0 0-7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2"/>
    </inkml:context>
    <inkml:brush xml:id="br0">
      <inkml:brushProperty name="width" value="0.0498" units="cm"/>
      <inkml:brushProperty name="height" value="0.0498" units="cm"/>
      <inkml:brushProperty name="color" value="#00BFF3"/>
    </inkml:brush>
  </inkml:definitions>
  <inkml:trace contextRef="#ctx0" brushRef="#br0">72950 29128 441,'45'-1'142,"-6"0"-33,-4-2-32,-5 0-33,0-1-17,5 0-4,4 0-3,6 0-4,3 1-2,2 0-1,2 2-1,2 1-1,-1 0 0,-1 0-1,-2 0 1,-2 0-1,-2 0-2,-2 1-7,-2 2-7,-1 0-7,-2 1-3,2 0-1,1 0-2,1 0-1,0-1 1,3 0 4,2-2 3,3 0 5,0-1 1,3 0 3,2 0 1,2 0 1,1 0 2,2 0-1,0 0 0,1 0 0,2-1-1,3 0-2,3-2-2,3 0-1,3 0-1,1 0-1,2 1 1,3 2-1,0-1-1,1-2 0,-1-2-1,0-1 0,1-2-1,3 0 1,1 0 0,2 1 1,0 0 1,-2 2 2,-1 2 2,-3 2 1,-1 1 2,1 0-2,-1 0 0,0 0 0,1 0-2,1 0 0,0 0-1,2 0 0,0 0-2,-1 0 0,-2 0-1,0 0-1,-1 0-1,-3 2 0,-2 0 0,-1 2 0,-9-1-1,-13-1-1,-14 0 0,-13-1 0,-9-1-4,-1 0-5,-2 0-5,-2 0-6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5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60915 4214 523,'0'-14'7,"-2"2"14,0 4 14,-1 3 14,-1 6 8,2 11 1,0 12 2,2 10 0,1 5-6,2 0-15,2 0-14,1 0-15,1 0-8,-2-2-5,-3 0-2,0-1-4,-2-1-2,0-2-1,0 0-1,0-1 0,0-3-2,0-3 0,0-5 0,0-3-1,-2-5-9,0-6-18,-3-6-18,-2-6-19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5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60950 5094 583,'23'-8'134,"1"2"-29,-1 1-31,1 0-29,0 1-19,3-2-8,1 0-7,2-1-8,0-1-4,-5 2-4,-3 1-2,-5 0-3,-4 1-13,-6-2-23,-6 0-22,-6-1-23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5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61696 4232 434,'-1'-19'35,"-1"9"13,0 8 13,-1 10 13,-1 5 1,2 3-12,0 3-11,2 3-11,0 2-9,0 1-6,0 1-5,0 1-6,-1 1-4,0 0-3,-2 2-5,0 1-3,0 0-3,0 1-5,2-1-5,0 0-3,0 0-5,-2-1-4,-2-2-5,-1 1-4,-2-4-2,2-2 0,0-3 0,2-2-1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16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61900 5306 541,'8'-14'15,"2"1"6,0 2 4,1 2 5,1 2 1,2 1-1,0 0-3,1 2-1,1 0-1,-1 0 3,1 0 3,0 0 2,-2 2-1,-1 4-5,-2 4-4,-2 4-5,-3 2-4,-1 3-3,-2 2-4,-2 1-3,-2 3-4,-2 1 0,-2 3-3,-1 1-2,-2 1 0,0-3-1,0-1 0,0-3 1,5-5-2,10-10 0,10-10-2,9-10-1,6-6-5,1-3-8,1-3-9,1-2-7,-3 0-8,-6 7-5,-5 5-5,-6 6-6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27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66695 3697 484,'-10'-21'2,"-3"7"5,-5 5 4,-4 6 4,1 4 5,3 2 3,4 2 5,5 2 3,-1 4 2,-4 7-3,-4 7-2,-3 7-2,-2 2-4,1 0-4,1-1-5,1-1-4,1-2-2,4-3 2,3-4 1,3-1 0,2-4 0,2-1-5,2-3-3,2-1-5,7-3-4,12-4-3,11-4-5,12-4-5,6-5 0,0-6 1,0-5 2,0-7 2,-2-1 0,-3 1 1,-5 3 1,-4 1 0,-4 3 2,-5 5 4,-5 3 3,-4 4 5,-6 5 4,-3 6 6,-4 6 5,-4 6 6,-3 3 5,-2 1 3,-2 1 5,-1 1 4,-1 0-2,0-1-6,2-1-6,1-1-7,1-1-5,2-1 0,2-1-2,2-1-1,4-2-4,7-4-7,8-5-7,6-2-6,4-6-2,1-4 0,0-6 0,2-3 2,-1-5 1,-5 0 4,-3-1 2,-4-1 4,-4 0 2,-1-1 1,-2 1 1,-2-1 1,-3 1 0,-3 1 2,-2 1 2,-4 1 0,-2 2 0,-1 3-4,-3 3-3,-2 3-3,-2 2-5,-3 2-7,-4 2-7,-1 2-7,-2 2-1,4 2 5,3 2 5,3 2 5,2 0-4,0 1-14,2 0-14,1 0-13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5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21100 11500 476,'9'10'102,"3"3"-18,4 5-17,2 4-18,0 0-12,-1-1-7,-2-3-5,-3-1-6,1 0-4,0 1-1,1 3 0,1 1-1,1 2-1,1-1-1,2 1-1,0-1-1,-1 1-1,-1-1-4,-2 1-3,-3-1-4,-1-1-1,0-3 0,-2-3 0,0-2 0,-1-1-2,1 3-4,1 3-2,2 3-4,-2 0-1,-1-3-1,-2-3-1,-2-2 0,-1-3-1,0 1-1,0 0-2,0 0-2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29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72284 4127 471,'-10'-6'59,"-2"5"-8,-3 2-7,-3 5-9,-1 3-5,0 4-3,2 2-4,1 3-4,1 2-2,-1 1-1,0 1-1,1 1-1,0 0-1,2-3-1,2-1 1,3-2-1,0-2 0,2-1-3,0-1-3,2-1-2,5-2-4,10-2-6,9-4-8,11-2-6,5-4-3,2-4-1,2-4 1,2-3 0,-1-3 0,-5 2 0,-5 1 1,-5 1 0,-4 0 0,-1 0 3,-3 0 0,-1 1 3,-4 2 11,-3 6 22,-4 6 22,-4 6 21,-2 2 6,-2 1-13,0 0-12,-2 0-12,0 0-8,1 3-3,-1 2-2,0 1-4,0 1-1,2-1-3,0 0-2,2-2-1,1-2-6,4-1-8,2-2-7,3-2-8,4-5-2,2-8 2,3-8 2,3-7 3,1-6 2,-1 0 1,-1-1 2,-1 0 2,-2-1 2,-3 1 3,-2 1 4,-4 1 3,-2 1 3,-2 1 2,-3 1 2,0 1 2,-4 2 0,0 2 0,-3 4-2,-2 3-2,-2 1-3,-2 2-9,-2 1-7,-1 1-8,-3 1-6,-1 3-4,-3 4-5,-1 2-4,0 2 1,4 0 5,5 0 5,3 0 6,2-1 3,0-1-2,0-1-1,1 0-1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29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74459 4600 596,'21'0'41,"-1"0"0,-5 0 0,-1 0 1,-3 1-2,1 2-1,0 2-3,0 2-2,-2 1-7,-3 1-10,-2 2-10,-4 0-11,-3 2-3,-4 3 1,-4 3 2,-3 3 3,-4 2-3,-1-1-5,-3 1-6,-1-1-6,0-1-2,5-3-1,3-3 1,4-2 0,4-3 8,2-1 18,4 0 17,3-2 18,4-1 5,7-2-7,7-3-7,7 0-6,2-3-7,-4-1-7,-2 0-8,-3-1-8,-2-1-9,-1 0-9,-1 0-11,0 0-9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2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78025 25833 616,'-8'-5'107,"1"6"-25,-1 6-25,0 5-25,0 5-12,0 1-2,0 3-1,1 2-1,-1 0-3,0 1-3,0-1-3,0 1-4,1-2-2,1-2-1,0-1-1,2-2-1,0-2-2,2-1-2,0-1-3,2-1-2,1-1-2,2-2 0,2-2 0,2-2-1,1-4-1,3-6 0,2-6 0,2-6 0,1-3 0,1-3 1,1-1 1,1-2 1,-1-1 2,-1 1 0,-2 1 0,-2 1 2,-3 1 0,-1 3 2,-2 1 2,-2 3 2,-2 1 1,-1 2 1,0 3 2,-1 1 2,-4 3-1,-4 4-4,-6 4-4,-3 4-4,-4 3-4,0 1-4,1 3-5,-1 2-5,3-1 1,5-1 3,4-2 5,6-2 5,1-2 0,-2-1 0,-2-1-2,-1 0-2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2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79000 26400 719,'21'14'108,"-3"-1"-28,-4-2-27,-4-2-26,-3-1-18,-1 0-5,-1 0-8,0-1-6,-1 1-6,0 0-6,0 0-7,0 0-6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3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80297 25647 574,'-1'29'120,"-2"-3"-27,-2-5-28,-2-3-27,0-2-15,1 1-4,0 1-3,2 2-3,0-2-3,2-1 0,0-3-1,2-1-1,2-3-7,6-2-11,4-4-11,5-2-13,3-5-3,1-6 5,1-6 4,1-5 6,0-4 1,-3 1 1,-1-1-2,-2 1 1,-3 0 1,-3 2 5,-3 3 5,-2 1 3,-3 3 5,-1 1 4,0 2 3,-1 2 3,-4 2 2,-2 1 0,-5 0-2,-4 2 0,-1 0-2,-1 2-6,0 0-5,1 2-4,-1 1-3,2 4-1,1 2-1,1 4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3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81269 24892 516,'8'-3'9,"-2"8"19,-1 9 19,0 10 18,-2 3 3,-1 0-11,0 1-12,-1-1-12,-1 0-8,0 1-3,0-1-3,0 1-4,0-2-2,2 0-3,0-1 0,1 0-3,1-3-1,0-2-3,0-1-2,0-2-2,1-2-2,0-1-3,1-1-2,2 0-2,-2 0-3,-3 3-2,-2 3-3,-4 3-2,-2 0 0,-5-1 1,-4-3 4,-4-1 2,-2 0-1,-3 1-3,-1 3-3,-3 2-3,1-1-4,0 0-3,0-1-3,3 0-4,1-4 2,5-3 5,3-4 7,4-4 6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4"/>
    </inkml:context>
    <inkml:brush xml:id="br0">
      <inkml:brushProperty name="width" value="0.03102" units="cm"/>
      <inkml:brushProperty name="height" value="0.03102" units="cm"/>
    </inkml:brush>
  </inkml:definitions>
  <inkml:trace contextRef="#ctx0" brushRef="#br0">81850 24975 709,'8'-9'3,"0"-2"6,-1-2 6,1-1 7,1-1 0,2 2-3,2 3-3,1 1-4,3 2 2,3 0 11,3 2 8,3 1 10,1 0-4,-1 2-20,-1 0-20,-1 2-19,-2 1-15,-3 2-12,-3 2-12,-2 2-12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4"/>
    </inkml:context>
    <inkml:brush xml:id="br0">
      <inkml:brushProperty name="width" value="0.04265" units="cm"/>
      <inkml:brushProperty name="height" value="0.04265" units="cm"/>
    </inkml:brush>
  </inkml:definitions>
  <inkml:trace contextRef="#ctx0" brushRef="#br0">83709 25400 515,'-16'37'156,"0"-4"-37,1-3-35,-1-5-36,-1-1-21,-3 1-6,-3 1-5,-3 1-6,-1 1-7,1 1-4,1 1-6,1 1-6,1-1-1,1-2 3,1-2 1,1-1 3,2-3-3,5-3-6,3-3-8,4-2-8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4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83650 25850 587,'29'44'149,"-5"-4"-36,-5-5-36,-5-5-37,-2-2-21,0 1-8,-1 0-8,1 2-6,-1 1-4,0 1 1,-2 1 1,-1 1 0,0-3-2,-2-6-9,-1-5-6,0-6-7,-1-5-10,0 1-11,0-2-11,0 0-11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5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85511 26025 550,'-7'30'144,"1"-2"-33,0-1-33,2-3-32,0-1-20,0-1-5,0-1-7,0-1-5,3-3-8,6-6-10,6-6-9,5-6-9,4-6-5,-1-6 0,1-5-1,-1-7 0,-1-2 2,-2 1 5,-4 1 5,-3 2 4,-2 0 6,-2 2 5,-3 3 6,0 1 5,-4 3 2,-2 3 0,-4 3-1,-2 2 1,-3 4-4,-1 4-6,-3 4-6,-1 4-6,-1 1-4,3 1 0,1 0-1,2 0-1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5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20900 11300 561,'0'29'95,"2"-3"-17,0-5-18,2-3-19,-1-2-9,-1 3-5,0 2-3,-1 1-4,-1 1-3,0-1-2,0-1-2,0-1-2,0-1-6,0 1-9,0 0-11,0-1-9,-1 0-6,-1-1 0,0-1-1,-1 0-1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5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86050 26600 643,'8'7'3,"0"-1"3,0 0 5,-1-1 4,1-1 4,0 3 4,0 2 4,0 2 3,0 0 3,-1 1 3,1 0 4,0 0 3,-1 0-6,-2 1-14,-3 1-13,0 2-13,-2-1-11,0-1-7,0-1-6,0 0-8,-1-3-7,-1 1-7,0-2-7,-1 0-7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5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86974 24909 528,'9'-15'3,"1"4"4,3 3 5,2 3 4,0 2 7,1 3 8,0 4 7,-1 2 7,-1 3-1,-2 4-10,-4 2-10,-2 3-11,-5 3-6,-5 3-4,-4 3-5,-5 3-3,-3 0-2,1-3 0,-1-4 0,0-1-1,2-4 1,3-3 1,3-3 0,2-3 2,5 0 1,4 2 2,5 2 1,6 1 1,2 1 3,1-2 2,1-3 3,1-1 3,0 0 1,-1 0-1,-1 1 1,0 2-1,-3-1 0,-3 1 2,-3 0 0,-2 0 2,-3 1 0,-1 3 0,0 3 2,-1 3-1,-4 2-2,-4 3-5,-6 1-6,-3 3-5,-7 2-6,-6 4-8,-5 4-7,-6 4-8,0-1-4,4-8 2,5-6 2,5-7 0,3-4-4,1-1-10,1-1-9,1 0-10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7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78344 31781 570,'-1'-12'79,"0"6"-15,-2 8-14,0 7-15,-2 5-9,0 5-2,-1 5-3,-1 5-3,-2 2-1,0 0 0,-2 1 1,0-1 0,1-1-1,3-3-5,2-3-3,4-3-4,2-3-8,4-3-8,2-2-11,3-4-8,4-5-4,4-8 4,3-8 4,5-7 4,0-6 2,0 0 1,-1-1 1,-1 0 2,-2-1 1,-4 1 3,-5 1 2,-3 1 4,-3 1 1,-2 3-1,-3 1 1,0 2 0,-4 2 2,-4 1 2,-4 1 4,-4 1 2,-2 1 1,-1 4 1,-1 2-1,-1 4-1,0 2-5,3 2-13,1 2-11,2 2-13,2 0-3,3-1 4,1-1 4,2 0 6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7"/>
    </inkml:context>
    <inkml:brush xml:id="br0">
      <inkml:brushProperty name="width" value="0.03162" units="cm"/>
      <inkml:brushProperty name="height" value="0.03162" units="cm"/>
    </inkml:brush>
  </inkml:definitions>
  <inkml:trace contextRef="#ctx0" brushRef="#br0">79350 32100 695,'14'7'6,"-3"-1"12,-2 0 11,-4-2 12,0 1 4,0 2-3,1 2-3,2 2-3,0 1-8,-1 1-11,1 1-13,0 1-13,0 1-7,0-1-3,0 1-4,-1 0-3,1-2-6,0-3-10,0-3-9,0-2-9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7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80058 31527 531,'-7'-10'69,"2"10"-4,2 12-5,2 10-5,1 6-7,0 1-8,0 0-9,0 2-10,0 2-4,0 3-2,0 2-2,0 4-1,0 2-3,0 2-2,0 2-2,0 2-3,0 0-4,0-2-2,0-2-3,0-2-2,0-4-3,0-4 1,0-5 0,0-5 0,-1-4 1,0-1 1,-2-3 1,0-1 1,-4-1-1,-6 2-2,-5 0-3,-7 1-3,-3 0-4,-3-1-4,-1-1-6,-2-1-4,0-2-3,1-4 0,3-5-1,2-2 1,2-4 1,6-1 4,5 0 3,5-1 4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7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81300 32131 680,'8'-7'3,"2"0"4,0 2 5,1 1 6,1 0 2,0 2 0,-1 0 1,1 2 0,1 1 2,3 4 2,3 2 4,4 3 3,-2 1-2,-3 0-5,-5-2-6,-3-1-5,-2-1-16,0 0-29,0-2-28,0 0-28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8"/>
    </inkml:context>
    <inkml:brush xml:id="br0">
      <inkml:brushProperty name="width" value="0.04092" units="cm"/>
      <inkml:brushProperty name="height" value="0.04092" units="cm"/>
    </inkml:brush>
  </inkml:definitions>
  <inkml:trace contextRef="#ctx0" brushRef="#br0">83290 31943 537,'-15'-8'6,"4"2"10,3 1 11,3 1 12,0 1 6,2 3 3,-1 4 3,0 2 3,-1 4-3,-2 4-11,-2 3-8,-1 5-10,-4 4-7,-2 5-5,-3 4-4,-3 6-5,-2 2-4,-1 2-1,-1 0-3,-1 2-1,1-2-5,1-2-8,3-4-7,2-2-8,1-4-5,2-3-3,3-5-2,1-3-2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8"/>
    </inkml:context>
    <inkml:brush xml:id="br0">
      <inkml:brushProperty name="width" value="0.0381" units="cm"/>
      <inkml:brushProperty name="height" value="0.0381" units="cm"/>
    </inkml:brush>
  </inkml:definitions>
  <inkml:trace contextRef="#ctx0" brushRef="#br0">82950 32200 577,'17'3'133,"1"7"-30,3 8-31,1 6-29,2 5-18,1 2-5,1 4-5,1 3-5,-2 1-9,-5 0-12,-5 0-14,-5 0-13,-3-3-11,0-8-8,-2-6-10,0-6-8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8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85576 31994 488,'-8'-8'5,"2"2"10,0 1 11,2 0 9,1 3 6,0 4-2,1 4-1,2 4-1,-1 3-3,-4 3-3,-2 3-4,-3 3-4,-2 3-2,2 1-1,1 3-2,0 1-1,2 0-1,1-2-1,0-1-1,2-2-1,0-4-2,2-1-3,0-4-3,2-3-2,3-5-8,7-6-11,8-8-11,6-6-10,2-6-3,-1-5 4,-3-5 4,-1-5 5,-3-1 4,-3 0 4,-2 1 4,-4 1 4,-2 3 4,-2 5 3,-3 5 3,0 5 3,-5 4-1,-2 2-3,-5 4-4,-4 3-4,-2 2-4,-1 3-3,-1 4-3,-1 2-4,1 2-3,4 0-3,4-1-3,5 1-4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8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86600 32500 575,'8'14'114,"0"-1"-23,-1-2-23,1-2-24,0 0-13,0 3-4,0 3-4,-1 4-3,0 0-14,0 1-21,-2-1-24,0 1-21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46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21250 11450 422,'37'0'150,"-3"2"-33,-5 0-35,-4 2-34,-1-1-19,1-1-3,1 0-3,1-2-2,0 1-3,-1 0-1,-1 2-1,-1 0-2,-1 1-3,-3 0-6,-1 0-5,-2 0-7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9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87622 31705 502,'-14'-13'11,"4"6"21,4 6 22,4 6 21,2 5 4,0 4-14,0 3-14,0 5-14,0 2-9,-2 4-5,0 3-5,-1 3-5,-3 3-5,-2 2-4,-3 4-6,-3 3-4,-2 0-2,2-1 1,1 0 2,1-1 1,1-3-7,0-2-16,2-3-17,1-3-15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9"/>
    </inkml:context>
    <inkml:brush xml:id="br0">
      <inkml:brushProperty name="width" value="0.04667" units="cm"/>
      <inkml:brushProperty name="height" value="0.04667" units="cm"/>
    </inkml:brush>
  </inkml:definitions>
  <inkml:trace contextRef="#ctx0" brushRef="#br0">88143 32011 471,'-7'-13'10,"2"8"21,3 7 20,1 6 21,1 5 4,0 5-15,0 4-13,0 3-14,0 3-8,0-1-5,0 0-4,0 1-4,0-1-2,2 1 0,0-1-1,2 1-1,-1-3 0,-1-2-2,0-2-1,-2-4-2,1 0-2,2 3-3,2 3-2,2 3-2,0 0-3,-2-3-3,-3-3-2,0-3-4,-2-2 0,0-1 1,0-1 1,0 0 1,-3-2 0,-2-1-4,-5 0-1,-4-2-3,-3 0-1,-3 0 1,-3 0 2,-3-1 0,-4 1 0,-7-2-2,-5-1-4,-6 0-1,2-2-4,10-1-3,10 0-3,9-1-4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39:59"/>
    </inkml:context>
    <inkml:brush xml:id="br0">
      <inkml:brushProperty name="width" value="0.03248" units="cm"/>
      <inkml:brushProperty name="height" value="0.03248" units="cm"/>
    </inkml:brush>
  </inkml:definitions>
  <inkml:trace contextRef="#ctx0" brushRef="#br0">88900 32363 677,'22'-15'57,"-3"4"-11,-3 3-13,-3 3-11,0 0-3,3 2 4,3-1 5,4 0 5,0 0-3,-2 2-10,0 0-9,0 2-10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0"/>
    </inkml:context>
    <inkml:brush xml:id="br0">
      <inkml:brushProperty name="width" value="0.03586" units="cm"/>
      <inkml:brushProperty name="height" value="0.03586" units="cm"/>
    </inkml:brush>
  </inkml:definitions>
  <inkml:trace contextRef="#ctx0" brushRef="#br0">90181 27972 613,'-13'-16'6,"3"2"13,4 1 13,4 1 13,7 0 3,11-2-3,11 0-5,11-1-5,6 1-3,0 1-4,2 2-4,0 3-4,-1 1-7,-4 2-14,-4 2-11,-3 2-13,-5 4-9,-5 6-7,-5 5-6,-5 7-6,-4 1-2,-4-3 4,-4-3 4,-4-3 3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0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90180 29166 679,'-9'0'9,"14"0"21,14 0 18,13 0 21,9-1-1,6-1-17,5 0-19,4-1-18,1-1-16,-2 2-11,-4 0-12,-2 2-12,-6 0-5,-6 0 3,-7 0 1,-7 0 3,-5 0 1,-3 2-2,-3 0 0,-2 2-1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1"/>
    </inkml:context>
    <inkml:brush xml:id="br0">
      <inkml:brushProperty name="width" value="0.04055" units="cm"/>
      <inkml:brushProperty name="height" value="0.04055" units="cm"/>
    </inkml:brush>
  </inkml:definitions>
  <inkml:trace contextRef="#ctx0" brushRef="#br0">93016 28110 542,'-7'-15'6,"2"2"11,2 2 11,2 3 12,5 0 6,8 2-2,7 1-1,9 0-1,6 2-3,6 0-5,6 2-4,6 0-4,4 1-5,3-2-4,4 0-4,2-1-5,-1-2-5,-3 2-7,-4-1-7,-4 0-7,-4 0-3,-2 2 3,-4 0 3,-2 2 3,-5 0-4,-6 2-11,-5 0-11,-6 2-10,-5 0-6,-1 0 2,-2-1 0,-2 2 1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1"/>
    </inkml:context>
    <inkml:brush xml:id="br0">
      <inkml:brushProperty name="width" value="0.04882" units="cm"/>
      <inkml:brushProperty name="height" value="0.04882" units="cm"/>
    </inkml:brush>
  </inkml:definitions>
  <inkml:trace contextRef="#ctx0" brushRef="#br0">94476 29122 450,'14'-15'85,"-3"-1"-23,-3 0-22,-2 1-22,-3-1-13,-1 0-1,0 1-2,-1-1-1,-3 2 0,-2 2-1,-4 4 1,-2 3 0,-3 1 0,-3 2-2,-3 0-2,-3 2-2,-3 2 1,-1 4 3,-3 4 2,-1 3 3,0 4 4,1 3 8,3 3 6,2 3 8,1 1 1,2-3-3,3-1-3,1-3-2,4-1-5,3-2-6,4-3-5,4-1-6,6-2-7,8-1-6,7 0-6,9-2-7,3-2-2,2-4 1,1-4 1,1-4 2,-2-2 1,-4 1 1,-3-1 3,-5 0 1,-3 0 3,-3 2 4,-2 1 3,-4 0 3,-2 5 12,-2 6 19,-3 7 19,0 8 18,-4 5 4,-2 6-13,-4 6-13,-2 7-11,-3 6-10,-1 9-6,-3 9-5,-1 9-6,-2 4-5,0 0-7,1 0-6,-1 1-6,1-2-6,1-2-6,1-1-6,1-3-6,1-4-2,2-9 1,3-7 1,1-8 2,1-8 1,2-7-1,1-9-1,0-7 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2"/>
    </inkml:context>
    <inkml:brush xml:id="br0">
      <inkml:brushProperty name="width" value="0.04097" units="cm"/>
      <inkml:brushProperty name="height" value="0.04097" units="cm"/>
    </inkml:brush>
  </inkml:definitions>
  <inkml:trace contextRef="#ctx0" brushRef="#br0">93875 24889 536,'-7'-5'53,"2"6"-4,2 6-5,2 6-5,2 4-3,0 5-1,2 3-3,0 5-2,1 1-2,0 2-4,0 1-4,0 1-2,1 0-4,2 0-3,1 0-1,3 1-3,2-3-2,0-2-1,1-3-1,1-3-1,0-2-3,-1-1-2,0-1-3,-2-1-4,-1-1-1,-2-3-2,-3-1-1,-1-2-1,-2-2 0,-4 1 1,-2 0 1,-3 0 0,-6 0 3,-8 1 1,-7 1 1,-8 1 3,-6 1-2,-3 0-5,-3-1-5,-2 1-4,-1-2-5,2-1-4,2-2-4,2-2-6,5-2 0,7-2 2,9-3 2,7 0 2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2"/>
    </inkml:context>
    <inkml:brush xml:id="br0">
      <inkml:brushProperty name="width" value="0.03393" units="cm"/>
      <inkml:brushProperty name="height" value="0.03393" units="cm"/>
    </inkml:brush>
  </inkml:definitions>
  <inkml:trace contextRef="#ctx0" brushRef="#br0">95050 25375 648,'18'-23'6,"5"3"11,5 1 11,5 3 12,3 1 5,0 4-1,2 3-2,1 3 0,0 1-6,0 2-9,0 0-10,0 2-9,-1 2-12,-1 4-12,-3 3-12,-2 5-13,-3 1-9,-5-3-4,-5-1-4,-4-2-5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3"/>
    </inkml:context>
    <inkml:brush xml:id="br0">
      <inkml:brushProperty name="width" value="0.03836" units="cm"/>
      <inkml:brushProperty name="height" value="0.03836" units="cm"/>
    </inkml:brush>
  </inkml:definitions>
  <inkml:trace contextRef="#ctx0" brushRef="#br0">53114 10851 573,'-14'-15'0,"2"4"0,4 3 0,3 3 0,6-1 8,11-4 16,12-4 17,10-3 15,8-3 5,5 2-9,7 1-9,6 1-9,3 1-5,0 1-4,-1 0-3,1 2-3,-3 1-7,-5 2-11,-4 3-12,-6 1-10,-4 1-9,-5 2-7,-5 0-8,-5 2-8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53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81280 2200 518,'0'16'148,"0"1"-35,0 1-34,0 1-33,0 2-21,0 0-5,0 0-6,0 3-4,0-2-4,0-1-1,0-3-1,0-1-1,0-1 0,0-1-1,0 1 0,0 0-1,-1 0 0,0 1-2,-2 1 1,0 1-2,-1 1 0,2 3-1,0 1-2,2 3-2,0-1 2,0-3 1,0-3 2,0-3 2,-1-1 1,0 0-1,-2-1 1,0 1 0,0-1-1,0-1 0,2-1 1,0 0-1,1-2 0,-2 1 1,0 0-1,-1 0 1,-1-1-2,0 1-4,0 0-4,0 0-3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4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54511 11584 504,'0'-22'18,"0"3"5,0 3 3,0 2 5,-1 3 0,0-1-5,-2 0-5,0 0-5,-1 1-4,-2 1-3,0 0-2,-1 2-4,-2 2-1,-2 2-2,-2 4-1,-1 3-1,-3 3 0,-2 7 1,-1 5 2,-2 7 1,-2 3 0,3 1 1,0 1 1,1 1-1,2-2 1,4-4 1,4-3 1,5-4 0,3-4-2,5-1-4,6-3-6,4 0-4,5-5-4,3-5 0,5-4 0,3-5-1,2-4-1,-2-2 0,0-1 1,-1-3-1,-2 1 1,-5 3 4,-3 2 1,-4 4 4,-4 3 9,-1 4 15,-2 4 15,-2 4 16,-2 4 5,-1 4-7,0 3-7,-1 5-6,-3 2-5,0 3-4,-3 1-3,-2 3-4,-1 3-3,-2 8-3,0 6-3,-1 8-3,-2 6-5,-2 9-9,-1 7-7,-3 8-9,0 2-6,1-6-6,1-4-6,1-5-6,1-8 1,4-12 7,3-12 6,3-12 7,1-7 1,0-3-6,0-3-4,0-2-6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4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53814 8459 584,'-8'-14'8,"2"3"17,1 3 17,0 2 17,2 4 3,0 4-11,2 4-10,0 4-10,2 3-7,0 5-5,2 3-3,0 5-4,1 0-4,0-1-1,0-3-1,0-1-3,1-2-2,2 1-2,1-1-4,3 1-3,1-1-1,0-3 1,-1-1 2,1-2 1,-1-2-1,0 1-6,-2 0-5,0 0-5,-3-1 2,-3 1 7,-2 0 8,-4-1 8,-2 1 3,-3 0 1,-4 0-2,-2-1 1,-2 1-1,-1 0 0,-2-1-1,1 1 0,-4-1-3,-2 0-7,-3-2-6,-2-1-7,-2 0-5,1-2-4,1-1-4,1 0-3,3-2-1,5-1 0,4 0 3,6-1 0,3-1 3,-1 0 2,0 0 2,0 0 3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0:04"/>
    </inkml:context>
    <inkml:brush xml:id="br0">
      <inkml:brushProperty name="width" value="0.03219" units="cm"/>
      <inkml:brushProperty name="height" value="0.03219" units="cm"/>
    </inkml:brush>
  </inkml:definitions>
  <inkml:trace contextRef="#ctx0" brushRef="#br0">54400 8646 683,'9'-10'1,"1"-2"2,3-3 2,2-3 2,0 0 3,-1 3 6,-1 2 3,0 4 6,2 1 3,7-1 3,7-2 3,7 0 3,2 0-2,-2 3-8,-2 1-7,-1 2-6,-3 2-9,-1 2-10,-3 2-9,-1 2-10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1:00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6378 18583 428,'-14'-21'0,"1"5"0,2 5 0,2 4 0,2 2 0,1-1 0,0-3 0,2-2 0,0 0 0,2 1 0,0 0 0,2 2 0,0 0 7,0 0 15,0 0 14,0 1 14,3 1 7,6 6-2,5 4-2,7 5-2,3 7-6,1 8-7,1 7-9,1 8-8,0 6-5,1 2-2,-1 3-3,1 4-2,-2 0-2,-2-2 0,-1-3 0,-2 0 0,-1-4-1,1 0-3,1-3-2,1-2-2,-1-3-2,-1-4 0,-3-3-2,-1-5 0,-1-3 0,2-5 2,0-3 2,1-4 1,0-6 2,1-8 2,-1-8 1,1-7 1,3-13 1,7-15-1,7-15 1,6-17-1,9-12-4,8-10-6,9-9-6,9-11-8,4-2-7,-1 5-8,-2 5-9,0 5-8,-6 12-1,-12 18 5,-12 18 5,-12 20 6,-7 11 0,-1 3-5,-3 5-4,-1 3-4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13050 43161 999,'14'-1'-86,"-3"0"22,-3-2 22,-2 0 21,-2-1 12,0 0 3,-1 0 1,2 0 2,-2 0 1,1 1 1,0-2 0,0 2 0,-1-2 1,0 0 0,-2-1-1,0-2 1,-1 1 0,2 1 0,0 0 0,2 2 0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4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13056 42371 507,'0'-22'-19,"0"3"8,0 3 10,0 3 10,0 2 5,2 2 2,0 2 2,2 3 3,-1 1 6,0 3 12,-2 4 12,0 2 11,-1 3 1,0 4-11,0 2-11,0 3-11,-1 3-8,0 3-4,-2 3-4,0 3-5,-2 3-2,0 2-2,-1 4-2,-2 3-1,1 1-1,1 2-2,0 0-1,2 2 0,0 0-2,0 2-2,0 0 0,0 2-2,0 0-1,-2 1 0,0 2 0,-1 0 0,0 1-2,0 0-2,2 0-3,1 0-3,-1-1-2,0 1-1,-2 0-3,0 0-1,0-2 0,0-4 1,2-4 2,1-4 2,0-5 2,2-8 2,0-6 2,2-6 2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4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13949 43345 478,'-8'-7'7,"2"0"14,1 2 14,0 1 14,0 2 2,-4 5-11,-2 6-9,-3 4-11,-2 3-7,-2 1-1,0 1-3,-1 2-2,-1 1-2,-3 5-4,-1 3-3,-3 4-4,0 1-1,0-1 0,-1-3 0,1-1 0,0-3 1,3 0 0,1-1 0,3-1 1,1-2 0,2-3 1,2-3 1,3-2 1,1-3 1,0-3 2,2-1 3,1-2 2,1 0 4,2 2 6,2 2 5,2 2 6,2 0 2,4 1-3,2 0-3,4 0-2,2-2-3,3 1-1,3-2-2,3 0-1,2-1-2,1 1-1,1 2-1,1 0-1,0 0-4,1-1-8,-1 0-7,1-2-6,-2 0-4,0 0 1,-1 0 2,0-1 1,-3 1 1,-3 0 2,-3 0 0,-3 0 2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13850 43625 333,'49'20'167,"16"14"-1,16 15 1,16 15 0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8"/>
    </inkml:context>
    <inkml:brush xml:id="br0">
      <inkml:brushProperty name="width" value="0.06156" units="cm"/>
      <inkml:brushProperty name="height" value="0.06156" units="cm"/>
    </inkml:brush>
  </inkml:definitions>
  <inkml:trace contextRef="#ctx0" brushRef="#br0">14244 43311 357,'-2'-13'14,"-2"8"15,-4 7 14,-2 6 14,-2 5 2,-1 3-10,-1 3-9,-2 3-10,-2 5-6,-5 7-2,-5 7-2,-4 6-2,-3 2-3,1-2-2,1-4-4,1-2-3,2-3-3,3-3-2,3-4-2,3-2-2,2-3-1,1-5-1,1-3 1,1-4 0,0-4-1,2-1-2,1-2-2,1-2-2,1 0 3,2 1 6,2 3 6,3 2 7,2 1 4,5 1 4,6 2 3,4 0 3,4-1 1,3-1-3,3-2-3,3-2-3,2-3-2,1-1-2,1-2-1,1-1-2,2-1-2,4 3-2,5 4-1,3 2-3,-1 2-2,-4-1-3,-5 1-4,-5 0-3,-5 0-1,-3-1 1,-5 1 1,-3 0 1,-3 0-8,-2 3-19,-3 2-17,-1 2-18,-3-3-7,-6-3 2,-4-6 3,-5-4 2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8"/>
    </inkml:context>
    <inkml:brush xml:id="br0">
      <inkml:brushProperty name="width" value="0.05624" units="cm"/>
      <inkml:brushProperty name="height" value="0.05624" units="cm"/>
    </inkml:brush>
  </inkml:definitions>
  <inkml:trace contextRef="#ctx0" brushRef="#br0">13354 42526 391,'-15'-21'2,"4"5"6,3 5 4,3 5 5,1 4 8,3 5 12,2 6 12,3 4 11,-1 5 1,-1 5-10,0 5-11,-2 5-10,0 4-5,0 4 0,0 4 0,0 4 1,-1 3-2,-4 2-3,-2 1-2,-3 3-3,-2 2-2,0 0-4,0 1-3,1 1-3,-2 0-5,0-1-7,-1-1-9,-1 0-7,1-1-6,2 1-3,4 1-3,3 2-5,1-4-4,2-7-6,0-6-7,2-7-5,0-8 0,2-6 9,0-7 9,2-6 8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5:54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81750 3513 477,'9'-7'183,"1"2"-45,3 2-45,2 2-44,2 0-26,3 0-6,3-2-5,3 0-6,0-1-5,-3 0-1,-3 0-3,-3 1-3,-1-1 1,1 2 0,2 0 2,0 2 1,-1-1 0,-1-1-1,-2 0-3,-3-1-1,0-1 0,0 2 1,-1 0 1,1 2 1,1 0 1,0 0 0,1 0 1,1 0 0,0 0 1,-1 0-1,-1 0-2,0 0 0,-5 0-13,-6 2-26,-8 0-27,-6 2-26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9"/>
    </inkml:context>
    <inkml:brush xml:id="br0">
      <inkml:brushProperty name="width" value="0.04596" units="cm"/>
      <inkml:brushProperty name="height" value="0.04596" units="cm"/>
    </inkml:brush>
  </inkml:definitions>
  <inkml:trace contextRef="#ctx0" brushRef="#br0">17105 43784 478,'-13'-8'9,"6"0"18,6 0 18,6 1 18,7-1 5,7 0-7,9 0-6,7 0-6,4-1-8,0-1-6,1-3-7,-1-1-8,-1-1-6,-4 4-7,-2 3-9,-3 3-6,-3 1-8,-5 0-6,-3 0-8,-4 0-6,-4 2-5,-1 4-4,-2 4-4,-2 4-3,-2 1 2,-2-1 8,-2-1 8,-2 0 7,-2-1 4,0 1-1,-1 1-2,-2 2-1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2:59"/>
    </inkml:context>
    <inkml:brush xml:id="br0">
      <inkml:brushProperty name="width" value="0.04875" units="cm"/>
      <inkml:brushProperty name="height" value="0.04875" units="cm"/>
    </inkml:brush>
  </inkml:definitions>
  <inkml:trace contextRef="#ctx0" brushRef="#br0">17065 44947 451,'-22'0'0,"3"0"0,3 0 0,3 0 0,3 0 10,6 0 22,4 0 21,6 0 21,5 0 3,5 0-12,7 0-14,5 0-14,4-1-8,1 0-4,1-2-4,1 0-4,0-1-3,2 0 0,1 0-1,1 0 0,-1 0-9,-2 1-16,-2-1-16,-1 0-15,-3 0-4,-3 2 8,-4 0 8,-1 2 7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0"/>
    </inkml:context>
    <inkml:brush xml:id="br0">
      <inkml:brushProperty name="width" value="0.05671" units="cm"/>
      <inkml:brushProperty name="height" value="0.05671" units="cm"/>
    </inkml:brush>
  </inkml:definitions>
  <inkml:trace contextRef="#ctx0" brushRef="#br0">20791 42504 387,'-8'-16'11,"2"2"-2,1 1 1,0 1-2,2 3 11,0 6 19,2 6 20,0 6 19,1 4 3,0 5-14,0 4-14,0 3-13,0 4-10,-2 5-2,0 3-3,-1 4-3,-2 5-3,0 4-5,-2 5-4,0 6-5,-1 1-4,-2 1-4,0 0-4,-1-1-6,0 0-2,2-2-2,3-3-2,1 0-3,1-7 0,2-6 1,0-9 0,2-8 1,2-7-8,4-7-17,4-6-16,3-8-17,1-4 0,-2-2 15,-4-1 16,-3-3 15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0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21422 43204 420,'8'-16'5,"-2"2"10,-1 1 9,0 1 9,-3 3 8,-4 6 5,-4 6 4,-4 6 6,-3 5-4,-1 5-9,-3 5-10,-1 5-9,-4 3-8,-1 0-5,-4 2-6,-3 1-4,0-3-3,1-4-4,3-5-1,1-4-3,3-4-2,3-1 0,3-1-1,3-1 0,3 1 4,4 0 9,4 1 11,4 1 9,5 0 5,6-3-1,5-1-1,7-2-2,4-2 0,2 0-3,4-2 0,3 0-2,0-2-5,-2 1-10,-2 0-10,-1 0-10,-4 1-8,-3 0-7,-5 1-8,-3 2-8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0"/>
    </inkml:context>
    <inkml:brush xml:id="br0">
      <inkml:brushProperty name="width" value="0.04724" units="cm"/>
      <inkml:brushProperty name="height" value="0.04724" units="cm"/>
    </inkml:brush>
  </inkml:definitions>
  <inkml:trace contextRef="#ctx0" brushRef="#br0">23281 43865 465,'0'-16'5,"0"2"9,0 1 9,0 1 10,0 5 8,0 10 8,0 10 9,0 9 8,0 6-1,0 1-10,0 1-9,0 1-11,-2 1-10,0 4-10,-3 3-11,-2 2-9,1 1-8,1-2-3,2-1-5,2-3-3,1-4-6,0-4-4,0-4-5,0-6-6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1"/>
    </inkml:context>
    <inkml:brush xml:id="br0">
      <inkml:brushProperty name="width" value="0.05899" units="cm"/>
      <inkml:brushProperty name="height" value="0.05899" units="cm"/>
    </inkml:brush>
  </inkml:definitions>
  <inkml:trace contextRef="#ctx0" brushRef="#br0">24744 42232 372,'0'-15'7,"0"-1"11,0 0 13,0 1 12,0 4 7,0 8 3,0 9 2,0 10 3,-1 5-3,0 5-7,-2 3-7,0 4-6,-2 4-7,0 4-4,-1 4-5,-2 4-5,1 4-3,-1 2 0,0 3 0,0 3-1,1 2-4,0 0-10,2-1-9,1 1-9,0-4-8,2-7-6,0-6-7,2-7-6,0-7-3,2-4-1,0-5 1,2-5 0,0-4 1,1-4 2,2-5 4,0-2 2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1"/>
    </inkml:context>
    <inkml:brush xml:id="br0">
      <inkml:brushProperty name="width" value="0.04854" units="cm"/>
      <inkml:brushProperty name="height" value="0.04854" units="cm"/>
    </inkml:brush>
  </inkml:definitions>
  <inkml:trace contextRef="#ctx0" brushRef="#br0">25390 42939 453,'-1'-14'7,"-1"1"15,0 2 14,-1 2 15,-4 6 5,-6 8-4,-5 9-3,-7 10-4,-2 3-8,-1 2-11,1 1-12,-1 1-11,1 0-7,0-2 0,-1 0-1,1-1-2,1-1 1,2-3 1,4-1 1,3-3 3,2-1 1,1-1 4,1 0 4,1-2 2,4 0 5,10-1 5,8 1 5,9 0 5,6-2-2,3-3-6,3-3-8,3-2-7,0-2-6,0 1-5,-1 2-5,-1 0-5,-3 1-7,-5 0-7,-5 0-8,-5 0-8,-3 0-8,-1 1-9,0 1-7,-2 2-9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1"/>
    </inkml:context>
    <inkml:brush xml:id="br0">
      <inkml:brushProperty name="width" value="0.04912" units="cm"/>
      <inkml:brushProperty name="height" value="0.04912" units="cm"/>
    </inkml:brush>
  </inkml:definitions>
  <inkml:trace contextRef="#ctx0" brushRef="#br0">26524 44200 447,'15'0'111,"-1"0"-18,-1 0-19,-1 0-19,-2 3-10,-2 6-3,-4 5-3,-2 7-3,-2 1-6,2-1-11,0-3-10,2-1-11,-1-1-6,-3 1-1,0 1-2,-3 1-2,-2 0-2,-2-3-1,-2-1-1,-2-2-1,-1-1-2,-3 1-2,-2 1-2,-1 2-2,-1-2 3,2-1 6,3-2 7,1-2 6,5-2 8,6 1 9,7 0 9,8 0 9,3-3 0,3-2-7,2-6-9,1-2-7,1-3-5,-1 2-4,-1 1-4,-1 0-2,-1 2-6,-1 0-6,0 2-6,-2 1-7,-1 0-2,-1 1 3,-1 2 1,0 0 3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2"/>
    </inkml:context>
    <inkml:brush xml:id="br0">
      <inkml:brushProperty name="width" value="0.05557" units="cm"/>
      <inkml:brushProperty name="height" value="0.05557" units="cm"/>
    </inkml:brush>
  </inkml:definitions>
  <inkml:trace contextRef="#ctx0" brushRef="#br0">28575 41601 395,'0'-31'11,"0"17"21,0 17 22,0 16 21,0 10 5,0 4-12,0 4-11,0 5-12,-2 2-9,0 6-5,-3 2-4,-2 5-6,-1 4-4,-2 5-1,0 5-3,-1 5-2,-1 3-3,1 1-6,-1 0-4,0 2-5,2-3-7,3-9-9,2-7-9,4-9-9,2-6-6,2-8-2,2-6-1,2-7-2,1-7-2,1-7 0,1-6 0,2-8-1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2"/>
    </inkml:context>
    <inkml:brush xml:id="br0">
      <inkml:brushProperty name="width" value="0.05224" units="cm"/>
      <inkml:brushProperty name="height" value="0.05224" units="cm"/>
    </inkml:brush>
  </inkml:definitions>
  <inkml:trace contextRef="#ctx0" brushRef="#br0">29313 42824 421,'-1'-14'6,"0"1"11,-2 2 13,0 2 11,-2 3 5,0 2-2,-1 4-2,-2 3-2,-2 3-5,-5 7-10,-5 5-10,-5 7-9,-3 3-5,-1 1-3,-1 1-3,0 1-2,-2-1-1,1-2 0,0-2 0,-1-1 1,2-3-1,3-1-2,3-2 0,3-2-2,4-2 5,3-1 13,4-1 13,5-1 13,2 0 5,3 0-3,4-1-2,2 1-3,6-1-2,8 0-5,7-2-3,8-1-3,5 0-3,2 0-1,2 0-2,3 0-1,-2 0-3,-2 1-8,-4 2-7,-2 0-7,-4 1-5,-6 1-3,-3 1-4,-6 2-3,-4-2-4,-1-1-2,-2-2-3,-2-2-4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2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84856 2050 613,'0'38'127,"0"-4"-29,0-2-29,0-3-30,-1-2-17,-1 1-6,0-1-6,-1 1-5,-2 2-4,0 5-5,-1 4-2,-2 6-4,1 0-1,-1-4-1,0-4 1,0-3 0,1-5 0,2-4-3,2-3-2,2-4-2,1-3-3,-2 1-4,0 0-5,-1-1-3,0-2-4,3-6-3,4-6-2,2-6-3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3"/>
    </inkml:context>
    <inkml:brush xml:id="br0">
      <inkml:brushProperty name="width" value="0.05277" units="cm"/>
      <inkml:brushProperty name="height" value="0.05277" units="cm"/>
    </inkml:brush>
  </inkml:definitions>
  <inkml:trace contextRef="#ctx0" brushRef="#br0">31044 43897 416,'2'-14'9,"4"2"18,4 4 17,3 3 18,3 1 2,-2 2-13,-1 0-12,-1 2-14,-3 4-9,-6 8-6,-6 7-5,-6 9-7,-3 2-4,-3 0-3,-2-1-3,-1-1-3,-1-2-1,2-1 3,2-3 3,3-1 3,2-3 2,2-1 5,4-2 3,2-2 3,3-2 3,2-1-1,2-1 0,2 0-1,2-2 2,3-1 3,4-1 4,2 0 4,1-2 1,1 0 1,0-2-1,-1 0 0,0 0 0,-2 4-1,-3 2 0,-1 3-2,-3 3 0,-4 2-3,-4 1-2,-4 3-1,-4 1-5,-4 3-9,-4 1-6,-3 3-9,-4 0-4,0 1-1,-1-1-2,-1 1-1,1-3 1,1-2 3,3-2 5,1-4 2,2-3-7,2-1-21,3-2-21,1-2-21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5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33066 43177 515,'-12'-6'15,"8"2"17,8 4 18,8 2 16,5 2 3,5 0-10,3 0-11,5 0-11,2-1-7,4 0-4,3-2-4,3 0-4,-1-1-7,-4 0-9,-4 0-12,-3 0-9,-5 0-9,-2 0-8,-2 0-8,-4 0-7,-3 1-4,-3 3 2,-3 4 2,-2 2 1,-3 1 6,-2-3 7,-2-1 8,-2-2 8,-1-1 5,0 0 1,0 0 3,0 0 1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5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32944 44463 510,'-29'0'3,"5"0"8,5 0 8,5 0 6,6-2 8,8-2 6,8-4 8,8-2 6,4-1 0,2 2-8,3 3-8,2 1-8,1 1-5,2 2-3,2 0-3,3 2-4,0 0-3,0 2-5,1 0-4,-1 2-6,0 0-2,1 0 1,-1-1 1,0 2-1,-2-2-8,-3 1-19,-5 0-19,-3 0-19,-4 0-5,-3 0 5,-3 0 7,-2 0 7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7"/>
    </inkml:context>
    <inkml:brush xml:id="br0">
      <inkml:brushProperty name="width" value="0.04119" units="cm"/>
      <inkml:brushProperty name="height" value="0.04119" units="cm"/>
    </inkml:brush>
  </inkml:definitions>
  <inkml:trace contextRef="#ctx0" brushRef="#br0">37550 43647 534,'22'0'102,"-1"0"-20,-3 0-20,-1 0-21,0 0-12,1 0-3,3 0-4,2 0-3,0-1-3,1 0-1,-1-2-2,1 0-1,-1-1-3,1 0-1,-1 0-3,1 0-2,0 1-2,1 0-1,1 2-1,1 1-1,0 0-2,1 0 0,-1 0-1,0 0-1,0 0 0,-3 0 0,-1 0-1,-2 0 2,-1 0-1,1 1 2,1 2 0,1 0 1,1 0 1,1 0 1,1-1-1,1-2 2,1 0-1,2 2 0,3 0 0,1 2 0,3-1 1,2 0 2,4-2 1,3 0 3,3-1 0,4 0 0,3 0-1,5 0 0,2 0-1,0 0-1,-1 0 0,1 0-2,-2 0-1,-1 0-1,-2 0-1,-2 0-1,-1-1-2,0 0-2,0-2-2,0 0-2,-2-1-1,-3 2 2,-2 0 2,-4 2 1,-2 0 1,-3 0 0,-4 0 2,-2 0 0,-3 0 0,-1 0 0,-3 0 0,-1 0-1,-2 0 0,-1 0 0,-1 0-1,-1 0-1,-2 0 0,-2-2 1,-4-1 0,-3 0 1,-2-1-4,0-2-10,-2 0-9,0-1-9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8"/>
    </inkml:context>
    <inkml:brush xml:id="br0">
      <inkml:brushProperty name="width" value="0.05133" units="cm"/>
      <inkml:brushProperty name="height" value="0.05133" units="cm"/>
    </inkml:brush>
  </inkml:definitions>
  <inkml:trace contextRef="#ctx0" brushRef="#br0">40172 40381 428,'-8'-13'28,"0"3"1,0 4 3,0 4 2,-2 3-5,-5 2-10,-5 2-10,-5 2-12,-2 0-4,3-1 0,1-1-1,3 0 2,1-2-1,2 0 2,3-2 0,1 0 1,2 1 9,2 6 15,3 4 15,1 5 16,1 4 4,0 3-8,0 3-7,0 3-8,0 0-6,-2 0-3,0-1-4,-1-1-4,-1 2-2,0 7 0,0 5 0,0 6 1,1 1-2,1-3-5,0-2-3,2-3-6,0-4-1,0-4-2,0-4-2,0-3 0,3-5-10,6-5-14,6-5-17,6-4-15,3-7-6,1-8 5,1-8 4,1-7 5,-2-3 5,-3 5 6,-5 3 7,-3 4 6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8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41050 40756 494,'8'-22'3,"0"3"4,-1 3 6,1 3 5,0 3 7,2 4 11,0 4 10,1 4 10,-1 5 1,-2 6-10,-4 5-9,-2 7-9,-4 3-5,0 2 1,-3 3 0,-2 1 1,-1 1-5,0 1-11,1-1-11,-1 0-11,0-2-9,0-3-5,0-5-7,1-3-5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9"/>
    </inkml:context>
    <inkml:brush xml:id="br0">
      <inkml:brushProperty name="width" value="0.03422" units="cm"/>
      <inkml:brushProperty name="height" value="0.03422" units="cm"/>
    </inkml:brush>
  </inkml:definitions>
  <inkml:trace contextRef="#ctx0" brushRef="#br0">41150 41325 642,'7'-29'4,"-1"7"5,0 5 7,-1 7 6,-1 2 6,1 2 2,2 1 4,0 0 4,2 1-1,1 1-4,3-1-3,2 0-5,1 0-4,-1 2-5,1 0-6,0 2-5,-1 0-9,-1 0-10,-1 0-10,0 0-12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9"/>
    </inkml:context>
    <inkml:brush xml:id="br0">
      <inkml:brushProperty name="width" value="0.05391" units="cm"/>
      <inkml:brushProperty name="height" value="0.05391" units="cm"/>
    </inkml:brush>
  </inkml:definitions>
  <inkml:trace contextRef="#ctx0" brushRef="#br0">41757 40121 408,'-8'-8'3,"2"0"9,1 1 6,0-1 8,1 3 10,0 8 11,0 6 12,1 7 11,-1 5 0,2 1-12,0 3-10,2 1-12,-1 3-7,-1 5-5,0 3-5,-1 4-4,-2 4-4,-2 4-5,-2 4-4,-1 4-4,-2 1-1,2 1 3,0 0 2,2 0 3,1-3-5,1-7-9,0-5-12,2-5-11,0-7-9,2-6-11,0-5-9,2-6-10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09"/>
    </inkml:context>
    <inkml:brush xml:id="br0">
      <inkml:brushProperty name="width" value="0.039" units="cm"/>
      <inkml:brushProperty name="height" value="0.039" units="cm"/>
    </inkml:brush>
  </inkml:definitions>
  <inkml:trace contextRef="#ctx0" brushRef="#br0">42250 41610 564,'8'-17'4,"2"0"8,0-1 9,1-1 8,0 2 7,-1 5 6,0 4 5,-2 6 5,-1 3-1,0 4-8,-2 2-9,0 4-7,-3 3-8,-2 5-6,-4 5-7,-2 5-8,-3 1-2,0-3 0,-1-4 1,-1-1-1,1-4-3,6-3-8,4-3-8,6-2-9,4-4-1,3-3 6,5-2 4,3-4 6,3-2 2,-1-1-2,1-3-2,-1-2-1,-1 0-2,-3 2-3,-3 2-2,-2 3-3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0"/>
    </inkml:context>
    <inkml:brush xml:id="br0">
      <inkml:brushProperty name="width" value="0.05738" units="cm"/>
      <inkml:brushProperty name="height" value="0.05738" units="cm"/>
    </inkml:brush>
  </inkml:definitions>
  <inkml:trace contextRef="#ctx0" brushRef="#br0">43088 40278 383,'-7'-14'5,"2"1"9,2 2 10,2 2 10,2 2 2,2 1-4,2 0-3,2 2-4,2 0-4,3 2-5,4 0-3,2 2-4,1 0-3,-1 0-3,-1 0-1,0 0-3,-3 1 0,-3 4 1,-3 2 2,-2 3 1,-3 3 2,-1 0 2,0 1 2,-1 1 1,-2 1 2,-1 1 0,0 2 0,-1 0 1,-1 1 0,2 3 1,0 1 0,2 3 0,0 0 1,0 0 1,0 1 1,0-1 1,0 1 0,2 1-2,0 1-2,2 1-1,-1-2-2,-1-2 0,0-3-1,-1-3 0,-1-1-1,2 0-1,0-1-1,1 1-2,0-1 0,-4 1-2,-2-1-1,-3 1-1,-3-2-1,0-1 0,-2-2 0,0-2 0,-1-2-2,-1 1-5,-1 0-4,-1 0-5,-2-2-4,-2-1-4,-2-2-5,-1-2-4,-1-2-5,-1-1-2,1 0-4,-1-1-2,2-2-1,5-1 3,3 0 2,4-1 4,3-2 2,-1 0 1,0-1 2,0-2 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3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85678 2581 554,'-7'9'99,"1"2"-23,0 2-25,2 1-24,0 2-11,0 2-1,0 0 0,0 1 0,0 1-2,0 3-4,0 1-3,0 3-3,0-1-2,1 0-2,-1 0-1,0-2-1,0-2 0,2-1 1,0-3 2,2-1 2,2-4-4,6-5-7,4-4-8,5-6-8,3-4-2,-1-7 5,1-6 4,-1-5 5,0-5 2,-1-1 1,0-2 2,-2-3 0,-2 1 2,-3 2 0,-3 1 0,-2 3 1,-3 2 2,0 5 2,-2 3 3,0 5 3,-2 2 1,-2 2 1,-2 2-1,-2 2 1,-1 1 0,-2 1-1,0-1 0,-1 0-1,0 0 0,0 2-3,2 0-2,1 2-2,2 0-5,6 2-8,4 0-8,6 2-8,2-1-1,1-1 5,1 0 6,2-1 5,0-1 3,1 0-2,1 0 0,1 0-2,-1 0 4,-3 0 8,-3 0 7,-2 0 8,-3 0 3,-1 2-1,0 0-2,-2 1 0,-1 2 2,0 0 7,-1 1 8,-2 2 6,0 0 5,-2 2-1,-1 0 1,0 1 0,-1 1-2,0 2-6,0 0-3,1 1-6,-1 1-3,0 1-3,0 1-3,0 1-2,0 0-3,0-1 0,0 0-2,0-2-1,1 0-2,0-1-1,2 1-3,1 0-2,0-1-1,0-1-3,0-1-1,0-1-2,1-1-1,3 0-2,4-2-2,2 0-1,2-3 1,-1-3 2,1-2 2,0-4 3,1-3 1,3-5 1,3-5 1,3-5 0,0-4 1,-3-1-2,-3-3 0,-2-1 0,-3 0 1,-1 1 2,0 3 3,-2 1 3,-1 3 3,-2 3 1,-3 3 3,0 3 2,-4 2 1,-2 0-1,-4 2 0,-2 1-1,-2 0 0,1 2 0,-1 1-1,0 0 1,0 2-2,-1 0 0,-2 2-2,0 0 0,0 2-8,-1 0-15,0 2-13,1 0-15,-1 2-7,2 0 2,1 1 1,1 2 1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0"/>
    </inkml:context>
    <inkml:brush xml:id="br0">
      <inkml:brushProperty name="width" value="0.03755" units="cm"/>
      <inkml:brushProperty name="height" value="0.03755" units="cm"/>
    </inkml:brush>
  </inkml:definitions>
  <inkml:trace contextRef="#ctx0" brushRef="#br0">44850 38972 585,'9'-22'3,"1"3"3,3 3 5,2 2 4,1 4 8,1 1 9,1 2 10,2 2 9,-2 3 1,-1 4-10,-2 4-9,-3 4-10,-2 3-6,-4 5 0,-4 3-2,-4 5-1,-5 2-4,-4 1-3,-5 0-5,-5 2-5,-1-1-3,1-1 1,2-3 0,3-1 0,1-3-1,4-3-1,3-3-2,3-3-2,2-2 0,3-1 2,4 0 1,2-2 1,4-1 2,6-2 1,4-3 2,5 0 2,3-3-2,1 0-3,1-2-3,1 0-3,-2-1-7,-4 2-10,-3 0-8,-4 2-10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1"/>
    </inkml:context>
    <inkml:brush xml:id="br0">
      <inkml:brushProperty name="width" value="0.05164" units="cm"/>
      <inkml:brushProperty name="height" value="0.05164" units="cm"/>
    </inkml:brush>
  </inkml:definitions>
  <inkml:trace contextRef="#ctx0" brushRef="#br0">39832 45163 426,'-8'-15'0,"2"4"3,1 3 1,0 2 1,1 2 5,-2 1 6,0-1 6,-1 0 7,-3 0 2,-2 2-1,-3 0-2,-3 2-2,-1 0-3,1 2-6,1 0-6,1 2-5,0 0-4,2 0 0,1-1-1,1 1 0,2 1 2,4 2 5,4 2 6,4 2 5,2 1 1,0 1-1,0 1-1,0 2-2,-1 1-1,-1 3-1,0 3 0,-1 3 0,-3 2 0,0 0 0,-3 2 1,-2 1-1,-1 1 0,0 1-1,0 1-3,1 0-2,0 1 0,2-3-1,2-2-1,2-1 0,1-4-3,0-1-3,0-4-6,0-3-3,2-3-12,4-1-20,4-2-19,3-2-19,2-4-1,-2-2 15,-3-6 15,-1-2 16,-1-3 6,0 0-2,0 0-2,0 1-2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1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41047 45261 505,'0'-13'10,"2"8"20,0 7 20,2 6 20,-1 5 3,-1 3-13,0 3-12,-1 3-13,-1 2-8,0 1-2,0 1-4,0 1-3,-2 0-4,0 1-5,-3-1-5,-2 1-4,-1-1-8,2 0-9,1 1-10,0-1-8,1-2-9,1-3-7,-1-5-6,0-3-8,0-5 1,2-4 8,0-6 8,2-4 9,0-4 7,0-2 8,0-1 6,0-3 8,0-1 5,0 1 4,0-1 4,0 1 4,0-1 1,2 2-3,0 1-3,2 1-3,0 1 4,2 0 11,0 2 9,1 1 11,2 0 4,2 0-2,2 0-1,1 0-1,2 2-5,0 1-5,-1 2-6,1 2-7,-1 1-2,-1 0 1,-1 0 1,0 0 1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1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41877 44802 434,'-1'-21'4,"-1"3"10,0 4 8,-1 5 9,-1 4 8,2 8 9,0 6 8,2 7 9,0 5-1,0 3-9,0 3-8,0 3-8,-1 4-9,0 4-7,-2 6-6,0 4-8,-1 5-6,0 2-10,0 3-7,1 4-9,-1 0-2,0 1 3,0-1 3,0 1 2,-1-5-2,0-10-10,-1-10-9,-2-10-9,1-5-6,1-3-2,0-1-3,2-2-3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3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42250 46041 461,'10'-15'17,"5"2"2,5 3 2,6 1 2,0 2 2,-2 2 1,-1 2 1,-2 2 1,-3 2-3,-3 0-5,-3 2-7,-2 0-6,-4 3-4,-3 4-1,-2 3-1,-4 5-2,-3 2-2,-5 3 0,-5 1-1,-5 3-2,-2-1 0,4-3 1,3-3 0,3-3 0,4-4 2,6-5 4,6-4 3,6-6 3,5-4 1,5-7-3,5-6-2,5-5-2,2-4-3,-1 1-3,-1 0-4,-1-1-3,-2 2-2,-3 3 1,-3 3 0,-3 3 2,-3 5 8,-4 6 17,-5 8 16,-3 6 18,-2 5 4,0 0-9,0 1-9,0 1-8,0 2-5,-2 1-2,0 3-2,-1 1-1,-1 1-1,2-3-2,0-1-2,2-2-1,2-3-4,4-3-6,3-3-4,5-2-7,2-5-2,1-6 1,2-6 0,0-6 0,0-2 2,1 1 0,-1 1 0,1 1 2,-2 0 0,-3-1 1,-2-2 0,-4 1 0,-2-1 1,-2 0 0,-3 2 2,0 1 0,-4 2 0,0 1 0,-3 2 0,-2 2-1,-1 2-2,-2 1-3,0 0-4,-1 2-4,-1 0-5,0 2-5,0 0-6,1 2-5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4"/>
    </inkml:context>
    <inkml:brush xml:id="br0">
      <inkml:brushProperty name="width" value="0.05119" units="cm"/>
      <inkml:brushProperty name="height" value="0.05119" units="cm"/>
    </inkml:brush>
  </inkml:definitions>
  <inkml:trace contextRef="#ctx0" brushRef="#br0">44292 45040 429,'-5'-8'7,"4"2"11,6 0 13,4 2 13,4 1 2,3 2-10,3 2-8,4 2-9,-1 1-6,0 0-3,-1 0-3,0 0-2,-3 0-2,-1 1-1,-3 2 0,-1 0-2,-3 2 3,-2 2 6,-4 2 4,-2 1 5,-4 2 4,0 1-1,-3 2 0,-2 0 1,0 0-1,0-1-2,2-1-2,1-1-2,0 2-1,2 3-2,0 5 1,2 3-2,0 1 0,2-1-1,0-3-2,2-1 0,-1-2-3,-1 1-1,0-1-2,-2 1-2,1-1-1,0-1-3,2-1-1,0-1-2,-2 0-1,-4 3-2,-5 1 1,-5 3-2,-4-1-2,-2-1-5,-1-3-5,-2-1-5,-3-4-4,-1-3-7,-3-4-5,-1-4-7,1-3 1,3-2 6,5-2 5,3-2 7,4-2 2,2 0 0,4-1 1,3-2 0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4"/>
    </inkml:context>
    <inkml:brush xml:id="br0">
      <inkml:brushProperty name="width" value="0.04031" units="cm"/>
      <inkml:brushProperty name="height" value="0.04031" units="cm"/>
    </inkml:brush>
  </inkml:definitions>
  <inkml:trace contextRef="#ctx0" brushRef="#br0">45774 44605 545,'1'-14'5,"2"3"10,2 2 10,2 4 10,1 2 7,3 2 4,2 2 2,2 2 5,-1 2-3,-3 2-8,-3 1-9,-2 3-7,-4 2-7,-1 0-8,-2 1-6,-1 1-8,-4 1-4,-2 1-4,-3 1-2,-3 1-4,-2-1-1,0-3 2,1-2 0,-1-4 2,5-2 2,10-2 4,10-3 6,10 0 3,5-4 0,2 0-6,3-3-7,1-2-6,0 0-5,-3 0-2,-3 2-3,-3 1-2,-3 0-3,-3 0-5,-3 0-5,-2 0-5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6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48950 42594 608,'3'-16'10,"6"2"17,5 1 19,7 1 19,3 1 3,-1 2-13,1 2-12,-1 3-12,2 0-10,3 2-6,3 0-7,3 2-5,-1 1-8,-4 4-7,-3 2-7,-5 3-8,-2 1-3,-2 0-2,-3-2-1,-1-1-1,-3 0-4,-4 0-4,-4 0-6,-4 0-5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6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48807 43766 583,'-17'0'11,"14"0"22,14 0 23,13 0 22,9-1 3,1-1-18,2 0-18,2-1-17,2-1-13,-1 2-9,0 0-8,0 2-8,-1 0-9,-3 2-8,-4 0-9,-2 2-7,-3-1-5,-5-1 2,-3 0 1,-4-1 1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7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53383 42994 519,'-6'-8'4,"4"0"9,4 0 8,4 0 8,5 1 4,5-1 1,7 0-1,5 0 1,4 1-2,1 0-2,1 2-2,0 1-3,3 0-2,5 2-1,3 0-3,4 2-1,3 0-3,2 2-1,1 0-3,3 2-2,2 0-1,2 1-1,1 2 0,3 0 0,0 0-3,-1 0-5,0-2-7,-2 0-5,-2-2-7,-1-1-8,-2 0-6,-2-2-8,-3 0-1,-2-2 2,-4 0 4,-2-1 3,-5-1 2,-7 0 2,-7 0 1,-7 0 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3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87844 2325 472,'7'-15'59,"0"1"-15,-2 1-13,0 0-16,-2 2-7,-1 1 0,0 0 0,-1 2-1,-3 1 2,0 1 1,-4 0 3,0 2 1,-3 0 0,0 2-3,-1 0-2,-1 2-2,-2 1-2,0 4-1,-1 2 1,-1 3-2,-1 4 1,-1 2-1,-2 3 0,1 3-1,-1 2 1,0 3 2,2 1 1,1 2 2,1 2 1,-1 1 1,0 1 0,1 0 0,0 0 1,2-3-1,2-3-1,3-3 0,1-3-1,2-1-1,2-3-1,2-1-1,3-3-4,6-1-5,4-2-7,5-2-6,3-4-2,1-6-1,1-6 1,1-6-1,1-5 1,1-3-1,1-5 0,1-3-1,-1-3 0,-3-2 0,-3-3-2,-3 0 0,-3 0 2,-3 7 5,-3 5 5,-2 7 4,-3 3 5,0 2 4,-2 3 5,0 1 3,-2 3 8,0 6 13,-2 5 11,0 4 13,0 4 0,0 3-9,2 3-9,0 3-10,1 2-6,0 1-3,0 1-1,0 1-2,1 0-3,0-1-2,2-1-4,0-1-1,1-2-3,2-1 0,0-3-1,2-1 0,0-2-11,1-1-17,1-1-19,2 0-19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8"/>
    </inkml:context>
    <inkml:brush xml:id="br0">
      <inkml:brushProperty name="width" value="0.04631" units="cm"/>
      <inkml:brushProperty name="height" value="0.04631" units="cm"/>
    </inkml:brush>
  </inkml:definitions>
  <inkml:trace contextRef="#ctx0" brushRef="#br0">54872 39787 475,'-8'-22'0,"0"6"0,0 5 0,0 5 0,-2 2 3,-5 0 7,-5 0 7,-5 0 7,0 1 3,5 2-1,4 2 0,6 2-1,2 1-4,-2 2-6,0 0-7,-1 2-7,0-1-5,0-1-3,2-1-3,1 0-3,1 0 7,2 2 14,2 1 15,2 3 16,1 2 4,0 2-4,0 1-6,0 3-4,-1 2-5,-2 5-2,-2 3-3,-1 5-3,-1 1-3,2 0-1,2 0-2,2 1-2,0-1-2,0 0 0,-2 0-1,0 0-1,0-1-2,2-5-2,2-4-3,2-3-3,1-3-5,2-1-5,0-1-6,2-1-5,0-1-5,1-2-1,1-3-3,2-1-2,0-1-2,1-2-5,1-1-3,2 0-5,-2-2 3,-1-2 7,-2-2 7,-2-2 8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8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56093 40134 534,'-1'-15'1,"-1"2"4,0 3 3,-1 1 3,-1 3 8,2 6 13,0 4 12,2 6 14,0 3 2,0 3-10,0 3-10,0 3-10,-1 3-6,0 1-5,-2 2-4,0 3-4,-2 1-2,0 2 1,-1 2-1,-1 3 1,-2-1-9,0-2-19,-2-2-17,0-1-18,0-5-6,3-4 7,1-5 8,2-4 8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8"/>
    </inkml:context>
    <inkml:brush xml:id="br0">
      <inkml:brushProperty name="width" value="0.0353" units="cm"/>
      <inkml:brushProperty name="height" value="0.0353" units="cm"/>
    </inkml:brush>
  </inkml:definitions>
  <inkml:trace contextRef="#ctx0" brushRef="#br0">56150 40678 623,'9'-28'36,"3"7"4,4 7 5,2 7 4,1 3-2,1 2-10,-1 0-8,1 2-9,-1 0-4,-1 2 1,-1 0 2,0 2 3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8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56644 39785 477,'0'-15'1,"0"1"1,0 0 2,0 2 1,0 1 5,0 1 9,0 0 9,0 2 8,0 4 6,0 8 4,0 8 2,0 7 4,0 5-2,0 1-6,0 1-7,0 1-6,-2 3-6,0 5-6,-3 4-5,-2 6-6,-1 3-7,-2 1-6,0 3-7,-1 2-7,0-1-7,2-4-6,2-4-6,3-4-5,0-5-4,2-8 2,0-6 1,2-6 1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9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57050 41042 571,'9'-9'0,"1"-3"0,3-4 0,2-1 0,0-2 0,-3 4 0,-1 3 0,-2 3 0,-1 3 9,0 4 17,0 4 18,0 4 17,-2 3 3,-3 1-11,-2 3-12,-4 2-11,-2 3-9,-2 5-3,-1 5-5,-3 4-3,0 1-3,0-5 1,2-5 2,1-5 0,3-3-7,6-3-11,6-1-14,5-2-12,4-4-6,2-4 3,0-6 3,1-4 2,0-3 0,-1 1-4,-1-1-2,0 0-3,-3 1 1,-1 1 3,-2 0 6,-2 2 3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19"/>
    </inkml:context>
    <inkml:brush xml:id="br0">
      <inkml:brushProperty name="width" value="0.05227" units="cm"/>
      <inkml:brushProperty name="height" value="0.05227" units="cm"/>
    </inkml:brush>
  </inkml:definitions>
  <inkml:trace contextRef="#ctx0" brushRef="#br0">57407 39578 420,'0'-21'3,"2"5"5,0 5 6,2 4 6,1 3 2,3 1-1,4-1 1,2 0 0,3 0-2,1 2-2,3 0-1,1 2-4,1 1-1,-1 2-5,-1 2-3,0 2-3,-3 0-1,-3 1 1,-3 0 2,-2 0 1,-4 1 0,-3 1-1,-2 3-1,-4 2-3,-1 1 3,1-1 3,-1 1 4,0 0 4,0-1 4,0 1 3,0 0 2,0-1 4,1 2-1,0 1-2,2 3-2,0 2-3,2 0-2,0 2-2,2 1-1,0 1-2,1 2 0,0 1-1,0 2-1,0 3 0,-1-1 0,-1 0-2,0-1-1,-1-1-1,-2-2-1,-1 0 0,0-1 1,-1-1-1,-3-2-2,-4-1-5,-4-3-5,-3-1-4,-6-1-3,-4 1 1,-4 1 0,-6 1 0,-2-1-6,1-1-15,2-2-15,0-2-14,3-3-6,5-3 3,5-3 4,5-2 4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0"/>
    </inkml:context>
    <inkml:brush xml:id="br0">
      <inkml:brushProperty name="width" value="0.05374" units="cm"/>
      <inkml:brushProperty name="height" value="0.05374" units="cm"/>
    </inkml:brush>
  </inkml:definitions>
  <inkml:trace contextRef="#ctx0" brushRef="#br0">54451 43794 409,'-1'-22'6,"-1"5"12,0 3 11,-1 4 13,-2 3 2,0 1-6,-1 0-7,-2 2-5,0 0-5,-2 2-3,0 0-1,-1 2-3,-1 0-2,1 0-2,-1 0 0,0 0-3,0 0-2,1 2-2,-1 0-4,0 2-3,1 1 1,2 5 2,3 4 3,1 4 2,1 1 4,2 1 4,0-1 5,2 1 3,0 0 3,2 3-1,0 1-1,2 3 0,-1 0-2,-1-1-2,0-1-2,-1-1-3,-1 0-2,0 3-1,0 1-3,0 2 0,-2 2-3,0-1-1,-3 0-3,-2 1-2,-1-2-2,0-2-5,1-1-5,-1-3-4,1-1-1,2-1 2,2-1 3,2 0 1,3-5-8,4-3-17,4-6-18,3-4-18,2-5-4,-2 0 11,-3-3 10,-1-2 11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0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55500 44468 537,'0'-25'12,"2"13"22,0 12 23,2 14 23,-1 6 3,1 3-16,0 1-15,0 3-17,-1-1-13,-2 0-7,-2-1-9,-2 0-9,-2-3-7,0 0-6,-1-1-7,-1 0-7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0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55450 44860 630,'7'-22'3,"-1"5"6,0 3 7,-2 4 5,1 2 5,2 2 3,2 1 3,2 1 2,1-1 2,1 2-3,1-1-1,2 0-2,0 0-3,1 2-7,1 0-7,1 2-5,0 0-7,-3 0-8,-1 0-6,-2 0-8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0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56280 43795 423,'-1'-21'3,"0"3"4,-2 5 5,0 3 5,-1 4 7,2 4 11,0 4 10,2 4 11,0 3 0,0 3-7,0 3-8,0 4-8,0 2-4,0 2-3,0 4-2,0 3-1,0 2-3,0 1-3,0 1-4,0 0-4,-1 2 0,0-1-1,-2 0 0,0 0 1,-1-1-6,0-1-9,0-3-11,1-1-9,-1-4-9,0-2-7,0-3-6,0-2-6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0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69430 3180 999,'-22'-22'-28,"6"6"-4,5 5-2,5 5-2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6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89550 3255 537,'30'-8'137,"-1"2"-32,-3 1-32,-1 0-32,-2 2-17,1 1-4,-1 0-4,1 2-3,-1 0-2,2 0-3,1 0-1,1 0-3,0 0-1,-1 0-3,-1 0-1,-1 0-2,-1 0-1,-1 0 0,-1 0-1,-1 0 0,-1-1-2,-3 0-3,-1-2-2,-2 0-4,-5 0-10,-8 2-20,-8 2-19,-8 2-19,-2 0 0,3 0 16,2-2 19,4 0 16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56575 45225 333,'49'20'167,"16"14"-1,16 15 1,16 15 0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1"/>
    </inkml:context>
    <inkml:brush xml:id="br0">
      <inkml:brushProperty name="width" value="0.05265" units="cm"/>
      <inkml:brushProperty name="height" value="0.05265" units="cm"/>
    </inkml:brush>
  </inkml:definitions>
  <inkml:trace contextRef="#ctx0" brushRef="#br0">56613 44866 417,'9'-7'77,"0"2"-17,1 2-16,2 2-17,-1 2-7,1 2-1,0 2 0,0 2 0,-3 1-2,-5 1-7,-4 2-5,-6 0-6,-4 3-5,-5 5-2,-5 5-2,-5 5-4,-1 1 0,5-3 0,3-3 1,5-3 2,5-5 1,10-5 5,8-6 5,9-6 4,5-4 2,-1-4-1,1-2 0,-1-3 0,-1-1-1,-3 2 0,-3 3-1,-2 1 0,-3 1-1,1 0-1,0 1-1,0-1-2,-1 0-2,1 2-3,0 1-3,0 0-2,-1 0-2,-1 0-1,-1-1 0,0-1 0,-1-1 0,0 2 2,-1 1 1,1 0 2,-1 4 13,-2 6 25,-2 6 25,-2 6 25,-2 2 4,-2 1-16,-2-1-17,-2 1-16,0-1-10,2 1-3,3-1-4,1 1-4,1 0-4,1-1-5,2 1-7,0 0-5,3-4-4,2-3-2,3-6-2,4-4-1,1-6-1,3-2 2,1-5 0,3-4 3,0-2 0,1-1 2,0-1 0,-1-1 1,-1-1 1,-3 1 1,-3-1-1,-2 1 1,-4-1 2,-1 0 2,-2 1 4,-2-1 2,-2 1 2,-2 3 0,-2 1-1,-2 3 1,-4 1-2,-6 2 1,-5 2-2,-7 2-1,-3 3-2,-3 4-4,-1 4-5,-2 4-4,1 1 0,7 1 2,5 0 4,7 0 2,2-1-6,2-1-17,1 0-15,1-2-18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2"/>
    </inkml:context>
    <inkml:brush xml:id="br0">
      <inkml:brushProperty name="width" value="0.05333" units="cm"/>
      <inkml:brushProperty name="height" value="0.05333" units="cm"/>
    </inkml:brush>
  </inkml:definitions>
  <inkml:trace contextRef="#ctx0" brushRef="#br0">58672 43947 412,'-6'-8'0,"2"0"0,4 1 0,3-1 0,4 1 4,9 2 9,8 2 9,7 2 9,1 1 1,-5 0-5,-7 0-6,-5 0-4,-3 0-7,0 0-4,-1 0-7,1 0-4,-1 2-4,0 4 0,-2 4 0,-1 3 0,-1 4 8,-2 1 15,-2 3 15,-2 2 16,-1 1 6,0 4-4,0 3-4,0 3-4,0 0-4,0-1-8,0-3-5,0-1-7,0-2-4,0 0 0,0 1-1,0-1-1,0 0 0,2-1-2,0-1-2,2-1 0,-1 0-2,-2-1 1,-2 1-1,-2-1 1,-3 0-5,-4-1-5,-4-1-7,-3-1-7,-4-2-4,-3-4-2,-3-5-4,-3-3-2,-4-2-5,-5 0-7,-4 0-7,-6 0-6,3-1-2,8-2 5,9-2 3,9-2 4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2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58176 42958 618,'-21'-8'0,"5"2"0,5 1 0,5 0 0,4 1 8,5 0 14,6 0 16,4 1 15,3-1 1,-1 0-10,1 0-11,0 0-12,1 1-5,5 0-2,3 2-2,5 0-2,2 1-1,0 0 0,2 0 0,1 0-1,1 0-1,2 0-2,3 0 0,1 0-2,0 0-2,0-2-1,-1 0-1,-2-2-3,1 0-3,1-2-6,0 0-6,2-1-5,-2 0-7,-4 0-4,-3 2-5,-5 1-5,-4 0-2,-5 0 1,-5 0 1,-4 0 1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6"/>
    </inkml:context>
    <inkml:brush xml:id="br0">
      <inkml:brushProperty name="width" value="0.04207" units="cm"/>
      <inkml:brushProperty name="height" value="0.04207" units="cm"/>
    </inkml:brush>
  </inkml:definitions>
  <inkml:trace contextRef="#ctx0" brushRef="#br0">15397 50261 522,'-7'-13'11,"2"8"21,2 7 20,2 6 22,1 5 3,0 5-14,0 4-13,0 3-15,0 4-9,-2 5-4,-1 3-5,0 4-5,0 4-6,0 4-5,2 4-7,1 4-6,-1 3-4,-1 3 0,0 3 0,-1 3-1,-1-1-3,2-5-6,0-4-5,2-6-7,0-4-2,2-4 0,0-4 0,2-4 1,-1-3 2,-1-5 6,0-4 5,-1-3 6,-1-3 2,0-3 0,0-1-1,0-2 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7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15890 51411 542,'-2'-13'9,"-2"8"17,-4 7 18,-2 6 17,-3 5 1,-3 5-17,-3 4-16,-3 3-17,-2 3-10,1 1-3,-1 1-3,1 1-2,0-1-3,1-2 1,1-1 0,1-3 0,1-2 0,2-3 1,2-3 1,3-2 1,1-3 2,2-1 6,2-1 6,3 0 5,2-1 4,5-1 2,6 1 1,4 0 3,4 0-1,1 0-4,3 0-4,1-1-2,2 1-3,1 0 0,1 0-1,1 0-1,-1-1 0,-5-1-1,-3 0-2,-4-2 0,-4 1-17,1 0-30,-2 1-32,0 2-30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7"/>
    </inkml:context>
    <inkml:brush xml:id="br0">
      <inkml:brushProperty name="width" value="0.03692" units="cm"/>
      <inkml:brushProperty name="height" value="0.03692" units="cm"/>
    </inkml:brush>
  </inkml:definitions>
  <inkml:trace contextRef="#ctx0" brushRef="#br0">17766 52350 595,'-7'10'12,"2"3"25,2 5 24,2 4 24,1 1 1,0 3-23,0 0-22,0 0-22,0 3-18,2 3-14,0 3-13,2 3-14,-1-3-2,-1-8 6,0-7 7,-1-8 6,-1-4-1,0 1-10,0 1-11,0 2-11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7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18611 51613 593,'-13'-8'10,"8"0"21,7 0 20,6 0 20,6 1 3,5 1-15,5 0-15,5 2-15,3 0-10,1 2-7,0 0-6,2 2-6,-2 0-5,-3 0-3,-5 0-5,-3 0-4,-2 0-6,1 0-9,1 0-8,1 0-8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8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18650 52616 558,'-26'0'47,"10"0"2,12 0 1,11 0 0,6-1-2,5-1-7,3 0-8,5-1-7,1-1-5,1 2-1,-1 0-3,1 2-1,-1 0-3,0 0-6,1 0-3,-1 0-6,1 0-6,1 0-10,1 0-9,1 0-10,-2 0-9,-3 0-10,-5 0-10,-3 0-9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29"/>
    </inkml:context>
    <inkml:brush xml:id="br0">
      <inkml:brushProperty name="width" value="0.04638" units="cm"/>
      <inkml:brushProperty name="height" value="0.04638" units="cm"/>
    </inkml:brush>
  </inkml:definitions>
  <inkml:trace contextRef="#ctx0" brushRef="#br0">23220 51555 474,'-11'0'100,"8"0"-14,9 0-11,10 0-14,3-1-10,1-1-10,-1 0-8,1-1-10,-1-2-6,-1 0-3,-1-1-4,0-2-3,-1 2-3,1 1-1,1 2-3,1 2 0,0 0-2,-1 0 1,-1-2 0,0 0 0,-1 0-1,3 0 0,1 1 0,3 2-2,2 0 1,3 0 1,3 0 0,3 0 1,2 0-1,2 0-2,2 0-2,2 0-2,1 0-1,1 0 2,-1 0 1,0 0 1,0 0 0,0 0-2,0 0-3,0 0-3,-1 0-1,-1-2-2,-3 0 0,-2-2-2,-1 0 1,-2-2 2,0 0 3,-1-1 2,-1-1 1,-1 2 1,-1 1 1,-1 1-1,-1-1 2,-1 2 0,-1-1 0,-1 0 1,0 0 1,1 2-2,1 0-1,1 2 0,-1-1 0,-1 0 0,-3-2 1,-1 0 0,-1 0 1,1 0 0,1 2 1,1 0 0,0 1 0,-1 0-1,-1 0-1,-1 0 0,0 0-1,0 0 0,-1 0 1,1 0-1,-2 0 0,-1-2-1,-2 0-1,-3-1-1,0-1 0,0 2 1,0 0 0,-1 2 0,1 0 1,0 0-2,0 0-1,-1 0-2,0-1-1,0 0-2,-2-2-2,0 0-3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7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92554 1600 563,'-9'16'148,"0"1"-35,-2 1-36,1 2-34,-2 0-21,0 1-6,0 0-5,1 3-6,-1-1-4,0 3-1,0 0-1,1 1-3,0 1 0,2 2-1,2 2 1,2 3 0,0 0-1,0 0-4,-1 0-1,-1 1-4,0-3-3,2-2-4,2-3-3,2-3-5,2-2-3,2-3-3,2-1-4,2-2-4,1-3 1,3-3 1,2-3 4,2-2 2,-1-3 4,-1-1 7,-2 0 5,-2-1 6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0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24564 48416 527,'-8'-7'1,"0"2"1,0 2 1,0 2 1,-2 1 3,-3 2 6,-5 0 5,-3 2 5,-2 0 1,2 2-6,3 0-6,1 1-5,2 1-4,3-2-3,1-1-3,2 0-4,1-1 0,0 0 0,1-1 2,-1 1 0,1 2 8,4 4 13,2 4 15,4 4 12,0 3 5,-2 4-8,-2 5-6,-2 3-7,-1 3-5,0 2-3,0 3-4,0 1-3,0 0-1,0-2 0,0-2 1,1-2 0,-2-1-2,2-1-5,-1-1-5,0-1-5,0-4-3,2-4-1,0-5-1,2-4-1,0-3-2,0 1-5,0 1-5,0 2-5,2-2-6,4-1-7,4-2-7,3-2-7,2-3 2,-2-3 9,-3-2 11,-1-4 10,-1-2 4,0-1-1,0-3 0,0-2-1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1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25716 48840 540,'0'-15'7,"0"3"15,0 1 15,0 2 15,0 6 6,2 10-1,0 9-1,2 11-2,-1 6-6,-1 2-14,0 4-11,-2 3-13,0 0-9,-2 0-3,0-2-5,-1 0-5,-2-2-6,2-4-7,-1-2-9,0-3-7,0-4-5,2-5-2,0-5-1,2-5-2,1-7 2,4-11 5,2-12 5,4-9 6,-1-5 7,-1 3 7,-2 3 9,-2 3 8,-2 4 9,0 3 6,-2 4 8,0 5 8,-1 1 3,0 0-2,0 0-2,0 0-2,1 1 1,3 1 0,4 0 2,2 2 0,3 0-1,2 0-5,1 0-5,3 0-4,-1 1-7,-1 0-6,-2 2-7,-2 1-7,-2 0-8,1 0-6,0 0-9,0 0-6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1"/>
    </inkml:context>
    <inkml:brush xml:id="br0">
      <inkml:brushProperty name="width" value="0.05041" units="cm"/>
      <inkml:brushProperty name="height" value="0.05041" units="cm"/>
    </inkml:brush>
  </inkml:definitions>
  <inkml:trace contextRef="#ctx0" brushRef="#br0">26478 48440 436,'-8'-15'2,"2"3"4,1 1 3,0 2 4,2 6 13,0 10 19,2 9 20,1 11 20,-1 7 1,-1 6-17,0 6-17,-1 6-18,-1 4-11,0 2-3,0 2-4,0 1-4,1 2-12,0 1-22,2 2-21,1 0-22,-1-2-8,-1-3 5,0-4 6,-1-4 5,-1-7 5,2-8 6,0-10 4,2-7 5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2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27003 49966 619,'15'-7'77,"-1"2"-15,-1 2-15,-1 2-14,-1 2-10,0 2-4,-2 2-4,0 2-5,-3 1-3,-1 3-3,-2 2-4,-2 2-3,-3 1-4,-4 1-2,-4 1-3,-3 1-3,-2-1-2,1-1-3,0-2-1,2-2-3,1-3 3,1-1 6,0-2 6,2-2 6,2-2 9,6-1 11,4 0 11,6-1 11,2-1 4,3 0-3,2 0-5,1 0-3,3 0-13,0 0-19,0 0-20,3 0-19,-3-1-7,-3-1 8,-5 0 8,-3-1 8,-2-1-1,0 2-11,0 0-10,0 2-11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2"/>
    </inkml:context>
    <inkml:brush xml:id="br0">
      <inkml:brushProperty name="width" value="0.04408" units="cm"/>
      <inkml:brushProperty name="height" value="0.04408" units="cm"/>
    </inkml:brush>
  </inkml:definitions>
  <inkml:trace contextRef="#ctx0" brushRef="#br0">27783 48447 499,'1'-14'9,"2"2"7,2 4 7,1 3 7,3 1-1,2 2-7,2 0-6,1 2-6,1 0-6,-1 0-2,0 0-3,-2 0-4,-1 0 1,-1 2 1,0 0 2,-2 2 1,-1 1 6,0 3 8,-2 4 7,0 2 9,-2 1 2,1-1-3,0-1-4,0 0-3,0 1-3,0 7-1,0 5-1,0 7-1,0 1-1,2 0-2,0-1 0,1-1-2,1-2-1,-2 0-2,-1-1 0,0-1-1,-2-2-2,-1-1-1,0-3-2,-1-1-2,-1-2 0,0-3 1,0-1 1,0-2 0,-2-2 1,0 1-2,-3 0-2,-2 0-2,-3 0-4,-3 3-6,-5 2-8,-4 1-6,-2 3-8,-2 1-6,-3 3-7,-1 1-8,1-1-2,5-5 2,5-5 2,5-4 3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3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25522 51990 519,'-8'-8'5,"2"2"9,1 0 10,0 2 10,-1 1 1,-3 2-10,-5 2-8,-4 2-8,0 1-6,1 0-1,3 0-2,1 0-1,2 0-1,2 3 3,2 2 3,3 2 1,0 0 4,2-1 5,0 0 5,2-2 5,0 3 3,0 5 1,0 7 0,0 5 2,0 4-1,0-1-4,0 0-4,0 1-3,0-2-4,0-2-4,0-1-3,0-3-4,0 2-4,0 5-3,0 5-4,0 4-2,0 0-2,0-9-1,0-8 1,0-7-1,2-7-7,4-6-15,3-6-15,5-6-14,1-3-5,-3 1 7,-1-1 7,-2 0 8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4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26447 52311 545,'-1'-15'5,"0"4"9,-2 3 11,0 3 10,-1 3 7,2 5 4,0 6 5,2 4 4,0 4-3,-2 3-9,-1 3-10,0 3-10,-1 2-7,1 1-6,-1 1-6,0 1-4,0-1-3,2-2 1,0-2 2,2-1 0,0-3-7,0-3-19,0-3-17,0-2-18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4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26400 52928 608,'2'-15'9,"4"2"21,4 3 19,3 1 20,3 2 3,0 0-13,-1 2-15,1 1-14,0 0-11,1 2-9,2 0-10,0 2-8,-1 0-15,-3 2-23,-3 0-22,-2 2-22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5"/>
    </inkml:context>
    <inkml:brush xml:id="br0">
      <inkml:brushProperty name="width" value="0.05235" units="cm"/>
      <inkml:brushProperty name="height" value="0.05235" units="cm"/>
    </inkml:brush>
  </inkml:definitions>
  <inkml:trace contextRef="#ctx0" brushRef="#br0">26942 51909 420,'-1'-14'3,"0"3"7,-2 3 7,0 2 7,0 4 8,0 4 10,2 4 10,0 4 10,1 4 1,-2 7-10,0 5-9,-1 7-9,-1 3-7,0 2-6,0 2-6,0 2-5,0 1-4,0-2 1,0 0 0,0-1-1,0-3 2,0-4-1,0-4 1,1-3 1,1-10-19,5-14-35,6-16-36,4-13-36,3-6-5,-1 5 25,1 5 25,0 5 26,-1 3 23,-1 2 25,-1 3 23,0 1 25,-2 3 7,-1 4-5,-1 4-8,0 4-6,-3 3-6,-1 3-5,-2 3-5,-1 4-5,-3-1-4,-1 1-4,0-2-5,-1-1-3,1-4-10,7-6-14,6-8-14,6-6-14,3-6-3,1-2 9,1-3 9,1-3 9,-1 0 6,-3 3 5,-3 3 6,-2 3 4,-5 4 13,-3 6 19,-4 6 20,-4 6 20,-1 3 2,0-1-13,2 1-15,1 0-13,0 0-9,0 3-3,0 2-4,0 2-2,0-1-3,1-1 0,2-3-2,0-1 0,2-2-3,2-2-5,2-3-5,2 0-4,1-4-4,1-3-2,1-2-1,2-3-3,-2-3 2,-3-2 5,-3-2 5,-2-1 4,-3-2 4,-1 2-1,0 1 0,-1 1 1,-3 1-8,-2 0-15,-4 2-16,-2 1-15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35"/>
    </inkml:context>
    <inkml:brush xml:id="br0">
      <inkml:brushProperty name="width" value="0.04733" units="cm"/>
      <inkml:brushProperty name="height" value="0.04733" units="cm"/>
    </inkml:brush>
  </inkml:definitions>
  <inkml:trace contextRef="#ctx0" brushRef="#br0">28914 52231 464,'-6'-7'7,"2"1"14,4 0 13,2 2 14,4 0 1,2 2-12,3 0-13,3 2-12,1 0-6,0 0-1,-2 0-1,-1 0-1,-1 1 0,0 4-1,-2 2 1,-1 3 0,-1 2 1,-2 0 4,-2 0 4,-2-1 2,0 3 3,4 4 3,2 3 2,4 5 2,-1 0-1,-1-1-4,-2-3-3,-2-1-3,-1-3-4,0-1-2,-1-2-1,2-3-2,-2 1-1,1 2 0,0 1 1,0 3 0,0 0 0,0-1 0,0-1 0,0 0-1,-1-2 0,-1-1 1,0-1 0,-1-1 1,-3 1-1,-2 0-1,-4 1 0,-2 1-2,-3 1-2,-3 0-7,-3-1-5,-3 1-6,-3 0-7,-1 3-10,-3 2-9,-1 1-9,1 0-6,5-3-1,5-3-2,5-2-2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7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93904 1987 548,'-16'-6'59,"2"6"-4,1 4-4,1 6-3,1 1-5,0 1-8,2 0-6,1 0-8,-1 1-4,0 3-3,-2 3-1,1 3-3,-2 2-1,2-1-2,0 0-1,2 1-1,1-1-1,1-1 0,0-1 1,2-1 1,0-1-1,2-1-2,0-1-1,2-1-1,1-1-8,4-1-12,2 0-13,4-2-12,1-3-3,1-6 7,1-6 7,1-6 7,2-6 5,1-5 1,3-7 3,2-5 1,-1-2 3,-3 0 2,-3 1 3,-3 1 2,-3 3 3,-2 5 4,-4 5 4,-2 5 4,-3 3 1,-1 1 0,0 0 0,-1 2-1,-2 1-1,-2 0-3,-2 2-1,-1 1-2,-4 1 0,-2 2 0,-3 2 1,-3 2 1,-1 1-7,1 3-15,1 2-13,1 2-16,2 0-2,5-3 8,2-1 9,6-2 7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1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30445 48077 468,'-9'-6'37,"0"2"-1,-2 4-2,1 3-1,-3 1-5,0 3-4,-1 2-7,-1 2-5,-1 0-4,0-1-3,1 0-3,-1-2-3,1-1-2,1-1-1,0 0-2,2-2 0,1 0-1,1 0 0,0 0 2,2 0-1,0 0 4,0 0 3,1 0 4,-1 0 4,0 0 6,2 3 8,1 2 8,0 2 8,1 1 0,0 1-5,0 2-7,1 0-7,-2 2-3,2 5-2,-1 3-2,0 5-2,0 2-1,2 2-2,0 3-2,2 1-2,0-1 0,0-2-2,0-3 0,0-3-2,0-2 0,0-1 1,0-1 1,0-1 1,0-2-2,2-3-1,0-3-4,2-3-2,-1-1-2,-1 0-2,0-1-1,-1 1-2,-1 0-3,0 0-6,0-1-7,0 1-6,4-3-4,9-6-3,9-6-4,9-6-3,3-3 2,-1 1 6,-3-1 7,-1 0 7,-4 1 3,-3 1 0,-5 0 0,-3 2 1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1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31769 48545 483,'-1'-13'8,"-2"4"14,-2 6 14,-1 5 15,-3 3 4,0 5-10,-2 4-8,0 4-8,-1 2-6,-3 2-2,-2 3-3,-1 1-2,-1 3-1,2 1-2,3 2-1,1 3-1,2-2-2,2-4-4,3-3-2,1-5-2,1-2-3,2-1 1,0-1 0,2 0 0,4-3-5,8-3-12,7-3-11,9-2-12,2-5-3,-2-4 6,-2-5 5,-1-6 5,-3-2 5,-1-1 3,-2-1 4,-2-1 4,-3 1 4,-1 2 4,-3 4 6,0 3 4,-4 3 10,-1 4 16,-2 4 16,-2 4 14,-1 4 3,0 4-13,0 3-12,0 5-12,0 0-8,0-1-5,0-3-3,0-1-5,0-1-2,0-1-4,0 1-1,0 0-2,2-2-3,6-3-2,4-3-2,5-2-1,3-4-2,-1-4-1,1-4-2,0-4 0,-2-4-1,1-3 2,-2-5 2,-1-3 1,-2-4 1,-1-1 0,-2-2 1,-2-2 1,-2 0 1,-2 3 3,-3 3 2,0 3 3,-4 4 2,-2 3 2,-4 4 1,-2 5 1,-2 2-1,-1 2-3,-2 2-4,0 2-3,0 3-2,-1 4 2,0 3 2,1 5 1,0 1-5,2-3-11,3-1-11,1-2-11,1-1-7,2 0-3,1 0-2,0 0-3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2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33744 47997 420,'-5'-14'6,"8"2"13,6 4 13,7 3 12,3 1 3,-1 2-8,0 0-9,-2 2-7,-1 2-7,-1 4-3,-1 4-4,0 3-4,-3 3 0,-3 0 6,-3-1 4,-2 1 5,-3 0 2,0 1-1,-2 1-1,0 1-2,0 2 0,0 1-1,2 3 0,0 1-1,1 2-1,0 1-1,0 1-3,0 1-1,1-1-2,0 0 0,2-1 0,0-1-1,1 0-2,0 3 0,0 1-2,0 3-1,-1-2-2,-1-4 0,0-3-1,-1-5-1,-3-2-2,0-1-2,-3-1-3,-2 0-3,-2-2 0,-4-1 1,-2-1 1,-3-1 1,-3 0-1,-5 0-4,-3-1-4,-4 1-4,0-1-11,5-2-19,5-2-18,5-2-20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2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29637 51168 498,'-6'-8'32,"6"2"10,4 1 8,6 0 10,2 2 0,1 0-9,1 2-10,2 0-8,1 1-8,5-2-3,3 0-4,5-1-3,1-2-4,2 0-2,1-2-1,1 0-3,2 0-1,4 0 0,4 2 1,4 1 0,1 0-3,-2 0-7,-2 0-6,-2 0-6,-1 1-2,-1 2 1,-2 2 1,0 2 1,-2 1 1,-3 0 0,-4 0-1,-2 0 1,-1-1 0,-1 2 1,0-2 2,1 1 2,0 0 1,3 0 0,1 0 2,2 0 1,2-1 0,1 0 2,1-2 1,0 0 1,0-2 0,-1 0 1,-3-2 0,-2 0 0,-1 0 0,-1 0 2,-1 1 1,-1 2 0,0 0 0,1 0 0,1 0-2,1 0 0,0 0-2,2 0-2,1 0-2,1 0-2,-1 0-1,0-2 1,-1-1 2,-1 0 0,-2-1 1,-3 1 1,-3-2 0,-3 2 2,-3-1-1,-1 2-3,-2 0-1,-2 2-2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6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41264 50544 509,'-8'-8'0,"2"2"0,1 1 0,0 0 0,-2 3 3,-6 4 8,-5 4 7,-7 4 6,-2 2 1,1 1-7,1 1-7,1 2-6,2-2-4,3-3-1,3-3 1,3-2-1,2-1 6,2 5 14,2 4 13,3 4 13,0 3 3,2 5-5,0 3-7,2 4-6,-1 3-4,-1 3-5,0 1-3,-1 2-5,-1 0-3,2 0-3,0-1-3,2-2-4,0-2-1,0-3-3,0-5-1,0-3-2,0-4-2,0-3-2,0-3-2,0-3-3,4-3-6,8-2-13,7-4-12,9-2-13,0-4 1,-5 0 12,-7-3 12,-5-2 13,-3-1 2,2 0-6,0 1-6,1-1-7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6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42528 51061 486,'6'-15'7,"-2"4"14,-4 3 15,-2 3 13,-4 3 4,-2 5-10,-3 6-8,-3 4-10,-3 4-5,0 1-1,-1 3-1,-1 1-2,0 1 0,1-1-1,1-1 0,1-1 0,0 0-2,2 0 0,1-1-2,1 1-1,1-2-3,2-1-3,2-3-3,3-1-3,1-2-3,3 0-3,4-2-3,2-1-4,4-1-2,4-2-4,3-2-4,5-2-4,3-4-2,5-8 0,3-6-1,4-7-1,0-2 4,-3 1 5,-5 3 7,-3 1 6,-5 4 7,-3 3 10,-5 4 9,-3 4 8,-4 5 8,-4 6 5,-4 6 4,-4 6 6,-1 2-2,0 1-7,2-1-7,1 1-7,0-1-5,2-1-3,0-1-3,2-1-2,0-1-3,0 0-4,0-2-3,0-1-3,1-1-3,3-2-2,4-3-1,2-1-1,3-2-2,2-4 1,1-2-1,3-3 0,0-4-1,1-4 0,0-4-2,-1-3 0,0-3 0,-1-1 2,-1-1 1,0-1 2,-3 0 3,-3 1 3,-3 1 3,-2 2 4,-3 0 1,-1 4-2,0 3-2,-1 3-2,-3 2-1,-2 2 1,-4 3 0,-2 1 1,-3 2-4,-1 2-8,-3 2-8,-1 2-7,-1 1-4,4 2 1,3 0 2,3 1 2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7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44510 50416 436,'-12'-7'6,"10"2"11,8 2 10,10 2 12,4 1 2,2 0-5,3 0-6,1 0-5,0 0-5,-3 0-6,-3 0-4,-2 0-6,-4 2 1,-1 4 5,-2 4 6,-2 3 5,-3 3 3,-3 2-1,-2 0-2,-4 1 0,0 1-2,1 3-1,0 1-2,2 3 0,0 1-3,0 0-1,0 2-3,0 1-2,0 1-1,0-1 0,0 0-1,0 0 0,0 1-1,0-1 1,0 0-1,0 1 0,-2-2-1,0-4-1,-3-2-3,-2-2-1,-2-4-2,-2 1-2,-2-2-3,-1-1-1,-2-2-3,-2-3-2,0-2-2,-1-4-2,-1-1-4,-3 0-4,-1 0-6,-2 0-4,0-1-1,4-1 4,5 0 3,3-1 3,3-2-1,1-1-7,0 0-8,2-1-7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7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46214 50550 551,'17'0'111,"3"0"-23,3 0-24,3 0-23,1 0-16,-1 0-12,-1 0-11,-1 0-11,-4 1-2,-7 2 3,-6 2 5,-8 2 5,-4 1 3,-3 3 1,-4 2 3,-2 2 1,-3 1 2,-1 5 3,-3 2 4,-1 3 3,-2 2-2,1 2-9,-1 2-7,1 3-7,0-1-5,1 0 1,1-1 0,1-1 0,2-3-4,2-6-6,4-4-7,3-4-7,4-7-9,6-8-10,6-8-9,6-8-11,1-3 2,-1 3 14,-2 1 13,-2 3 15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7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46650 51378 488,'8'-7'0,"2"-1"0,0 0 0,1 0 0,0 1 4,-2 0 9,-2 2 9,-2 1 9,-1 3 8,1 7 7,2 7 7,0 8 7,0 3-2,0 4-10,-2 3-11,0 3-11,-3 2-6,-4 2-1,-4 2-3,-4 3-1,-1-3-10,0-4-19,2-5-17,1-5-18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8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47450 51447 544,'7'-8'3,"-1"0"7,0 0 6,-2 1 6,1 0 7,2 2 6,2 2 7,2 2 6,0 2 1,1 2-5,0 2-4,0 2-6,-2 2-5,-1 3-5,-2 3-6,-2 3-6,-1 1-11,0-1-17,0-1-15,0 0-16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7"/>
    </inkml:context>
    <inkml:brush xml:id="br0">
      <inkml:brushProperty name="width" value="0.03105" units="cm"/>
      <inkml:brushProperty name="height" value="0.03105" units="cm"/>
      <inkml:brushProperty name="color" value="#00BFF3"/>
    </inkml:brush>
  </inkml:definitions>
  <inkml:trace contextRef="#ctx0" brushRef="#br0">94550 2700 708,'7'7'0,"-1"-1"0,0 0 0,-1-1 0,-1-1 0,1 1 0,1 1 0,2 2 0,0 0 0,2 2 0,0 0 0,1 1 0,0 0 11,-1-1 20,0 0 22,-2-2 22,0 0-5,0 0-30,0 0-28,0 0-31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8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49000 49261 620,'0'-15'10,"2"4"18,0 3 18,2 3 19,1 3 4,3 5-12,3 6-11,4 4-12,-2 4-14,-3 3-15,-4 3-17,-4 3-17,-4 2-9,-2 1-4,-4 0-4,-2 2-3,-1-2-2,1-7 3,1-5 2,1-6 3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8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47935 50364 473,'-20'0'7,"9"0"16,7 0 14,8 0 14,7-2 4,7-2-9,7-4-9,7-2-9,2-3-8,0-1-6,-1-3-6,-1-1-5,-7 2-11,-11 10-14,-12 9-13,-12 8-15,-6 4-1,-1 1 10,-1 0 11,-1-1 10,1 0 7,2-4 6,4-3 5,3-2 5,2-2 5,2 3 3,2 2 4,2 2 5,2 1 2,0-1 0,2 1 1,0 0 2,1 0-4,0 1-6,0 1-7,0 2-5,-2 0-6,-2 1-2,-4 1-3,-2 1-3,-2 0-1,-2-3-2,0-1 0,-1-2-1,-1-3-1,0-3 2,0-2 0,1-4 0,0-2 2,4-2 0,3-2 0,2-1 1,5-4 1,4-4 3,5-4 2,5-3 2,4-1 1,1 1 1,3 2 1,1 3 1,0 1 2,-3 2 3,-3 3 5,-2 1 3,-8 6 3,-9 11 1,-10 12 2,-9 10 1,-6 4-5,-1 0-13,-1-1-12,-1-1-14,0-2-5,-1 0 2,1-1 1,-1-1 1,2-2 5,0-3 7,0-3 7,3-3 6,0-1 6,2 0 4,3-1 3,1 1 5,4-3 7,7-5 11,5-4 12,6-5 10,7-6 1,9-4-12,9-5-12,8-5-11,6-4-8,2-1-2,2-3-2,2-1-3,-1 1-3,-6 3-3,-4 5-4,-5 3-4,-5 4-1,-5 5-1,-5 3 2,-5 4-1,-4 4 3,-4 4 8,-4 3 5,-4 5 8,-4 3 1,-4 3-3,-4 3-3,-3 3-3,-4 3-5,-3 3-6,-3 2-5,-3 4-6,-2 0-5,-1-1-6,-1-3-4,0-2-5,-1-2-2,3-3 0,2-3 2,1-3 0,3-3-3,0-3-5,0-2-7,3-4-5,1-2 1,5-2 7,3-3 7,4 0 7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3:49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47541 52395 507,'-4'-13'11,"8"4"25,8 6 23,7 5 23,7 4 6,5 7-14,5 5-13,5 7-14,4 3-18,7 3-23,6 1-25,6 2-23,1 0-10,-3-1 1,-3-3 3,-2-2 1,-7-3 0,-10-5-1,-10-5-2,-9-4-3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05"/>
    </inkml:context>
    <inkml:brush xml:id="br0">
      <inkml:brushProperty name="height" value="0.053" units="cm"/>
    </inkml:brush>
  </inkml:definitions>
  <inkml:trace contextRef="#ctx0" brushRef="#br0">62894 49660 415,'-7'-54'43,"2"17"13,2 19 10,2 17 12,1 12-1,0 5-13,0 7-13,0 5-12,-1 6-10,-2 5-4,-2 4-6,-2 6-4,0 3-5,-1 5-2,0 4-4,0 4-3,1 2-4,0 1-4,2 1-3,1 1-4,0-2-5,2-5-6,0-5-6,2-4-6,0-5-4,2-4 0,0-4-1,2-4 0,0-4 3,0-3 5,-1-5 8,1-3 5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06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63359 50711 528,'-2'-13'70,"-4"8"-7,-4 7-5,-4 6-7,-3 4-5,-1 1-8,-3 1-7,-1 2-7,-3-1-5,-1 1-5,-2 0-3,-2-1-4,-1 1-3,1 0 1,1-1 0,1 1 0,2-1-1,3-1-1,3-1-3,3 0-2,2-2 0,2 1-1,3 0 0,1 0-1,4 0 1,6 1 0,6 1 0,6 2 1,4-2 1,3-1 3,3-2 2,3-2 3,4 1 1,6 5-1,6 5-1,6 5-1,0 1-5,-6-3-9,-5-3-11,-7-3-10,-3-1-6,-1 1-4,-1 2-4,-1 0-3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06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65116 51555 562,'2'-14'11,"7"3"19,6 2 22,6 4 19,0 2 4,-3 2-13,-5 2-14,-3 2-13,-3 2-11,0 2-7,-2 1-7,0 3-7,-4 3-7,-4 4-3,-6 3-4,-4 5-5,-2 0-2,-1 0 0,0-1-1,1-1-1,-1-1 1,2-3 1,1-1 0,1-2 1,4-3 7,8-3 14,8-3 12,7-2 14,6-3 2,1-1-9,3 0-9,1-1-8,2-2-9,1-1-8,1 0-7,1-1-9,-2-1-4,-3 0-2,-5 0-2,-3 0-1,-3 0-3,-1 0-2,-1 0-2,0 1-3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07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67222 50544 482,'-19'-8'9,"7"2"17,8 1 18,8 0 18,6 1 5,5-2-6,5 0-5,6-1-6,3-1-7,4 0-8,4 0-8,5 1-7,0 0-8,0 2-6,-2 2-9,0 2-6,-3 1-9,-3 2-9,-5 0-10,-4 2-9,-3 0-4,-4 0 0,-5-1 0,-3 1 1,-3 1 1,-2 0 3,-3 1 1,0 2 4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08"/>
    </inkml:context>
    <inkml:brush xml:id="br0">
      <inkml:brushProperty name="width" value="0.04162" units="cm"/>
      <inkml:brushProperty name="height" value="0.04162" units="cm"/>
    </inkml:brush>
  </inkml:definitions>
  <inkml:trace contextRef="#ctx0" brushRef="#br0">67234 51400 528,'-15'0'5,"2"0"9,3 0 9,1 0 9,3 0 6,6 0 4,4 0 2,6 0 4,3 0-2,5 0-4,3 0-6,5 0-4,2 0-6,3 0-7,1 0-5,3 0-6,0 0-5,2 0-4,1 0-2,1 0-4,1 0-6,2 0-12,2 0-10,2 0-11,-4 0-2,-8 2 8,-9 0 8,-8 2 7,-6-1-1,1-1-9,0 0-8,0-1-9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09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71132 50478 501,'-19'0'20,"9"0"15,8 0 18,10 0 16,3 0 2,1 0-12,0 0-12,0 0-12,3 0-9,7 0-4,6 0-6,8 0-4,5 0-4,1 0 0,2 0-2,2 0-1,3-1-1,6 0-2,4-2-1,5 0-3,3-1 0,-1 0 1,1 0-1,0 0 0,0 0 0,1 1-3,1-1-2,1 0-3,-1 0 0,-3 2-1,-3 0-1,-2 2 0,-3 0 1,-1 0 0,-1 0 0,0 0 2,-1-1 1,2 0 4,0-2 3,1 0 3,2 0 1,2 0-2,1 2-3,3 1-2,0-1-1,-3-1-1,-1 0 0,-2-1-1,-3-1-2,-2 2-7,-4 0-5,-2 2-5,-4 0-3,-2 0 2,-4 0 2,-2 0 0,-3 0 3,-3 2 2,-3 0 2,-3 2 1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1"/>
    </inkml:context>
    <inkml:brush xml:id="br0">
      <inkml:brushProperty name="width" value="0.04887" units="cm"/>
      <inkml:brushProperty name="height" value="0.04887" units="cm"/>
    </inkml:brush>
  </inkml:definitions>
  <inkml:trace contextRef="#ctx0" brushRef="#br0">73570 47613 450,'-3'-28'6,"-2"9"15,-5 7 12,-4 8 14,-2 4 2,-1 2-10,-1 0-11,-1 2-11,0 0-6,4 0-3,3-1-4,3 2-4,1-2 0,0 1 3,0 0 3,0 0 3,1 2 4,2 4 4,3 3 4,1 5 4,1 3 2,0 1-1,0 3 0,0 1-2,0 2-2,0 1-4,0 1-3,0 1-4,-1 0-3,-1 1-1,0-1-3,-1 0 0,-1-1-4,2-1-2,0-3-3,2-1-4,0-3-3,0-1-3,0-3-4,0-1-4,2-3-7,4-2-11,4-4-10,3-3-11,2-2-4,-2-4 5,-3-2 4,-1-3 4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7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95758 1587 513,'-7'-6'74,"2"6"-8,2 4-10,2 6-8,1 2-8,0 3-6,0 2-6,0 1-6,-1 4-3,-2 3 0,-2 5-1,-2 3 0,0 5-2,-1 4-3,0 6-5,0 4-3,0 3-3,1 0-2,-1 0 0,0-1-3,1-1-4,0-4-9,2-4-9,1-4-8,0-4-2,2-5 5,0-5 6,2-5 4,-1-4-5,0-3-14,-2-3-15,0-2-16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1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74825 47200 521,'-7'-26'11,"2"10"22,2 12 22,2 11 22,1 7 4,0 7-16,0 5-16,0 6-15,-1 4-10,-4-1-5,-2 0-4,-3 0-4,-2 1-7,0 1-6,0 0-7,1 2-8,0-2-2,2-4 3,2-3 2,3-5 3,0-3-6,2-3-15,0-3-15,2-2-16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1"/>
    </inkml:context>
    <inkml:brush xml:id="br0">
      <inkml:brushProperty name="width" value="0.03425" units="cm"/>
      <inkml:brushProperty name="height" value="0.03425" units="cm"/>
    </inkml:brush>
  </inkml:definitions>
  <inkml:trace contextRef="#ctx0" brushRef="#br0">74800 48094 642,'1'-15'3,"2"2"7,2 3 7,2 1 6,1 1 5,1 2 4,1 1 3,2 0 4,0 1-1,1 1-6,1-1-7,1 0-6,1 0-4,-1 2 0,1 0-2,0 2 0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1"/>
    </inkml:context>
    <inkml:brush xml:id="br0">
      <inkml:brushProperty name="width" value="0.05445" units="cm"/>
      <inkml:brushProperty name="height" value="0.05445" units="cm"/>
    </inkml:brush>
  </inkml:definitions>
  <inkml:trace contextRef="#ctx0" brushRef="#br0">75275 47087 404,'0'-16'2,"0"0"7,0 1 5,0-1 6,-1 5 9,-1 10 12,0 10 11,-1 10 13,-2 5 1,0 2-7,-1 3-9,-1 1-7,-1 2-8,0 3-5,0 1-5,0 2-6,1 3-5,-1 4-3,0 4-3,0 4-4,1 0-7,0-2-9,2-4-10,1-2-10,0-4-10,2-2-12,0-3-11,2-3-12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2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75700 48313 573,'35'-28'105,"-7"9"-20,-9 7-20,-7 8-20,-6 7-13,-1 6-7,-2 5-6,-1 7-7,-4 3-4,-2-1 1,-4 1-1,-2-1 1,-1-1-5,0-1-6,2-3-8,1-1-8,2-3-6,6-4-7,4-5-6,6-2-6,3-5 0,3 0 7,3-3 6,3-2 8,0-1 0,-3 0-6,-3 1-5,-2-1-7,-3 0 2,-1 2 7,-1 1 7,0 0 8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2"/>
    </inkml:context>
    <inkml:brush xml:id="br0">
      <inkml:brushProperty name="width" value="0.05916" units="cm"/>
      <inkml:brushProperty name="height" value="0.05916" units="cm"/>
    </inkml:brush>
  </inkml:definitions>
  <inkml:trace contextRef="#ctx0" brushRef="#br0">76508 46744 371,'0'-15'2,"2"1"1,0 0 4,2 2 2,0 1-1,2 2-2,0 3-3,1 1-4,3 1 1,6 2 4,4 0 3,5 2 4,0 0 3,-1 2 2,-4 0 2,-3 2 2,-3 1 0,-3 1-1,-3 3-1,-2 2-3,-3 1 1,-1 2-1,0 0 0,-1 1 0,-2 1-1,-1 1-1,0 1-2,-1 1 0,-1 2-1,2 1 1,0 3 1,2 1 1,0 2 3,0 1 2,0 1 4,0 1 3,0 1 0,0 0-2,0 2-3,0 1-3,0-1-2,0-2-1,0-1-1,0-3-1,0 0-2,0-1-1,0 0-1,0 1-2,-1-2 0,-2-3-1,-2-3 0,-2-3-1,-2-2-3,-3-1-9,-4-1-7,-1 0-8,-7 0-8,-7 3-8,-8 3-7,-8 3-7,0 1-7,8-3-5,7-1-6,9-2-4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3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73657 51316 439,'-17'-7'104,"0"2"-23,-1 2-25,-1 2-24,0 1-14,3 0-4,1 0-5,3 0-4,1 2 0,4 6 5,2 4 5,4 5 5,1 4 2,2 5 1,0 3 1,2 5-1,-1 1 0,-1 0-5,0 0-4,-1 1-4,-2-1-2,-1 0-1,0 0 0,-1 1 0,-1-3-2,2-4-5,0-3-2,2-5-5,0-1-5,0-1-11,0 1-8,0 0-10,2-4-8,4-3-4,4-6-6,3-4-6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3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75311 51594 467,'-15'-8'0,"4"2"0,3 1 0,3 0 0,2 3 11,2 4 21,2 4 22,2 4 22,0 3 5,-1 3-11,0 3-11,-1 3-10,-3 4-11,-1 5-8,-2 5-10,-1 4-10,-2 1-7,2-6-9,1-4-7,1-5-8,0-4-4,0-3-2,0-3-3,0-2-1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4"/>
    </inkml:context>
    <inkml:brush xml:id="br0">
      <inkml:brushProperty name="width" value="0.03742" units="cm"/>
      <inkml:brushProperty name="height" value="0.03742" units="cm"/>
    </inkml:brush>
  </inkml:definitions>
  <inkml:trace contextRef="#ctx0" brushRef="#br0">75200 51934 587,'8'-23'5,"0"4"7,0 3 9,-1 3 8,1 2 5,2 1 2,0 0 1,1 2 1,3 0 0,2 1-3,3-1-3,3 0-2,0 0-4,-3 2-7,-3 1-5,-2 1-7,-4 1-10,1 3-14,-2 4-13,0 2-13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4"/>
    </inkml:context>
    <inkml:brush xml:id="br0">
      <inkml:brushProperty name="width" value="0.05909" units="cm"/>
      <inkml:brushProperty name="height" value="0.05909" units="cm"/>
    </inkml:brush>
  </inkml:definitions>
  <inkml:trace contextRef="#ctx0" brushRef="#br0">75908 50684 372,'-8'-15'3,"2"2"5,1 3 6,0 1 5,2 3 12,2 6 18,2 4 17,2 6 18,0 3 1,0 5-14,-2 3-15,0 5-14,-2 2-11,0 3-7,-2 1-7,0 2-7,-1 3-3,0 2-3,0 4 0,1 3-2,-2 1-3,0 0-6,-2 0-6,0-1-6,0 0-8,1-4-8,0-2-8,2-3-9,-1-4 0,0-2 7,-1-3 8,-2-3 6,1-3 2,1-3-4,0-3-4,2-2-5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4"/>
    </inkml:context>
    <inkml:brush xml:id="br0">
      <inkml:brushProperty name="width" value="0.05617" units="cm"/>
      <inkml:brushProperty name="height" value="0.05617" units="cm"/>
    </inkml:brush>
  </inkml:definitions>
  <inkml:trace contextRef="#ctx0" brushRef="#br0">76400 52056 391,'7'-7'0,"-1"-1"0,0 0 0,-2 0 0,1-1 0,2-2 0,2-1 0,2-3 0,0 1 6,-1 5 12,-1 3 12,0 4 12,-1 3 5,0 4-4,-1 2-2,1 3-3,-1 4-5,-4 4-4,-3 3-4,-2 5-5,-3-1-3,-2-2-2,-2-3-1,-1-2-2,4-6-10,12-5-15,11-6-17,13-6-17,4-5-5,0-3 4,-1-5 5,-1-3 5,-3-2 5,-3 3 5,-5 1 6,-3 3 6,-4 0 5,-1 2 3,-2 1 6,-2 1 3,-3 3 16,-3 8 26,-2 6 26,-3 8 26,-2 3 3,0 3-20,0 1-19,0 3-19,0 0-14,2-1-6,0-2-6,2 1-7,0-2-7,2-1-8,0-1-10,2-1-9,2-5-4,5-8-2,5-10-1,6-8-1,-1-4 3,-3-1 4,-5 1 5,-3-1 6,-2 0 5,-2 1 7,-1-1 5,0 1 8,-2 0 1,-1 3-2,0 1-2,-1 2-1,-3 2-5,0 1-7,-3 0-5,-2 2-7,-2 0-9,-2 1-11,-2-1-12,-1 0-11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8"/>
    </inkml:context>
    <inkml:brush xml:id="br0">
      <inkml:brushProperty name="width" value="0.03898" units="cm"/>
      <inkml:brushProperty name="height" value="0.03898" units="cm"/>
      <inkml:brushProperty name="color" value="#00BFF3"/>
    </inkml:brush>
  </inkml:definitions>
  <inkml:trace contextRef="#ctx0" brushRef="#br0">96416 2747 564,'-12'-7'88,"8"2"-11,8 2-12,8 2-11,5 1-11,3-2-7,3-1-8,3 0-8,3-1-7,5 1-5,3-1-4,4 0-7,0 0-6,-6 2-9,-4 0-10,-5 2-8,-3 0-7,-1 0-1,-1 0-3,0 0-2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5"/>
    </inkml:context>
    <inkml:brush xml:id="br0">
      <inkml:brushProperty name="width" value="0.06131" units="cm"/>
      <inkml:brushProperty name="height" value="0.06131" units="cm"/>
    </inkml:brush>
  </inkml:definitions>
  <inkml:trace contextRef="#ctx0" brushRef="#br0">78475 50990 358,'10'-8'6,"4"2"11,4 0 12,3 2 11,1 1 2,-1 2-6,-2 2-6,-2 2-6,-3 1-6,-1 2-4,-2 0-4,-2 2-4,-3 0-1,-1 3 4,-2 2 3,-2 2 3,-1 0 3,0 1 0,0 0 2,0-1 0,0 1 0,0 0-3,0-1-2,0 1-2,1 0-3,0 3 0,2 2-1,0 1-1,1 2 0,0 1 0,0 1 2,0 1 0,-1 1 0,-2 1 1,-2 0-1,-2 2 0,-1 0 0,0-3 0,0-2-1,0-1 0,0-1 0,0-1-1,0 1-1,1-1 0,-2-1-3,2-1-3,-1-3-5,0-1-4,-2-1-3,-2 2-5,-3 0-3,-3 1-4,-4-2-3,-4-3 0,-3-4-2,-4-4-1,-2-3 1,4-1 2,4 0 2,2-1 2,1-1-7,2 0-14,1 0-14,1 0-15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9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80514 46909 438,'-2'-15'30,"-2"4"6,-4 3 6,-2 3 5,-3 2-1,-1 3-8,-3 4-8,-2 2-9,0 2-8,1-2-9,1-1-9,1 0-7,0-1-4,2 0 5,1-1 3,1 1 4,2 1 7,2 2 10,4 2 11,2 2 10,1 2 2,-2 5-5,-2 3-5,-1 5-4,-2 2-5,0 1 0,0 1-3,0 1-1,1-1-2,1 0-1,0-1-1,2-1-2,0-1 0,2-1-2,0-1-1,2-1-1,0 0-1,0 1 0,0 1-2,0 1 0,0-1 0,2 0-1,0-1 1,2-1-1,-1-1 0,-1-3-1,0-1 1,-1-2 0,-1-1-1,0 1 0,0 1 0,0 1-1,3-3-8,9-8-15,8-8-15,7-8-16,3-3-2,-5 0 11,-3 2 12,-4 1 11,-4 0 0,-1 0-10,-3 0-11,0 0-11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1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82875 47675 333,'49'20'167,"16"14"-1,16 15 1,16 15 0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2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82434 47406 468,'-2'-35'66,"0"9"-10,-3 9-11,-2 9-11,-2 5-7,-2 3-3,-2 4-3,-1 2-3,-2 3-2,-2 4 0,0 2 0,-1 3 1,1 2-1,1-1-2,2 1-1,3 0-1,0 0-2,2 1-1,1 1-1,1 1-2,0-1-2,2-3-4,0-3-5,2-3-3,5-3-3,10-2 1,9-4 0,11-2 1,5-4-1,2-4-1,2-4-2,2-3 0,0-4-1,-1-2 1,-3-2 2,-2-1 1,-3 0-1,-3 3-4,-5 3-4,-3 3-4,-7 4 9,-9 6 21,-8 6 21,-9 6 22,-4 3 5,4 1-10,3 1-11,3 1-9,1 1-8,2 2-1,0 0-4,2 1-1,0 0-4,0 1-2,0 0-4,0-1-2,0 0-2,2-1-1,0 0 0,2-2 0,0-3-1,3-5 1,2-4 0,2-6 0,2-4-1,5-3-3,4-5-2,3-4-3,2-1-1,-3 1 1,-1 1 2,-3 1 1,-2 0 2,-2 1 3,-4-1 2,-3 0 3,-1 0 1,-2-1 0,-1-2 0,0 1 0,-2-2-1,-1 2 1,0 1 1,-1 1-1,-2 1 0,-1 1 0,0 0-1,-1 2-1,-4 1-2,-4 2-4,-5 3-4,-5 1-3,-2 3-2,1 6 1,1 4-1,1 5 1,1 2-4,2 0-6,3-2-8,1-1-6,2-1-5,0 0 1,2-2-1,1-1 0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2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84549 48027 555,'22'-6'7,"-3"2"17,-3 4 15,-2 3 15,-3 1 5,-1 1-6,-1 1-7,0 2-7,-2 0-7,-1 2-9,0 0-7,-2 1-8,-3 2-6,-6 3-1,-5 3-2,-7 4-3,-4 0 0,-1-2-1,-3 0 0,-1 0-1,0-3-1,5-3-3,3-3-2,5-2-4,2-2 4,0-1 10,2 1 9,1 0 9,3-1 5,8-2-2,6-3-1,7 0-2,5-3-2,3-1-5,3 0-4,3-1-4,0-2-3,-2 0 2,-1-1-1,-3-2 1,-1 1-4,-3-1-12,-1 0-10,-2 0-11,-3 0-10,-1 0-10,-2 1-10,-2-1-10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2"/>
    </inkml:context>
    <inkml:brush xml:id="br0">
      <inkml:brushProperty name="width" value="0.0584" units="cm"/>
      <inkml:brushProperty name="height" value="0.0584" units="cm"/>
      <inkml:brushProperty name="color" value="#F2395B"/>
    </inkml:brush>
  </inkml:definitions>
  <inkml:trace contextRef="#ctx0" brushRef="#br0">85375 46675 376,'1'-29'4,"0"3"9,2 5 9,0 3 8,2 5 2,2 3-2,2 4-5,2 4-2,1 2-5,1 0-3,1 0-4,2 0-4,-2 1-2,-1 4 0,-2 2 0,-2 3 0,-2 2 2,-1 0 0,-1 0 2,0-1 1,-1 3 3,0 2 4,0 3 5,0 3 5,-1 1 0,-1 1-3,0-1-5,-1 1-3,-1 0-2,0 3-1,0 1-1,0 3-1,0 0-1,0 0 0,0 1 0,0-1 0,0-1-1,0-2 1,0-1-1,0-3-1,0 0 1,0-1-1,0 1 1,0-1 0,-1 0-1,-1-1-3,0-1-3,-1 0-3,-4 0-7,-6 2-11,-5 4-12,-7 3-10,-4 0-6,-3-1 1,-3-3 0,-2-1 2,0-4-4,7-3-5,6-4-7,5-4-5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3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80150 50260 533,'10'-15'81,"4"4"-13,3 3-12,5 3-12,2 0-8,3 2-4,1-1-5,2 0-3,5 0-4,5 0-1,6 0-2,6 0-2,6 0-3,7 0-3,7 0-4,7 1-4,2-1-1,-3 2-3,-3 0-1,-3 2-1,-2 0-2,-1 0-5,-1 0-2,-1 0-4,2 0-1,3 2-1,5 0 1,3 2 0,2-1 0,-1-1 0,-1 0-1,-1-2 0,-3 0 0,-4 0 0,-3 0 0,-4 0 0,-3 0-3,-1-2-3,-1 0-5,0-1-4,-7-2 0,-10-1 3,-12 0 5,-9-1 4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4"/>
    </inkml:context>
    <inkml:brush xml:id="br0">
      <inkml:brushProperty name="width" value="0.0509" units="cm"/>
      <inkml:brushProperty name="height" value="0.0509" units="cm"/>
      <inkml:brushProperty name="color" value="#F2395B"/>
    </inkml:brush>
  </inkml:definitions>
  <inkml:trace contextRef="#ctx0" brushRef="#br0">81745 51077 432,'-16'-6'32,"0"2"-4,1 4-5,-1 3-3,-1 1-5,-1 1-4,-3 1-5,-1 2-5,-1-1-1,2-2-1,3-3 0,1 0 0,2-2 1,1 0 1,1 0 2,0 0 2,3 1 5,3 3 9,2 4 10,4 2 9,1 3 3,0 3-4,0 3-3,0 4-3,-1 2-3,0 5-3,-2 3-2,0 4-3,-1 3-1,0 2-3,0 2-1,1 2-3,-2-1-1,2-4-3,-1-4-2,0-3-3,0-5-3,2-3-3,0-5-3,2-3-4,1-4-7,4-1-10,2-2-9,4-2-10,3-4-4,7-6-2,5-6 0,7-6-1,-1-1 5,-4 1 8,-5 2 10,-5 2 8,-3 1 3,-2 1-3,-3-1-2,-1 0-4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4"/>
    </inkml:context>
    <inkml:brush xml:id="br0">
      <inkml:brushProperty name="width" value="0.05347" units="cm"/>
      <inkml:brushProperty name="height" value="0.05347" units="cm"/>
      <inkml:brushProperty name="color" value="#F2395B"/>
    </inkml:brush>
  </inkml:definitions>
  <inkml:trace contextRef="#ctx0" brushRef="#br0">83355 51161 411,'-16'-13'71,"2"8"-14,1 7-15,1 6-15,-1 5-8,0 5-2,-1 4-2,-1 3-2,-1 3 0,-2 1 3,0 1 3,-1 1 3,0-1 0,1 0 0,1-1-3,1-1-1,0-2-2,2-3-3,1-3-3,1-3-3,3-3-6,6-1-8,6-2-9,6-2-8,5-4-5,7-4-1,5-6-1,7-4 0,3-4 0,0-3 4,2-3 3,1-3 3,-2 0 4,-2 2 5,-3 5 3,-3 1 5,-4 3 4,-5 3 2,-5 1 3,-4 2 3,-5 3 8,-3 6 17,-2 4 14,-4 6 16,-1 1 1,-2 3-13,0 0-12,-1 1-12,-1 0-7,2 1-2,1-1-1,0 1-1,3 0-4,4-1-7,4 1-8,4-1-6,3-2-4,1-6 0,3-6-2,2-6-1,1-6-1,1-4 0,1-5 1,1-5-1,-1-3 0,-1-1 0,-3-1 1,-1-1 1,-3 0 1,-2 1 2,-4 1 3,-3 2 2,-2 0 1,-4 2 3,-2 3 2,-3 1 2,-4 3-1,-4 3-2,-4 2-2,-3 4-3,-3 3-5,1 2-7,-1 3-8,1 4-8,1 0-4,5-1-4,3 0-4,4-2-2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25"/>
    </inkml:context>
    <inkml:brush xml:id="br0">
      <inkml:brushProperty name="width" value="0.05664" units="cm"/>
      <inkml:brushProperty name="height" value="0.05664" units="cm"/>
      <inkml:brushProperty name="color" value="#F2395B"/>
    </inkml:brush>
  </inkml:definitions>
  <inkml:trace contextRef="#ctx0" brushRef="#br0">85401 50916 388,'-13'-1'0,"8"-1"0,6 0 0,8-1 0,4-1 5,3 2 11,3 0 11,3 2 11,1 0 1,-3 2-9,-1 0-7,-2 2-9,-3 0-4,-3 2 1,-3 0 0,-2 1 1,-3 1 0,-1 2 2,0 0 2,-1 1 2,-2 2 1,-1 0 2,0 1 2,-1 1 1,-1 1 0,2 1-4,0 2-2,2 0-4,0 1-1,0 3-1,0 1-1,0 3 0,0 1 0,2 2-1,0 3 0,2 1 0,-1 0 0,-1-2-2,0-1 1,-1-3-2,-2-1 0,-1-3 0,0-1 0,-1-3-1,-3 0-2,-4-1-6,-4 1-5,-3 0-6,-3-3-2,1-1 1,-1-4 0,1-3 0,-6 0-4,-8 0-10,-8 1-8,-9 2-10,-1-2-8,8 1-7,7-2-8,9 0-7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8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98557 2000 544,'-16'23'141,"2"-1"-33,1-1-33,1-1-32,1 0-19,0-1-4,2 1-4,1 0-5,0 0-2,2 1-4,1 0-2,0 3-3,1-2-1,0-3-2,0-3-1,1-3-2,2-3-6,7-2-11,7-4-12,8-2-11,3-5-1,1-6 10,1-6 9,1-5 10,-2-3 7,-3 2 3,-5 3 3,-3 1 4,-3 3 2,-3 1 4,-1 2 1,-2 2 4,-1 2 1,0-1 0,0 0 1,0 0 0,-1 0-2,-2-2-5,-2 0-4,-2-1-4,-1 0-3,0 0 1,0 2 0,0 1 1,0 0 2,0 0 3,0 0 4,1 0 3,-2 1-1,-2 1-6,-2 0-5,-2 2-6,0 0-2,1 2 0,0 0 0,2 2 0,-1 0-1,-2 2-2,-1 0-2,-3 2-2,-1 0-1,1 2 0,-1 0 0,0 1 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2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88271 51528 569,'-13'0'6,"6"0"12,6 0 13,6 0 12,5-1 1,6-2-9,4-2-9,5-1-9,1-2-7,-1 0-6,-3 0-4,-1 0-7,-2 1 0,-3 1 1,-1 0 3,-2 2 3,-2 0 0,-1 2 0,0 0 0,-2 2 1,-3 4 0,-6 8 2,-6 7 2,-6 9 2,-5 5 1,-3 4-1,-5 4 0,-3 4-1,-1 0-2,1-3-2,3-5-4,1-4-4,4-4-1,3-5 0,4-5-1,5-5 0,4-5-4,8-6-8,6-6-7,7-6-8,3-3 1,-1-1 8,-1-2 9,0 0 8,-3 1 7,-1 3 7,-2 3 7,-2 2 6,-1 4 7,0 2 11,-1 3 8,1 4 10,-1 2 0,0 2-9,-2 1-10,0 3-9,-2 1-8,-1 1-7,0 1-5,-1 2-8,-1 0-5,0 1-3,0 1-4,0 1-4,-2-1-6,0-1-8,-4-3-8,0-1-9,-1-5-4,2-6 0,2-8 0,2-6-1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3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89250 52400 574,'29'37'148,"-5"-6"-33,-5-4-34,-5-5-34,-3-2-23,-3-1-13,-1 1-13,-2 0-13,-1-2-9,0-1-6,0-3-4,0-1-6,-1-4-6,-2-4-6,-2-6-6,-2-4-6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4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89573 50927 542,'8'-6'117,"2"2"-27,0 4-25,1 3-26,1 1-17,0 1-10,-1 1-9,1 2-8,-1 0-5,-2 2 2,-2 0 2,-2 1 1,-4 2-4,-2 1-11,-5 3-10,-4 2-11,-4 1-4,-2 1 2,-3 1 3,-3 1 1,-1-1 6,1-1 7,1-3 8,1-1 7,2-2 6,3-3 7,2-1 4,4-2 6,3-2 4,2 0 0,4-2 1,3 0 1,2-3 1,5-1 2,4-2 0,4-1 2,2-4-2,1-4-4,1-4-5,1-3-4,-1-1-4,-3 2-1,-3 4-1,-3 3-2,-4 3-1,-6 6 2,-6 4 0,-6 6 2,-3 2 1,-1 1 1,-2 1 0,0 2 2,1-1 0,1-1-2,2-1-1,2-1-1,2-1-1,1 0 0,0-2-2,2-1 0,2-1-4,6-2-4,4-2-4,5-2-6,3-1 0,0-2 3,-1-1 4,1 0 3,-2-1 3,-1 0 1,-2 0 2,-2 1 1,-3 0 2,-4 2 1,-4 2 0,-4 2 1,-2 1-7,0 3-13,1 2-14,-1 2-13,-1 2-2,-2 3 10,-2 3 10,-1 3 11,-3 1 6,0-1 3,-1-1 2,-1 0 3,-1-3 2,1 1 3,-1-2 4,1-1 3,-1-2 3,1-1 3,-1-2 3,1-2 3,0-1 3,2 0-1,2-1 2,3 1-1,3 0 4,6-2 3,6-1 5,6 0 5,6-4-2,7-6-6,7-6-7,7-6-7,4-3-5,2-1-3,2-1-3,2-1-3,-1 1-2,-2 1-4,-3 3-4,-3 1-2,-5 3-2,-6 2 2,-5 4 0,-6 3 2,-6 4 2,-3 6 5,-4 5 4,-4 7 5,-4 4 0,-3 1-2,-5 3-4,-4 1-3,-2 1-4,-1-1-5,-1-1-6,-1-1-5,-1-1-4,-1-1-4,-1-1-3,-1-1-3,1-2-3,1-5 0,3-3-2,1-4 0,2-3-2,3-2-1,1-2-1,3-2-1,0-3 3,2-4 5,1-3 6,0-5 6,3-1 6,0 1 6,4 1 6,1 1 6,2 1 9,1 4 11,4 3 12,0 2 12,4 4 4,6 4-2,4 4-3,5 4-3,6 4-5,6 3-7,8 5-7,6 3-7,4 2-7,0-1-6,0-1-5,0-1-7,-5-2-12,-10-3-20,-10-3-21,-9-2-20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5"/>
    </inkml:context>
    <inkml:brush xml:id="br0">
      <inkml:brushProperty name="width" value="0.03647" units="cm"/>
      <inkml:brushProperty name="height" value="0.03647" units="cm"/>
      <inkml:brushProperty name="color" value="#00BFF3"/>
    </inkml:brush>
  </inkml:definitions>
  <inkml:trace contextRef="#ctx0" brushRef="#br0">87349 46955 603,'17'6'91,"3"-1"-20,4-2-21,2-2-20,0-1-14,-2-2-5,-1 0-6,-2-2-6,-3 0-2,1-2-1,-2 0 0,-1-1-1,-4 2 1,-6 6 3,-8 6 2,-6 6 3,-6 4 0,-6 5-2,-3 3-2,-6 5-3,-3 1-1,1 0-2,0 1-2,-1-1-1,2-1-1,3-2 1,4-1 1,2-3 1,2-2 0,4-3-2,3-3-1,3-2-2,4-6-4,8-6-11,6-8-9,7-6-9,5-4-2,1-1 10,3-2 8,1 1 8,1-1 7,-3 2 5,-1 3 4,-3 1 6,-2 3 4,-3 2 4,-2 4 6,-4 3 3,-1 1 8,0 1 9,0 2 9,-1 0 10,2 3 1,0 2-5,1 3-5,2 3-5,-2 3-6,-1 2-5,-2 1-7,-2 3-6,-2 1-5,0 3-3,-2 1-4,0 2-4,-2 1-4,0-1-7,-2-1-8,0-1-7,0-6-10,2-9-14,2-10-14,2-10-14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5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88650 47977 681,'8'-6'3,"0"2"7,0 4 7,-1 3 7,2 2 5,4 3 3,2 3 4,3 4 3,0 0-1,-2-1-5,-4-1-5,-3 0-4,-2-3-19,0 1-30,-2-2-32,0 0-32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6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89297 46611 607,'7'-15'3,"-1"4"7,-1 3 5,0 3 6,-1 3 2,0 5-1,0 6-2,0 4-2,-2 4-6,-4 3-13,-4 3-11,-4 3-13,-2 0-5,-2-3 2,0-3 2,-1-3 2,0-3 3,3-4 4,1-4 4,2-4 4,3-2 8,6 0 8,5 0 9,4 0 10,4-2 2,3-2-4,3-4-4,4-2-5,-1-1-2,-2 3 0,-1 1-2,-2 2 0,-4 2-2,-5 4-3,-4 2-1,-6 4-3,-4 2-1,-5 1 1,-5 3 1,-5 2 0,-2 0 0,2 1 1,3 0 0,1-1 0,2 0 0,3-2-1,1-3-1,2-1-2,4-1-1,8-2-1,6-1 0,8 0-2,1-3 0,1-2-2,-2-4 0,-1-2-1,-1-1-1,-3 2 0,-1 2 1,-2 2-1,-2 2 0,-4 2-2,-3 2-1,-2 2-2,-3 1 1,-2 0 3,-2 0 4,-1-1 4,-3 2 2,-2 2-1,-1 2 0,-3 1-1,0 2 0,3-2-1,1-1-2,2-1-1,3-1-2,2 0-5,4-2-3,3 0-4,2-4-1,3-3 4,4-4 3,2-3 3,1-3 2,-2 2 0,-2 0 0,-2 2 0,-3 1 4,-2 4 9,-4 2 8,-2 4 9,-3 1 2,0 1-5,-1 2-3,-1 0-4,-1 1-2,0 0 1,0-1 0,1 1 1,-1-1 1,2-1 2,0 0 2,2-2 2,5-2 3,8-4 5,9-4 6,10-4 5,3-3-3,2-2-10,1-1-10,1-3-11,0 0-7,-1 3-2,-1 1-2,-1 2-2,-3 2 1,-3 2 4,-5 2 4,-3 3 5,-5 2 5,-4 5 5,-6 5 5,-4 6 5,-4 1-1,-4 1-7,-2-1-8,-3 1-8,-3 0-3,-1 3-3,-3 1-1,-1 3-3,-2 0 0,-3 1 0,-1-1-1,-2 1 1,-1-3-4,3-1-6,1-4-5,3-3-6,3-4-4,5-5-3,5-4-2,5-6-3,2-3 0,2-1 4,0-3 2,2-2 3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6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89250 48450 569,'52'39'127,"-4"0"-28,-6 0-30,-4 0-28,-2 1-16,1 2-2,0 3-3,2 1-1,-1-1-12,-1-1-17,-3-2-19,-2-1-18,-3-7-11,-7-8-5,-5-9-4,-6-8-5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36"/>
    </inkml:context>
    <inkml:brush xml:id="br0">
      <inkml:brushProperty name="width" value="0.02555" units="cm"/>
      <inkml:brushProperty name="height" value="0.02555" units="cm"/>
      <inkml:brushProperty name="color" value="#00BFF3"/>
    </inkml:brush>
  </inkml:definitions>
  <inkml:trace contextRef="#ctx0" brushRef="#br0">88131 48650 861,'-14'2'4,"5"4"7,3 4 8,4 3 8,2 5 0,2 4-5,0 3-6,2 4-6,-1 5-7,-1 7-10,0 5-9,-2 6-9,0-2-6,0-10-6,0-10-4,0-9-5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0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95292 39257 497,'-28'-8'0,"7"2"0,7 1 0,7 0 0,5 2 6,5 0 10,6 2 12,4 0 10,1 1 4,-1 0-6,-2 0-6,-2 0-5,1 0-3,4 0 1,3 0 1,5 0 1,6 0-1,10-2-1,10 0-1,10-1-1,3-2-2,-1-1 0,-2 0-2,-2-1-2,-4-1-2,-4 2-4,-6 1-4,-4 1-5,-5 0-5,-3 2-9,-5 0-8,-3 2-9,-4-1-6,-1-1-4,-2 0-5,-2-1-4,-3-2 0,-1 0 3,-2-1 4,-2-2 3,-2 1 4,-2-1 3,-2 0 4,-2 0 3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0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97197 39500 501,'-15'0'0,"4"2"0,3 0 0,3 2 0,1 1 10,2 1 20,0 3 21,2 2 20,0 2 3,2 3-13,0 3-13,2 4-13,-1 2-10,-1 6-3,0 5-5,-1 5-4,-1 4-3,0 7 0,0 6 0,0 6 1,0 2-11,2 1-17,0-1-18,1 1-18,1-4-5,0-5 7,0-6 9,0-6 8,0-7 1,0-7-6,0-9-6,0-7-6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9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97887 1450 537,'-1'23'120,"-1"1"-24,0-1-24,-1 1-25,-1 1-15,0 3-4,0 3-4,0 2-4,-1 4-5,-4 5-7,-2 2-8,-3 6-5,-2 1-5,1 3-2,-1 2-1,0 2-2,1-2-7,1-7-11,1-4-13,0-7-11,2-6-5,3-6 4,1-5 3,2-6 2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2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99231 39091 551,'8'-16'1,"17"1"4,17-1 3,16 0 3,3 2 3,-12 3 3,-12 3 3,-11 2 2,-6 1 0,3 0-3,1-1-3,3-1-2,-2 0-3,-5 2-1,-5 2-1,-5 2-1,-5 3 1,-8 6 1,-6 4 2,-7 5 2,-6 3 0,-1 1-1,-4 1-1,-3 1-2,-2 1 0,-1 1-2,-1 1 0,0 1-2,-2 0 0,1 1-3,0-1-1,0 1-3,1 0-1,5 1-4,3 0-1,5 2-4,3 0-3,2-3-4,4-2-3,3-1-4,3-4-4,6-5-2,4-5-3,6-4-3,3-6 0,3-6 4,3-6 3,3-5 3,2-5 4,-1-2 2,1-1 4,-1-2 2,-1 0 4,-4 2 5,-5 4 4,-3 3 4,-2 4 11,0 3 18,0 4 18,-1 4 18,2 4 4,0 6-10,1 4-9,2 5-10,-1 4-7,-1 1-6,-1 3-5,0 1-6,-3 2-4,-1 3 1,-2 1 0,-1 3-1,-4 0-4,-1 0-9,-2 0-10,-1 1-8,-3-3-8,0-2-5,-1-3-5,-1-3-6,-1-5-6,2-7-6,1-6-6,0-8-5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2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100800 40000 683,'16'2'3,"1"4"6,1 4 6,1 3 6,1 4 7,-1 1 7,1 3 7,0 2 6,-3 0-1,-1 0-13,-4 1-11,-3-1-12,-2 0-10,0-3-10,-2-1-7,0-2-10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3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102039 37600 452,'36'0'2,"-8"0"3,-6 0 4,-6 0 4,-5 2 3,1 6 4,0 4 4,0 5 4,-2 3-4,-1-1-9,-2 1-10,-2-1-9,-3 2-7,-4-1-5,-4 2-3,-4 2-3,-3-1-3,-5 1-1,-4-1 1,-3 1-2,-3-2 3,-3-2 4,-1-1 5,-2-2 4,-1-1 3,1-1 2,1 1 2,1 0 1,2-1 2,3 1 2,4 0 2,2-1 2,3 0 3,4-1 8,4-1 5,5 0 7,5-2 5,9-1 3,9 0 5,9-2 3,6-3-3,1-6-9,2-6-9,2-5-9,0-4-7,-3 0-6,-3 1-5,-3-1-5,-5 1-3,-3 2-1,-6 3-2,-5 1 0,-4 2 0,-6 4 3,-5 3 2,-4 2 2,-2 3 5,1 2 5,0 1 6,2 3 7,0 2 3,1 2 1,-1 1 2,0 3 1,-1 1-1,0 3 0,-1 1-3,-1 3-1,-2 0-2,0 1-3,-1-1-2,-1 1-4,-1-2-2,0-2-4,1-1-2,-1-2-2,5-8-8,10-13-13,10-12-10,10-13-13,4-8-2,1-4 7,-1-5 8,1-3 8,-3 3 7,-5 8 7,-5 9 7,-4 9 7,-6 6 7,-5 4 6,-4 4 7,-5 4 6,-3 4 0,-1 2-5,-2 3-4,1 4-6,-1 0-3,2-1-2,2-1-2,3-1-2,5-1-2,10 0-3,10-2-2,9-1-3,6-1-2,-1-4 0,0-2 1,1-4 0,-2-1 0,-3 0 1,-3 0 1,-3 1 1,-4 1-1,-6 6-3,-6 4-2,-6 5-3,-6 4 0,-6 1 1,-5 3 0,-6 1 2,-4 2 1,1 1 2,-1 1 2,1 1 1,0 1 3,1 1 2,1 1 2,2 1 3,0 0 3,2 0 5,3 1 6,2-1 5,2-2 1,4-5-1,4-5-3,5-5-1,6-6 1,11-6 6,11-7 6,11-8 5,8-6-2,6-7-11,6-7-9,6-6-11,2-3-7,-1 1-4,-1 3-4,0 2-3,-5 4-1,-6 5 3,-8 7 4,-6 5 2,-6 4 2,-5 3-1,-5 1-1,-5 2-1,-5 4 5,-4 8 14,-6 6 13,-4 7 14,-5 5 1,-3 1-6,-5 2-9,-4 3-7,-2 1-6,-3 2-2,-1 2-3,-2 3-3,-3 0-1,-3 0 0,-3 0-1,-2 0 0,-3-2-6,-1-3-13,0-5-13,-2-3-14,2-5-4,4-5 2,4-5 4,4-5 2,2-3 4,1-2 4,1-2 2,1-2 4,3-4 1,5-9-4,5-8-1,5-7-3,3-4 1,2 0 4,2-1 4,2 1 4,2 2 4,2 5 3,2 5 2,2 5 3,1 4 6,1 3 10,2 3 10,0 2 10,3 5 7,5 6 4,5 6 4,5 6 5,5 5-1,6 6-6,6 6-6,6 7-5,5 4-8,2 4-8,3 3-11,3 5-8,-3-2-6,-10-8-1,-10-8-2,-10-7-1,-6-6-8,-3-2-14,-3-1-14,-2-2-15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4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96925 44895 511,'-8'-7'0,"2"0"0,1 2 0,0 1 0,2 2 9,0 5 17,2 6 19,1 4 17,-1 6 4,-1 5-9,0 6-10,-1 7-9,-1 5-6,0 6-4,0 5-5,0 7-3,0 5-4,0 3-5,0 5-4,1 3-5,-2 3-6,0 1-6,-2 0-6,0 2-7,0 1-2,0 2-2,2 2-1,1 3-1,0-4-3,2-6-5,0-7-5,2-7-5,0-10-1,2-12 3,0-13 2,2-13 3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4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97690 46350 578,'-46'74'65,"1"-9"-10,3-9-8,2-8-10,1-7-8,0-4-7,0-4-6,0-3-7,0-5-3,3-3 0,2-5 1,1-3 1,5-3-2,5-3-1,7-1-2,5-2-3,7 0 1,8 2 4,8 2 2,7 2 5,7 0 0,5 1-2,5 0-1,5 0-1,3-1-1,4 1 0,2 0 2,4 0 0,0-2-4,-1-1-12,0-2-12,-2-2-10,-3-2-6,-8-2-3,-6-2-1,-7-2-1,-5-1-3,-3 0-3,-3 0-4,-2 0-3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5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99809 46066 475,'16'-7'33,"2"2"0,0 2 1,1 2 0,3 1-2,5 0-5,5 0-6,5 0-6,-1 0-3,-4 0-4,-5 0-4,-5 0-3,-7 4 2,-10 8 7,-10 7 6,-10 9 7,-6 4 1,-5 2-4,-3 2-4,-5 3-4,0 0 1,0 0 5,1 0 7,1 0 5,1 0-2,1-2-8,1 0-9,2-1-9,0-1-8,1-2-5,0 0-5,3-1-7,5-8-9,14-15-14,12-14-15,13-15-15,6-7 0,-1 3 13,-1 1 13,-1 3 12,-1 2 12,-3 5 8,-1 3 9,-2 4 9,-2 4 9,-1 2 7,-1 3 9,0 4 7,-3 3 5,-1 3 3,-2 5 2,-2 4 2,-2 1-1,0 2-7,-2 1-7,0 1-7,-3 1-6,-2 1-6,-4 1-7,-2 1-6,-1-2-8,1-6-10,0-3-11,2-6-11,2-6-6,2-6-2,4-8-3,2-6-2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5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100900 47743 663,'9'-8'4,"1"2"7,3 1 8,2 1 8,0 1 4,-1 3 1,-1 4 0,0 2 1,-1 3 0,1 4-3,1 2-1,2 3-2,-2 1-7,-3-1-12,-3-1-10,-2 0-12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6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101970 45400 454,'15'0'7,"-1"0"11,-1 0 14,0 0 11,-1 0 3,1 2-9,1 0-10,2 2-8,-2 1-6,-3 1-4,-3 3-3,-2 2-4,-4 1-7,-4 2-11,-4 0-12,-4 1-12,-4 2-4,-7 1 1,-5 3 3,-7 1 1,-3 3 5,-2 1 7,-2 3 8,-2 1 8,0 0 5,5-1 4,4-3 3,4-1 3,4-3 5,4-1 6,6-3 5,5-1 5,6-3 4,8-4 3,8-5 2,7-3 3,6-3-2,3-4-6,3-2-5,3-3-6,-2-1-5,-5 0-2,-7 2-3,-5 1-4,1-3-1,7-6-1,8-5-1,9-7 0,-1 1 0,-6 5-1,-7 7 1,-7 5 0,-8 5-4,-8 4-8,-10 4-7,-8 4-9,-3 2 0,3 0 4,3 0 4,3-1 5,3 1 6,4-2 9,4-1 9,4 0 9,1-2 4,1 0 1,0-2-1,0 0 1,-2 2-3,-2 9-8,-4 8-6,-2 7-7,-4 5-3,-4 1-1,-4 1-1,-3 1 1,-2-3-5,0-4-6,2-5-7,1-5-8,4-5-1,8-8 3,8-7 2,8-6 3,6-4 5,3-1 9,5-1 8,3-2 9,1 2 6,-3 1 3,-3 2 3,-3 2 4,-3 3 1,-3 2-2,-3 4 0,-2 3-1,-5 2-3,-6 5-5,-6 4-4,-6 4-5,-4 1-7,-1 1-8,-3-1-8,-1 1-8,-2 0-5,-1 3 0,-1 1-1,-1 3 0,-2 0 3,-1-1 6,-2-1 7,-2-1 6,0-2 8,5-1 8,3-3 8,5-1 8,3-2 4,5-3 1,3-1 0,4-2 0,6-2 1,10-2 0,8-2 0,9-2 1,6-4-2,6-6-4,5-6-2,4-5-5,1-3-2,-4 3-4,-4 1-2,-3 3-4,-5 1-1,-4 4 1,-3 3 0,-5 2 2,-4 5 2,-6 6 6,-6 6 6,-6 6 4,-5 2 1,-4 1-6,-4-1-7,-3 1-5,-4 0-5,0 1-3,-1 1-4,0 1-3,-4 2-5,-3 1-3,-5 3-3,-3 1-5,-1-1-3,2-3-4,1-5-2,3-3-4,1-5-5,1-5-3,1-4-6,2-6-4,2-3 1,4-1 8,6-3 8,5-2 7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9:44:46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101500 48090 524,'25'-5'101,"3"8"-16,3 6-17,3 7-16,5 8-10,10 7-5,8 8-5,9 8-4,6 7-7,3 5-11,3 7-12,3 5-10,-5-2-5,-10-10 3,-10-12 2,-12-10 3,-7-8-11,-3-3-24,-5-5-24,-3-3-25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3"/>
    </inkml:context>
    <inkml:brush xml:id="br0">
      <inkml:brushProperty name="width" value="0.04587" units="cm"/>
      <inkml:brushProperty name="height" value="0.04587" units="cm"/>
      <inkml:brushProperty name="color" value="#F2385B"/>
    </inkml:brush>
  </inkml:definitions>
  <inkml:trace contextRef="#ctx0" brushRef="#br0">12105 24990 479,'-13'-5'11,"6"8"22,6 6 22,6 7 22,3 4 4,0 3-13,-1 1-15,1 3-13,0-1-10,2-1-5,0-3-7,1-1-5,0-2-5,0-1-2,-2-1-4,-1-1-1,0-1-3,-2-1 2,-1-1 0,0 0 1,-2-5-14,-2-6-30,-2-8-30,-2-6-29,-1-3-4,2 1 21,0 1 21,2 0 21,0 2 14,0 1 6,0 0 6,0 2 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09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99724 1411 521,'0'-14'5,"2"3"10,0 3 9,2 2 11,-1 5 6,-1 6 4,0 6 3,-1 6 3,-3 4-1,0 5-7,-3 3-8,-2 4-7,-1 3-6,-2 2-5,0 3-5,-1 1-5,-1 2-6,0 2-10,0 2-9,1 2-8,-1-1-3,2-2 2,1-4 3,1-2 3,0-5-6,2-8-16,0-6-16,2-6-16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3"/>
    </inkml:context>
    <inkml:brush xml:id="br0">
      <inkml:brushProperty name="width" value="0.04075" units="cm"/>
      <inkml:brushProperty name="height" value="0.04075" units="cm"/>
      <inkml:brushProperty name="color" value="#F2385B"/>
    </inkml:brush>
  </inkml:definitions>
  <inkml:trace contextRef="#ctx0" brushRef="#br0">12415 24250 539,'0'16'144,"2"-1"-33,0 1-34,2 0-32,-2 0-20,-4 4-4,-4 4-5,-4 2-4,-3 3-5,-3 4-4,-3 4-5,-3 4-4,-3 2-6,-1 0-10,-3 0-11,-1 0-8,-2 0-6,-3-2 2,-1 0 0,-2-1 0,0-5 2,4-6 2,2-7 2,3-7 3,4-4 3,3-2 7,4-2 4,5-2 7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3"/>
    </inkml:context>
    <inkml:brush xml:id="br0">
      <inkml:brushProperty name="width" value="0.04169" units="cm"/>
      <inkml:brushProperty name="height" value="0.04169" units="cm"/>
      <inkml:brushProperty name="color" value="#F2385B"/>
    </inkml:brush>
  </inkml:definitions>
  <inkml:trace contextRef="#ctx0" brushRef="#br0">11350 26428 527,'7'-21'17,"-1"3"4,0 4 4,-2 5 3,1 2 2,0 2 1,1 2-1,2 2 0,-1 2 0,1 2 0,0 2 1,0 2 1,-1 2-2,1 5-3,0 4-3,0 3-3,-1 4-5,-1 3-5,-1 3-4,0 3-5,-2 1-4,0 4 1,-2 1-2,0 2 0,-1-1-8,0-2-13,0-3-16,0-4-13,-1-3-3,0-7 9,-2-5 9,0-6 8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4"/>
    </inkml:context>
    <inkml:brush xml:id="br0">
      <inkml:brushProperty name="width" value="0.04053" units="cm"/>
      <inkml:brushProperty name="height" value="0.04053" units="cm"/>
      <inkml:brushProperty name="color" value="#F2385B"/>
    </inkml:brush>
  </inkml:definitions>
  <inkml:trace contextRef="#ctx0" brushRef="#br0">10796 26544 542,'30'-15'5,"-3"4"10,-3 3 9,-3 3 9,0 0 6,3 0 1,3-2 1,3 0 0,1 0-1,0 1-5,1 0-4,-1 2-4,-1 0-5,-3 2-5,-3 0-5,-3 2-5,-4 2-4,-3 4-5,-4 4-5,-4 3-3,-5 3-5,-6 1-3,-6 2-5,-6 0-3,-4 1-1,-3 3 2,-3 1 2,-2 3 1,-2-1 3,1 0 2,1-1 3,1-1 2,-1 0 4,-2-1 4,-4 1 4,-3-1 5,2-1 4,8-3 2,6-3 4,7-2 2,9-7 4,13-7 4,14-7 4,11-9 3,6-3-1,-1 1-4,-3 1-5,-2 1-6,-2 1-3,-1 2-3,-3 2-2,-1 3-2,-3 1-5,-3 2-8,-3 2-6,-3 2-7,-4 5-8,-6 8-9,-6 7-9,-6 9-8,-5 2-2,-3-2 7,-5-2 6,-3-1 6,-5-1 5,-5-1 3,-4 1 3,-6-1 3,-3 1 3,-2-1 3,-2 0 4,-1 1 2,0-1 2,4-1 3,4-1 1,4-1 2,4-2 4,4-3 6,3-3 5,5-2 5,4-2 7,5-1 8,4 1 7,6 0 7,3 1 3,2 1 1,2 3 0,2 2 0,2 1-9,2-1-16,1 1-17,3 0-18,1-1-7,0-1 2,-1-1 1,1-1 1,-1-1-6,0-2-16,-2-2-15,-1-2-15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4"/>
    </inkml:context>
    <inkml:brush xml:id="br0">
      <inkml:brushProperty name="width" value="0.05299" units="cm"/>
      <inkml:brushProperty name="height" value="0.05299" units="cm"/>
      <inkml:brushProperty name="color" value="#F2385B"/>
    </inkml:brush>
  </inkml:definitions>
  <inkml:trace contextRef="#ctx0" brushRef="#br0">11500 28868 415,'14'7'5,"-1"0"11,-2-2 11,-2 0 10,1 0 5,3 5-1,5 4-1,4 4-2,2 2-3,2 1-6,3 0-4,1 3-5,1-1-4,-1 2-3,-1 1-1,-1 1-4,-2 0 0,-2-3-1,-1-2 2,-2-1-1,-3-3-2,-1-3-4,-3-3-5,-1-2-5,-2-7-3,-2-10-3,-2-10-2,-2-9-3,-1-8 0,1-5 2,2-4 1,0-5 1,1-2 4,0 4 3,0 2 3,-1 4 5,1 3 3,0 7 4,0 6 3,0 5 5,1 5 4,3 1 6,3 2 7,4 2 6,-1 3 0,-1 2-7,-3 4-6,-1 3-6,-1 2-5,2 3-3,0 3-2,1 4-2,-1 0-8,-1 1-12,-2 0-11,-2-1-12,-2 1-5,-2-1-1,-3 1 0,0 0 1,-4-2-1,-2-1-3,-4-2-2,-2-2-3,-1-2 2,1-1 4,0-1 5,2 0 5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4"/>
    </inkml:context>
    <inkml:brush xml:id="br0">
      <inkml:brushProperty name="width" value="0.03449" units="cm"/>
      <inkml:brushProperty name="height" value="0.03449" units="cm"/>
      <inkml:brushProperty name="color" value="#F2385B"/>
    </inkml:brush>
  </inkml:definitions>
  <inkml:trace contextRef="#ctx0" brushRef="#br0">12500 28677 637,'38'-6'134,"-2"2"-32,-2 4-32,-1 2-30,-2 3-24,0 0-16,0 1-15,1 1-15,-4 0-14,-6-2-10,-5-3-9,-6 0-11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5"/>
    </inkml:context>
    <inkml:brush xml:id="br0">
      <inkml:brushProperty name="width" value="0.04741" units="cm"/>
      <inkml:brushProperty name="height" value="0.04741" units="cm"/>
      <inkml:brushProperty name="color" value="#F2385B"/>
    </inkml:brush>
  </inkml:definitions>
  <inkml:trace contextRef="#ctx0" brushRef="#br0">14516 26191 464,'7'-4'100,"-2"8"-25,-3 8-25,0 7-25,-6 8-16,-6 5-8,-7 6-9,-7 6-7,-4 3-5,1-2-1,0 0-1,-1-2-1,2-2-1,3-3 1,3-5-1,3-4 0,4-4 2,3-5 5,4-4 5,4-6 4,3-4 3,4-1 4,2-2 3,3-1 2,5-2 2,4 0-1,4 0-1,7 0-1,-1 0 3,-2 3 9,-3 2 8,-3 2 7,-3 2 4,-4 3-3,-5 4-3,-3 2-2,-3 3 0,-2 3 2,-2 3 1,-2 3 2,-2 1 0,-2 2-2,-1 1-3,-3 1-2,0-1-3,0-2-3,2-1-3,1-3-4,0-1-1,2-3 0,1-2-1,0-1 1,2-8-15,0-14-27,2-14-27,0-13-28,2-6-8,0 3 12,2 3 12,0 3 12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5"/>
    </inkml:context>
    <inkml:brush xml:id="br0">
      <inkml:brushProperty name="width" value="0.04135" units="cm"/>
      <inkml:brushProperty name="height" value="0.04135" units="cm"/>
      <inkml:brushProperty name="color" value="#F2385B"/>
    </inkml:brush>
  </inkml:definitions>
  <inkml:trace contextRef="#ctx0" brushRef="#br0">15100 26733 531,'30'-57'23,"-3"12"6,-3 12 7,-3 12 5,-1 5 4,1 2-2,1 1-1,1 1-1,1 1-4,1 2-6,1 2-8,1 3-6,-1 0-4,0 2 0,-1 0 1,0 2-1,-3 0-5,-2 0-14,-1 0-14,-2 0-12,-2-1-12,-1 0-12,-1-2-12,0 0-11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5"/>
    </inkml:context>
    <inkml:brush xml:id="br0">
      <inkml:brushProperty name="width" value="0.04276" units="cm"/>
      <inkml:brushProperty name="height" value="0.04276" units="cm"/>
      <inkml:brushProperty name="color" value="#F2385B"/>
    </inkml:brush>
  </inkml:definitions>
  <inkml:trace contextRef="#ctx0" brushRef="#br0">15740 25551 514,'-14'-31'14,"4"17"27,4 17 29,4 16 27,2 10 2,-2 6-24,0 5-23,-1 4-24,-3 4-19,-4 2-14,-4 2-15,-3 2-15,-4 0-7,-2-1-1,-1-1-1,-2 0-1,-1-5 4,3-6 5,1-7 7,3-7 6,1-5 5,2-3 3,3-3 2,1-3 3,5-3 8,6-4 11,7-4 13,8-4 12,6-5 6,9-4 0,7-5 0,8-5 0,3-2-2,-4 1-5,-2 1-6,-3 1-5,-3 2-6,-2 5-5,-2 3-7,-1 4-5,-4 3-10,-3 2-12,-5 2-13,-3 2-13,-4 2-2,-2 3 7,-4 4 7,-2 2 8,-3 1 0,-1-1-4,0-1-6,-1 0-5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5"/>
    </inkml:context>
    <inkml:brush xml:id="br0">
      <inkml:brushProperty name="width" value="0.04153" units="cm"/>
      <inkml:brushProperty name="height" value="0.04153" units="cm"/>
      <inkml:brushProperty name="color" value="#F2385B"/>
    </inkml:brush>
  </inkml:definitions>
  <inkml:trace contextRef="#ctx0" brushRef="#br0">16094 28400 529,'-13'1'56,"5"4"6,5 2 5,5 3 5,1 5-3,1 5-15,0 7-13,0 5-14,-1 4-11,1 2-10,0 2-7,0 3-9,-1-2-4,-2-1 1,-2-1 1,-2-3 0,-1-4-4,0-6-11,0-5-11,1-6-11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6"/>
    </inkml:context>
    <inkml:brush xml:id="br0">
      <inkml:brushProperty name="width" value="0.04237" units="cm"/>
      <inkml:brushProperty name="height" value="0.04237" units="cm"/>
      <inkml:brushProperty name="color" value="#F2385B"/>
    </inkml:brush>
  </inkml:definitions>
  <inkml:trace contextRef="#ctx0" brushRef="#br0">16100 28965 519,'17'-22'23,"1"1"2,3 2 1,1 3 3,2 0-1,1 1 0,1-1-2,1 0 0,1 2 0,1 1 2,1 2 2,1 2 3,-1 3-1,-2 2-4,-1 4-5,-3 3-3,-3 3-5,-5 5-3,-4 5-4,-6 5-3,-5 6-3,-8 5 1,-6 6-1,-7 6 0,-4 2-2,-1 0-1,-1-2-2,-1 0-1,2-4-3,3-6-1,4-5-2,5-7-1,7-8 1,14-10 5,12-12 4,13-10 6,7-4-3,2 1-6,2 3-8,2 1-8,0 3-6,-4 2-4,-2 4-4,-3 3-5,-5 2-4,-6 0-6,-5 1-4,-6 2-6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10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100632 2116 481,'15'-30'9,"-2"5"-1,-3 3-2,-1 5 1,-2 2 2,-2 2 9,-2 3 8,-2 1 9,-1 1 3,0 0-1,0 0-1,0 1-1,-2-1-2,-4 2-5,-4 1-5,-3 0-3,-4 3-4,-2 4-1,-2 4-3,-1 4-1,-1 3-2,-1 3-2,1 3-2,-1 3-1,2 2-1,1 1 0,2 1 1,3 1 0,1-1 1,2-1 0,2-3 0,3-1 1,1-3-1,2-1-1,2-3-1,2-1-2,2-2-2,4-1-3,2 0-4,4-2-3,1-1-4,3-4-7,1-3-7,3-2-7,2-4-2,1-6-1,3-4 2,1-5 0,2-3 1,-1-3 3,0-1 3,1-2 1,-3 1 4,-5 5 1,-5 5 3,-4 5 3,-4 3 4,-1 2 7,-1 2 8,0 3 6,-2 1 13,0 3 17,-2 4 18,0 2 17,-2 4 4,0 2-12,-2 3-11,0 3-11,0 3-9,0 1-6,2 2-5,0 3-6,2 0-7,2 1-5,2-1-8,2 0-6,1 0-7,0-1-6,-1-1-8,1-1-7,0-3-4,0-3 1,0-4-2,0-4 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7"/>
    </inkml:context>
    <inkml:brush xml:id="br0">
      <inkml:brushProperty name="width" value="0.0491" units="cm"/>
      <inkml:brushProperty name="height" value="0.0491" units="cm"/>
      <inkml:brushProperty name="color" value="#F2385B"/>
    </inkml:brush>
  </inkml:definitions>
  <inkml:trace contextRef="#ctx0" brushRef="#br0">4376 25676 448,'7'-8'0,"0"0"2,-2 0 2,0 1 1,-5 4 8,-8 11 15,-8 11 14,-7 11 15,-6 6-1,-1 3-14,-2 1-15,-2 2-16,-1 0-7,1-2 0,1-2-1,2-1 0,1-5-3,7-4-3,4-5-4,5-5-4,6-5-3,10-4-2,8-6-3,9-4-3,3-3 1,-3 2 5,-3 0 4,-3 2 3,-2 0 9,0 2 10,-2 0 10,0 2 11,-2 2 6,-1 7-2,-1 6 1,0 5-1,-2 8-1,0 7-4,-2 8-2,0 8-3,-2 3-3,0-1-3,-2-1-4,0 0-3,-1-2-4,0-1-5,0 0-4,0-2-4,0-2-6,1-2-8,-2-3-7,2-4-7,-1-4-5,2-7-3,0-7-4,2-7-1,0-6 0,0-6 5,0-6 6,0-6 5,0-4 1,2-1-2,0-3-3,2-2-2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7"/>
    </inkml:context>
    <inkml:brush xml:id="br0">
      <inkml:brushProperty name="width" value="0.05052" units="cm"/>
      <inkml:brushProperty name="height" value="0.05052" units="cm"/>
      <inkml:brushProperty name="color" value="#F2385B"/>
    </inkml:brush>
  </inkml:definitions>
  <inkml:trace contextRef="#ctx0" brushRef="#br0">4899 26913 435,'16'-22'19,"1"6"-1,1 5-1,1 5-1,2 2-3,1 2-6,2 0-6,3 2-6,-1 0-1,-3 2 0,-3 0 1,-3 2 2,-3 0 1,-1 2-1,-2 0 1,-2 1 0,-2 2 6,-1 4 9,0 2 11,-2 3 11,-1 2 4,0 3-1,-2 1-1,0 3 0,-1 2-4,0 2-6,0 4-5,0 3-5,0-2-4,0-7 0,0-7-2,0-7-1,0 1 0,0 7 1,0 8 0,0 8 2,0 5-1,2 0 0,0 2-2,2 1 0,0-2-2,2-2 0,0-4-2,1-2-1,0-3 0,0-2 0,-2-1-1,0-3 0,-5-6-7,-8-11-16,-8-10-15,-7-11-17,-6-10-4,-1-7 3,-2-9 4,-2-7 4,-1-2 6,3 2 6,2 4 7,2 2 6,2 4 5,5 5 4,3 5 3,5 5 4,2 3 3,4-1 4,3 0 4,2 1 2,3-1 4,2 2 2,2 1 2,2 1 2,2 1 1,1 0 1,3 2 0,2 1 0,0 1-1,-1 2-3,-1 2-3,-1 2-4,-1 3-2,0 6-2,-2 4-3,0 5-3,-3 4-1,-3 3 1,-2 3 1,-4 3 0,-3 1 1,-3 1 0,-5-1-1,-4 0 0,-1 0 1,-1-1-1,1-2 0,-1 1 0,2-3 0,1-2 2,2-1 0,3-2 1,5-6-5,10-9-10,10-9-10,9-8-9,7-9-8,2-11-4,4-9-3,3-10-5,-2 0 0,-8 8 4,-6 10 3,-7 8 2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8"/>
    </inkml:context>
    <inkml:brush xml:id="br0">
      <inkml:brushProperty name="width" value="0.04279" units="cm"/>
      <inkml:brushProperty name="height" value="0.04279" units="cm"/>
      <inkml:brushProperty name="color" value="#F2385B"/>
    </inkml:brush>
  </inkml:definitions>
  <inkml:trace contextRef="#ctx0" brushRef="#br0">7020 26350 514,'9'14'137,"3"-1"-30,3-2-30,3-2-30,2-1-17,1 1-3,1 2-5,1 0-4,-1 1-5,-5 3-6,-3 2-7,-4 1-5,-4 4-7,-4 3-4,-4 4-6,-4 5-4,-4 2-4,-6 4-2,-4 2-3,-4 4-3,-5-1 0,-1-2 1,-2-4 3,-3-2 1,1-4 4,0-6 7,1-3 6,2-6 7,1-4 6,7-3 6,4-3 4,5-2 6,6-4 5,10-4 6,8-4 4,9-4 4,6-3 2,2-1-4,4-3-5,3-1-3,0 0-5,-1 2-7,-3 4-7,-2 3-6,-2 2-3,-5 2 2,-3 2 1,-4 2 3,-4 2-6,-1 2-13,-2 2-13,-2 2-13,-2 1-5,-1 0 1,0-1 3,-1 1 1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08"/>
    </inkml:context>
    <inkml:brush xml:id="br0">
      <inkml:brushProperty name="width" value="0.0598" units="cm"/>
      <inkml:brushProperty name="height" value="0.0598" units="cm"/>
      <inkml:brushProperty name="color" value="#F2385B"/>
    </inkml:brush>
  </inkml:definitions>
  <inkml:trace contextRef="#ctx0" brushRef="#br0">6995 27825 367,'-13'2'63,"4"2"-7,6 4-7,5 2-6,1 3-6,1 5-6,0 3-5,0 5-6,-1 2-3,0 3-3,-2 1-2,0 2-1,-1 1-4,0-2-2,0 0-3,0-1-4,0-3-2,0-3 0,0-5-2,0-3 0,1-3-2,4-3 1,2-1-1,4-2 0,3-2 2,5-2 3,5-3 3,5 0 4,3-2 1,4 0-1,3 0 0,2 0-1,2-1 1,-2-1 4,0 0 5,-1-1 3,-1-1 1,0 2-2,0 0-2,0 2-1,-1 0-2,-3 0-2,-4 0-1,-1 0-2,-4 0 0,-2 0 3,-1 0 3,-2 0 2,-5-6 2,-3-10 1,-6-10 0,-4-12 1,-4-8-1,-1-6-1,0-5-3,-1-7-3,-1-6-9,0-7-17,0-6-18,0-8-17,1 5-14,0 16-9,2 15-10,0 16-9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4"/>
    </inkml:context>
    <inkml:brush xml:id="br0">
      <inkml:brushProperty name="width" value="0.03217" units="cm"/>
      <inkml:brushProperty name="height" value="0.03217" units="cm"/>
      <inkml:brushProperty name="color" value="#F2385B"/>
    </inkml:brush>
  </inkml:definitions>
  <inkml:trace contextRef="#ctx0" brushRef="#br0">22818 24700 683,'-8'16'101,"2"1"-23,1 1-23,0 1-23,0 3-13,-2 3-5,-1 4-4,-3 5-4,-2 0-5,-2 0-4,-1-1-6,-3-1-5,0-1-3,1-2-2,1 0-1,1-1-2,0-3-3,2-5-4,1-5-5,1-4-3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5"/>
    </inkml:context>
    <inkml:brush xml:id="br0">
      <inkml:brushProperty name="width" value="0.03258" units="cm"/>
      <inkml:brushProperty name="height" value="0.03258" units="cm"/>
      <inkml:brushProperty name="color" value="#F2385B"/>
    </inkml:brush>
  </inkml:definitions>
  <inkml:trace contextRef="#ctx0" brushRef="#br0">22407 25187 675,'8'-6'47,"2"6"-9,0 4-7,2 6-8,-2 1-6,-1 1-1,-2 0-3,-2 0-2,-2 0 0,-1 3-1,0 2 0,-1 1 0,-3 2-1,0 1-3,-3 1-2,-2 1-3,-3 2 1,-3 1 3,-5 3 3,-4 1 4,-2 1 1,-3 1-2,-1-1-3,-2 0-3,-2-1-2,1-1-3,0-3-3,-1-1-3,2-3-5,3-3-6,3-3-6,4-3-6,1-3-3,4-2-1,3-4-1,3-2-1,2-4 1,2-2 4,2-4 2,2-2 3,1-2 3,2 1-1,0-1 2,2 0 0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5"/>
    </inkml:context>
    <inkml:brush xml:id="br0">
      <inkml:brushProperty name="width" value="0.03343" units="cm"/>
      <inkml:brushProperty name="height" value="0.03343" units="cm"/>
      <inkml:brushProperty name="color" value="#F2385B"/>
    </inkml:brush>
  </inkml:definitions>
  <inkml:trace contextRef="#ctx0" brushRef="#br0">22450 26187 658,'9'-6'56,"1"6"-1,3 4 0,2 6 0,1 2-6,-1 1-13,1 1-13,-1 1-11,1 1-12,0 0-7,-1-1-10,1 1-7,-1-1-8,-1-1-4,-1-1-5,0-1-5,-2-2-2,-1-2 3,-1-4 2,0-2 1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5"/>
    </inkml:context>
    <inkml:brush xml:id="br0">
      <inkml:brushProperty name="width" value="0.03727" units="cm"/>
      <inkml:brushProperty name="height" value="0.03727" units="cm"/>
      <inkml:brushProperty name="color" value="#F2385B"/>
    </inkml:brush>
  </inkml:definitions>
  <inkml:trace contextRef="#ctx0" brushRef="#br0">22116 26190 590,'4'-5'51,"-5"8"1,-6 6-1,-5 7 1,-5 6-5,-1 7-10,-3 5-10,-1 6-10,-2 2-9,1-4-8,-1-2-7,1-3-7,0-3-4,1-1 1,1-3 0,1-1 0,2-4 2,4-3 2,4-5 1,5-3 4,3-4-2,7-2-2,6-4-4,6-2-3,3-4 1,3-2 4,1-3 3,3-3 5,0-1 3,-1 0 3,-1 2 2,-1 1 3,-2 2 2,-1 2 1,-3 4 3,-1 3 1,-4 4 5,-5 7 8,-4 7 7,-6 7 9,-4 5-1,-3 1-9,-5 2-7,-4 3-9,-3 0-5,-4 2 0,-5 0-2,-3 2 0,-4 1-2,-3 0-3,-2 2-4,-4 1-1,0-2-5,-1 0-3,0-3-5,0-2-3,2-3-5,4-3-4,3-5-6,5-3-4,4-5-1,3-3 5,5-4 5,3-5 4,4-2 1,2-4-7,4-2-5,3-3-5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5"/>
    </inkml:context>
    <inkml:brush xml:id="br0">
      <inkml:brushProperty name="width" value="0.03637" units="cm"/>
      <inkml:brushProperty name="height" value="0.03637" units="cm"/>
      <inkml:brushProperty name="color" value="#F2385B"/>
    </inkml:brush>
  </inkml:definitions>
  <inkml:trace contextRef="#ctx0" brushRef="#br0">21700 28300 604,'31'30'134,"-2"-2"-33,0-1-30,-1-3-32,1 0-18,5 3-5,3 1-7,4 2-5,2-1-5,0-3-6,0-5-5,0-3-6,-4-4-12,-7-1-18,-9-2-17,-7-2-19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6"/>
    </inkml:context>
    <inkml:brush xml:id="br0">
      <inkml:brushProperty name="width" value="0.03195" units="cm"/>
      <inkml:brushProperty name="height" value="0.03195" units="cm"/>
      <inkml:brushProperty name="color" value="#F2385B"/>
    </inkml:brush>
  </inkml:definitions>
  <inkml:trace contextRef="#ctx0" brushRef="#br0">25350 24700 688,'16'1'78,"-1"2"-16,1 2-15,-1 2-16,1 1-9,0 3-1,-1 2 0,1 1-2,-1 3-9,-1 3-15,-1 3-18,-1 3-15,-2 1-8,-4 1 2,-4-1 2,-4 1 3,-3-3 1,0-4 1,-1-3 2,-2-4 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08"/>
    </inkml:context>
    <inkml:brush xml:id="br0">
      <inkml:brushProperty name="width" value="0.0571" units="cm"/>
      <inkml:brushProperty name="height" value="0.0571" units="cm"/>
      <inkml:brushProperty name="color" value="#FED406"/>
    </inkml:brush>
  </inkml:definitions>
  <inkml:trace contextRef="#ctx0" brushRef="#br0">30987 486 385,'6'-8'0,"0"0"0,-4 0 0,0 0 0,-3 1 5,-1-1 7,0 0 9,-1 0 7,-2 0 2,0 2-5,-2 1-5,0 1-5,-1 0-4,-2 2-2,0 0-3,-1 2-3,-2 0 0,-2 0 2,-1 0 0,-3 0 2,-1 0-2,-1 0-3,-1 0-4,-1 0-4,0 0 0,1 0 1,1 0 3,1 0 1,1 0 1,1 2 1,0 0-1,2 2 1,1 1-1,1 3 2,1 3-1,0 4 1,2 0 0,1 1-1,0 0 0,2-1 0,1 0-1,0-1 1,2 0-1,1-2 1,0 0 0,2 0 0,0-1 1,2 1 0,0 0 0,2 0 1,0-1 0,2 1 0,0 0 1,1 2 0,2 0-1,0 1 0,2 0 0,2-1 0,2-1 1,1 0-1,2-2 1,0 1-2,-1 0 1,1 0-2,-1-1 0,-1-1 0,-1 0-1,0-2 0,-2 0-1,-1 0-1,0 0-2,-2-1-1,-2 2 1,-2 2 1,-4 2 1,-2 1 2,-3 2 1,-2 0 1,-2-1-1,-1 1 1,-3 0 0,0-1 0,-1 1 0,-1 0 0,-2-1-1,0 1 1,-1 0-1,-1-1 0,-1 0-1,1-1 0,-1 0-1,1-2 0,-2-1-1,0-1 0,-1 0 1,-1-2 1,1 0 0,3 0 1,3 0 1,3 0 1,1 0 0,0-1 0,0 1-1,1 0 0,0 1 0,0 1 1,2 3 1,1 2 0,1 1 1,2-1-1,2 1 0,2 0-1,1-1 0,0 1 0,0 0-1,0-1-1,0 0 1,0-1-1,0 0 0,0-2 0,1-1 0,2-1 1,2 0 0,2-2 1,1 0 0,1 2-1,2 0 0,0 2-2,0-2 1,1-1 0,0-2-1,0-2 0,0-1 1,-1 2-1,1 0 0,0 1 0,0 0 0,3-2 0,2-2 0,2-2 0,1-1 0,3 0 0,1 0 1,3 0-1,1-1 1,0-2-1,2-2 1,1-2-1,1 0 0,-1 2 0,0 3 0,1 1 0,-2 1 0,-3 0 0,-4 0 0,-1 0 0,-4 0 0,1 0 0,-2 0 1,-1 0 0,-1 0 0,-1 0-1,0 0 1,-2 0 0,0-1 0,0-1-1,-1 0 1,1-1 0,0-2 0,0 0 0,-1-1-1,1-2 1,1 1-1,1 1 1,3 0 0,2 2 1,0-1 1,1 0 0,0-1 0,-1-2 0,1 1 1,1 1 1,1 0 0,2 2 0,-2 0 0,0 0 0,-1 0 0,0 0-1,-2 0 1,1 0-1,-1 0 0,1 1 1,0-2-1,-1 2 0,1-1 0,0 0 0,-1 0 0,1 0-1,-1 0 1,1 0-1,-2 2 0,-1 2 0,-2 3 0,-2 4 0,-2 1 0,1 2 1,0 0 1,0 1 0,-1 1 1,-1 2-1,-1 0-1,0 1-1,1-1-1,3-1-4,5-2-1,4-2-3,1-2-1,1-2 1,-1-3 0,1 0 1,0-3 1,1-1-1,1 0 0,1-1 1,0-1-1,0 2 2,1 0 0,-1 2 2,0 0 1,-1 2 0,-1 0 2,-1 2 1,0-1 1,1-1-1,1 0-1,1-1-1,0-1 2,-1 0 0,-1 0 2,-1 0 1,0 0 1,-1 0-1,1 0-1,-1 0 0,1 0 0,-1 0-1,1 0 0,-1 0-1,1 0 1,-1 2-1,1 0 1,-1 2-1,0 0 0,-3 1 0,-1 1 1,-2 2-1,-1-1 1,1-2-1,1-3-1,1 0 0,1-2-2,1 0 0,1 0-1,1 0-1,1-1-1,1-1 0,1 0 1,1-1 0,1-2 0,1 0 0,1-1 0,1-2 1,0 1 0,-1 2 1,-2 3 1,1 1 0,-2 0 1,0-1 1,1 0 0,-1-1 1,1-1 0,-1 2 0,0 0-1,1 2 1,-1 0 0,-1 0-1,-1 0 0,-1 0 0,1-1 0,3 0-1,3-2-1,3 0 0,2 0-1,2 0 0,2 2 0,2 0 0,1 1-1,-2-2 1,0 0 0,-1-1 0,-1-2 1,0 2-1,1-1 1,-1 0 0,-1 0 0,0 2 0,-1 0 1,-1 2 0,-2 0 0,-2 0 0,-1 0-1,-3 0 1,0 0-1,1 0 0,1 0 0,1 0-1,0 0-1,2 0 1,1 0 0,1 0-1,0-1 1,1 0 1,-1-2-1,0 0 2,1-1-1,1 0 0,0 0 0,2 1 0,0-2 0,1 2 0,-1-1 0,0 0 0,0 0 0,0 0 1,0 0-1,1 0 1,-1 1 0,0 0-1,0 2 0,0 0-1,-1 1 0,-1 0 0,-3 0-1,-1 0 0,-2 0-1,0 0 0,1 0 0,-1 0-1,0 0 1,-1 0 0,-2 0 0,1 0 1,-1 0 0,0 0 1,2 0-1,1 0 0,1 0 0,-1 0 0,0 0 1,1 0 0,0 0 0,2 0 0,2 0 0,3 0 0,-1 0 0,0 0 0,-1 0 0,-1 0 0,-1 0 0,0 0 0,0 0 0,1 0 0,-1 0 0,0 0 0,0 0 0,1 0 0,-2 0 0,0 0-1,-1 0 1,-1 0 0,-1 0 0,-1 0 0,-1 0 0,-1 0 1,0 0-1,2-2 0,3 0 1,1-1-1,2-2 1,1 2 1,0-1 1,2 0 0,0 0 1,-2 2-1,0 0 0,-1 2-1,-2 0 0,-1 0 0,-3 0-1,-1 0 0,-2 0 0,2 0 0,1 0 1,1 0 0,-1 0-1,-1 2 0,-3 0-2,-1 2-1,-1-1 0,3-1 0,1 0 1,3-1 1,0-1-1,0 0 0,1 0-1,-1 0-1,0 0 0,-1 0 0,-2 0 0,1 0 1,-2 0-1,1 0 0,-1 0 0,0 0 0,-1 0 0,-3 0 1,-3 0-1,-2 0 1,-2 0 0,1 2 0,1 0-1,1 2 0,1-1-1,-1-1 2,1 0 0,0-2 1,-1 0 1,1 0-2,-1 0 1,1 0 0,0 0-1,3 0 0,1 0 1,3 0 0,0 0 0,1 0 0,-1 0-1,1 0-1,-2 0 0,0 0 0,0 0-1,-2 0 0,0 0 1,3 0 0,1 0 2,2 0 1,1 0 0,-1 0 0,-1 0 0,-1 0-1,0 0 0,1 0 1,1 0-1,1 0 0,0 0 0,0 0 1,1 0 0,-1 0 1,1 0 1,1-2-1,1 0-1,0-1 1,1-1-1,1 2 0,-1 0 0,0 2 0,0 0 0,-1 0 0,-1 0 0,-1 0 0,-1 0 0,0 0-2,1 0-1,-1 0 0,1 0-1,-1 0 0,0 0 1,1 0 0,-1-1 1,0-1-1,1 0 1,-1-1-1,0-1 1,1 2 0,-1 0 1,0 2 1,0 0 1,-3 0 1,-2 0 1,-1 0 0,-2 0 1,-1 0-1,-1 0-1,-1 0-1,0 0 0,0 0 0,-1 0 0,1 0 0,-1 0-1,1 0-1,-1 0-2,1 0-1,-1 0-1,-1 0 1,-1 0 2,0 0 0,-2 0 1,1 0 0,0 0 0,0 0 1,0 0-1,1 0 1,1 0-1,1 0 0,1 0 0,-1 0-1,1 0 1,-1 0-1,2 0 1,0 0-1,1 0 0,1 0 0,0 0 0,-1 0-1,-1 0 1,-1 0-1,-1-1 0,1 0 1,0-2 0,-1 0 0,1 0 1,0 0-1,-1 2 0,1 0 0,-1 1 0,-1-2 1,-1 0 0,-1-1 1,0-1-1,0 2 1,-1 0 0,1 2 0,-1 0 0,-1 0 0,-1 0 0,0 0 0,0 0 1,3 0 2,3 0 0,3 0 3,1 0-1,-3 0 0,-1 0-1,-2 0-1,-1-1-1,1-1 0,1 0-2,1-1-1,0-1-1,-1 2 0,0 0 0,-2 2-1,0-1 0,-1 0 1,1-2 2,0 0 1,-2-2 3,-3-4 4,-3-2 5,-2-3 5,-3-5-1,-1-5-8,0-7-7,-1-5-8,-2-2-2,-1 4 0,0 2 0,-1 3 0,-1 1 1,2-3-2,0-1 0,2-2-1,0-2-1,0-1 1,0 0 0,0-2 0,0 0 1,0 2 1,0 0 2,0 1 2,0 1 1,0 2 1,0 0 2,0 1 2,0 2 0,0 1 0,0 3 0,0 1-1,0 3 1,0 3 1,0 3 2,0 3 0,0 0 1,0 0-1,0-1-1,0-1-1,0-1-1,0 1-1,0-1-1,0 0 0,0 0-1,0-1-1,0-1 0,0-1-1,0 0 0,0 1 1,0 0 1,0 2 2,-1 1 0,0-1 2,-2 0 0,0 1 2,0-1-1,0 0-3,2 1-1,0-1-2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10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102628 1100 505,'16'1'1,"-2"2"-4,-1 2-2,-1 2-4,1 1 10,0 3 20,1 2 23,1 2 20,0 1 6,0 3-10,-2 1-11,-1 3-10,1 1-7,0 3-4,1 1-5,1 3-3,-1 0-4,-2 2-2,-4 1-2,-3 1-2,-2 1-4,-4 2-5,-2 2-4,-3 2-6,-7 3-1,-10 2 0,-9 4 1,-10 2 1,-2-3 1,7-10 1,7-10 1,7-9 1,3-5-11,-1-1-28,-1 1-25,-1 0-27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6"/>
    </inkml:context>
    <inkml:brush xml:id="br0">
      <inkml:brushProperty name="width" value="0.0356" units="cm"/>
      <inkml:brushProperty name="height" value="0.0356" units="cm"/>
      <inkml:brushProperty name="color" value="#F2385B"/>
    </inkml:brush>
  </inkml:definitions>
  <inkml:trace contextRef="#ctx0" brushRef="#br0">24550 26059 617,'69'-9'114,"-3"0"-24,-3-1-24,-3-1-24,-3 0-15,-2 0-6,-4 2-7,-3 1-6,-2 1-7,-4 0-10,-2 2-9,-3 1-9,-5 0-6,-6 2-4,-5 0-4,-6 2-3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6"/>
    </inkml:context>
    <inkml:brush xml:id="br0">
      <inkml:brushProperty name="width" value="0.04176" units="cm"/>
      <inkml:brushProperty name="height" value="0.04176" units="cm"/>
      <inkml:brushProperty name="color" value="#F2385B"/>
    </inkml:brush>
  </inkml:definitions>
  <inkml:trace contextRef="#ctx0" brushRef="#br0">25012 26550 526,'-9'7'0,"0"-1"0,-1 0 0,-1-2 0,1 1 12,3 0 22,2 1 23,4 2 24,2 2 2,2 3-14,2 5-17,1 3-15,2 4-12,-2 3-9,-1 3-8,0 3-10,-2 2-14,-1 2-20,0 2-20,-2 2-21,0-3-5,0-10 9,0-8 11,0-8 9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7"/>
    </inkml:context>
    <inkml:brush xml:id="br0">
      <inkml:brushProperty name="width" value="0.03911" units="cm"/>
      <inkml:brushProperty name="height" value="0.03911" units="cm"/>
      <inkml:brushProperty name="color" value="#F2385B"/>
    </inkml:brush>
  </inkml:definitions>
  <inkml:trace contextRef="#ctx0" brushRef="#br0">25166 26438 562,'58'-37'62,"-9"5"-8,-8 5-5,-10 5-8,-4 4-5,-1 3-2,-1 3-4,-1 3-2,-2 2-3,-1 2-3,-3 2-2,-1 2-3,-3 2-4,-2 4-7,-4 2-5,-3 3-8,-3 5-5,-6 5-4,-4 7-6,-5 5-4,-5 5-4,-5 2-4,-5 4-3,-5 2-3,-2 0 0,0-6 4,0-4 3,0-5 4,1-6 2,5-5 2,3-7 1,5-5 1,4-7 4,5-7 6,4-9 6,6-8 6,5-4 5,7-2 2,8-3 4,6-1 2,4 1 4,0 4 3,2 3 2,1 5 3,-1 3 2,-1 3 0,-3 2-1,-1 4 1,-4 2-2,-2 2-3,-3 3-4,-2 1-3,-4 3-4,-3 5-3,-2 6-4,-4 4-4,-3 5 0,-3 5 1,-5 4 3,-4 6 1,-2 1 0,1-2-4,-1-2-4,1-1-3,-1-4-3,0-4-3,1-3-3,-1-5-2,1-3 0,2-4 2,3-5 4,1-2 3,2-7 0,0-6-2,2-7-3,1-7-2,2-10-4,5-12-3,6-13-4,4-13-4,1 1 0,-1 15 7,-2 14 5,-2 16 5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7"/>
    </inkml:context>
    <inkml:brush xml:id="br0">
      <inkml:brushProperty name="width" value="0.03971" units="cm"/>
      <inkml:brushProperty name="height" value="0.03971" units="cm"/>
      <inkml:brushProperty name="color" value="#F2385B"/>
    </inkml:brush>
  </inkml:definitions>
  <inkml:trace contextRef="#ctx0" brushRef="#br0">25468 25492 553,'-1'-28'5,"0"7"7,-2 7 8,0 7 8,-1 5 5,0 5 3,0 6 1,0 4 3,1 6-2,0 5-6,2 6-5,0 7-6,1 4-4,0 4 0,0 4-1,0 4-2,0 4 0,0 5-1,0 5-1,0 5-1,0 1-7,-2-3-17,0-3-14,-1-3-16,-1-6-6,0-7 3,0-8 3,0-7 3,-2-8 3,-4-6 4,-3-5 4,-5-6 4,-2-5 3,1-2 1,-1-4 3,1-2 1,0-4 5,4-2 8,3-3 9,3-3 8,3-3 8,4-2 6,4-1 7,4-3 7,4 0 2,5-1-3,5 1-3,5-1-3,2 2-4,-1 3-5,-1 3-6,-1 3-6,0 2-3,-1 2-4,1 2-3,-1 3-2,-1 2-3,-3 6 0,-3 4-2,-2 5 0,-5 5-1,-3 3 0,-4 5-2,-4 3-1,-3 2 1,-4 1 1,-2-1 1,-3 0 2,-1-1 1,1-5 0,0-4-1,2-3 1,1-3 0,1-2 1,0-3 0,2-1 0,5-4 0,8-8-4,9-6-3,9-7-2,9-11-5,9-13-5,8-14-4,9-13-6,-1-2 0,-12 13 5,-12 11 6,-11 11 4,-6 7-1,-1 0-7,1-1-7,0 1-8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8"/>
    </inkml:context>
    <inkml:brush xml:id="br0">
      <inkml:brushProperty name="width" value="0.03947" units="cm"/>
      <inkml:brushProperty name="height" value="0.03947" units="cm"/>
      <inkml:brushProperty name="color" value="#F2385B"/>
    </inkml:brush>
  </inkml:definitions>
  <inkml:trace contextRef="#ctx0" brushRef="#br0">27640 24963 557,'-15'0'7,"2"0"15,2 0 15,3 0 14,2-1 4,6-1-7,4 0-6,5-1-8,6-2-5,4 0-8,4-2-5,7 0-7,0 0-5,0 1-1,-1 0-2,-1 2-3,-3 0-2,-3 2-4,-5 0-3,-3 2-4,-3 2-1,-2 4-1,-3 4-1,-1 3 0,-3 5 0,-4 3 3,-3 5 3,-5 3 3,-4 3 3,-2 1 3,-3 0 3,-3 2 3,-2 0 3,-1 1 0,-1-1 2,0 0 1,-1 0 0,1 0 1,1 1 0,1-1 0,2-1 0,3-2 0,3-1 0,2-3 0,4-3-3,3-3-5,2-4-6,4-5-5,3-3-5,4-2-3,4-4-4,3-2-2,7-7-2,7-8 1,8-9 1,9-9 2,2-4 0,1 0 2,0 0 0,0 0 2,-3 2 2,-8 7 4,-6 5 5,-7 7 3,-7 5 10,-6 6 17,-8 6 17,-6 6 16,-6 3 4,-2 3-8,-3 1-9,-3 3-8,-5 5-8,-7 7-6,-6 8-7,-8 8-7,-4 4-6,-4 0-4,-2-1-4,-3 1-4,0-2-1,4-6 3,4-4 4,4-5 4,5-5 2,6-6 2,5-4 1,7-4 3,12-7-1,20-8-1,19-8-1,20-8-1,11-4-1,3-3-1,3-1 0,4-3-1,-2 2 0,-2 5 0,-3 5-2,-2 5-1,-5 2-5,-5 2-10,-4 1-10,-6 0-10,-4 1-8,-3 1-6,-5-1-5,-3 0-6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8"/>
    </inkml:context>
    <inkml:brush xml:id="br0">
      <inkml:brushProperty name="width" value="0.04415" units="cm"/>
      <inkml:brushProperty name="height" value="0.04415" units="cm"/>
      <inkml:brushProperty name="color" value="#F2385B"/>
    </inkml:brush>
  </inkml:definitions>
  <inkml:trace contextRef="#ctx0" brushRef="#br0">28947 25832 498,'-21'-19'65,"7"9"-4,5 8-6,6 10-4,4 9-4,2 12-4,2 12-5,2 12-3,1 13-5,1 13-7,1 14-7,1 14-6,0 11-4,0 12 1,-2 11 0,-1 10 1,0 8-10,0 7-18,0 5-19,-1 6-18,1-13-11,-2-31-1,-1-31-2,0-31-3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8"/>
    </inkml:context>
    <inkml:brush xml:id="br0">
      <inkml:brushProperty name="width" value="0.03608" units="cm"/>
      <inkml:brushProperty name="height" value="0.03608" units="cm"/>
      <inkml:brushProperty name="color" value="#F2385B"/>
    </inkml:brush>
  </inkml:definitions>
  <inkml:trace contextRef="#ctx0" brushRef="#br0">30854 25124 609,'-16'-11'139,"2"10"-32,1 10-33,1 10-31,-1 7-23,-2 8-12,-1 7-13,-3 6-11,2 2-4,5-6 4,4-4 4,6-5 5,3-5-4,2-6-11,2-4-11,2-4-10,1-4-5,3-3 3,2-1 3,2-2 3,1-2 5,1 0 8,1-2 7,1 0 9,-1 0 4,-3 2 4,-3 2 2,-2 2 2,-5 2 3,-2 5 1,-6 4 2,-2 3 2,-5 3 0,-2 1-1,-3 1 0,-3 1-1,-3 2 5,-1 5 11,-3 3 10,-1 4 10,1-2 2,5-6-7,5-7-6,5-7-7,3-3-7,2 0-6,2-1-7,2 1-6,2 0-3,4 1-1,2 1 0,3 2 0,2-2-2,0 1-2,0-2-2,-1-1-2,0-1-1,-2-1 0,-2-1 0,-2 0 0,-2-2 1,-1-1 0,0 0 1,-1-2 1,-3-3-1,0-6-3,-3-6-1,-2-6-2,-1-2-5,2-1-5,1 0-5,0 1-6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9"/>
    </inkml:context>
    <inkml:brush xml:id="br0">
      <inkml:brushProperty name="width" value="0.04436" units="cm"/>
      <inkml:brushProperty name="height" value="0.04436" units="cm"/>
      <inkml:brushProperty name="color" value="#F2385B"/>
    </inkml:brush>
  </inkml:definitions>
  <inkml:trace contextRef="#ctx0" brushRef="#br0">31696 24682 495,'15'-19'91,"1"9"-8,0 8-8,-1 10-8,-1 4-11,-2 3-14,-4 1-13,-3 3-14,-2 3-6,0 5 0,-2 5 2,0 5 0,-3 1-4,-6 0-13,-4-2-11,-5 0-12,-4-2-12,-5-1-13,-3-3-12,-4-2-13,0-3 2,7-7 13,6-5 14,5-6 15,3-4 9,-1 0 5,-1-2 4,-1 0 4,0-2 7,4 0 6,3-2 6,3 0 7,2 0 13,3 4 19,4 2 18,2 4 19,1 3 0,-2 5-17,-2 5-18,-2 5-17,-1 3-13,0 1-9,0 1-9,0 1-10,-1-3-6,0-4-6,-2-5-5,0-4-5,2-10-4,8-10-4,6-13-2,7-11-4,4-6 3,1 3 10,1 2 8,1 2 10,-2 2 9,-2 2 7,-3 4 8,-3 3 8,-2 4 7,-2 3 9,-3 4 6,-1 4 8,-3 5 3,-2 6-3,-4 5-4,-2 7-2,-4 4-5,-4 3-8,-3 3-7,-5 3-7,-1 0-11,-1-2-15,1-2-13,-1-1-14,1-5-5,3-4 2,1-4 3,3-6 3,3-4 6,6-4 8,6-4 9,6-4 8,4-3 6,3-2 5,3-1 3,3-3 5,1 0 2,-1 3 0,-1 1 0,-1 2 1,-5 4-5,-7 6-7,-8 6-8,-8 6-7,-6 4-4,-5 5 1,-5 3 1,-4 5 2,-1-1 1,5-3 2,5-5 4,5-3 2,3-4 3,0-1 5,2-2 5,1-2 4,4-3 2,8-3 0,7-2 0,9-4-1,4-2-2,3-5-4,1-4-4,2-3-3,0-3-8,-1 2-11,-3 1-9,-2 1-10,-3 1-3,-5 3 3,-4 1 5,-6 2 3,-2 2 3,0 0 2,0 2 0,0 1 1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9"/>
    </inkml:context>
    <inkml:brush xml:id="br0">
      <inkml:brushProperty name="width" value="0.03457" units="cm"/>
      <inkml:brushProperty name="height" value="0.03457" units="cm"/>
      <inkml:brushProperty name="color" value="#F2385B"/>
    </inkml:brush>
  </inkml:definitions>
  <inkml:trace contextRef="#ctx0" brushRef="#br0">31853 27350 636,'-15'0'4,"4"2"6,3 0 8,3 2 7,2 0 5,2 1 5,2 2 5,2 0 4,0 2-2,2 3-6,-2 4-6,1 2-7,-2 4-7,-2 5-7,-3 4-7,-3 6-9,-4 1-3,-2 0-2,-3-2-1,-3 0-1,-1-3-1,1-3-2,1-5-2,1-3-1,1-5-7,2-5-12,3-5-13,1-4-11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29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32400 28200 579,'43'29'16,"-8"-3"9,-8-5 10,-7-3 9,-4-3 5,-1 1-3,1 0-1,0-1-3,-2 0-3,-1-2-7,-2-3-5,-2-1-7,-1-2-20,1 0-33,1-2-35,2 0-34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12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80650 4602 517,'24'0'101,"-1"2"-22,1 0-22,-1 2-21,1-1-12,1-1-3,1 0-3,1-2-2,1 0-2,3 0-2,1 0-2,2 0-1,1 0-2,1 0-2,-1 0-1,0 0-2,1 1-2,1 0 1,1 2-1,0 0 0,0 1 0,-1 0 1,-3 0 0,-1 0 2,-2-1-1,2-1 1,1 0-1,1-1 1,-1-1-1,0 0 1,-1 0-1,-1 0 0,1 0 1,2 0-1,4 0 1,3 0-1,2-1 1,0-1-1,2 0 1,0-1 0,2-1 0,2 0 0,2 0 0,2 0 1,1 1 0,0 0-2,0 2 0,0 0-2,-2 1 0,-1 0-2,-2 0-2,-2 0-2,-1 0 0,0 0 2,0 0 0,0 0 2,-1 0 0,-2 0 1,-2 0-1,-1 0 0,-3 0 1,0 0-1,-1 0 1,-1 0-1,-1 0 1,0 0 1,0 0 1,1 0 0,-1 0 1,0 0 0,1 0 0,-1 0 0,1 0 0,0 0-1,2 0 0,1 0-1,1 0 0,4-2-1,3 0 0,2-1 0,1-1-2,0 0 0,-1 0-1,-2 0-1,1 1-1,0 0 0,2 1 0,0 2-1,0 0 2,0 0-1,-2 0 2,0 0 0,-1 0 2,2-2-1,1-1 2,0 0 0,0 0 1,-2 0 0,-2 2 0,-2 0 1,0 1 1,0-2 0,2 0 0,1-1 1,-2-1 0,0 0 0,-3 0 1,-2 0 1,-1 1-2,2 0-2,1 2-1,1 0-3,0 1-1,4-2 0,1 0 2,2-2-1,1 0 1,2 1 1,0-1-1,1 0 1,2 0 0,0 2 0,1 0 0,2 2-1,-1-1 0,1 0-2,0-2 0,0 0-1,-1-1 0,-1 0 1,0 0 0,-2 0 1,0 0 0,2 1 0,0-1 0,1 0 0,2-1-2,0 0-3,1-1-2,1-2-3,1 1-1,0-1 2,0 0 1,-1 0 1,-2 1 2,-4 0-1,-6 2 1,-4 1-1,-7 0-6,-8 0-16,-7 0-14,-8 0-15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0"/>
    </inkml:context>
    <inkml:brush xml:id="br0">
      <inkml:brushProperty name="width" value="0.0538" units="cm"/>
      <inkml:brushProperty name="height" value="0.0538" units="cm"/>
      <inkml:brushProperty name="color" value="#F2385B"/>
    </inkml:brush>
  </inkml:definitions>
  <inkml:trace contextRef="#ctx0" brushRef="#br0">32822 25044 408,'8'-8'39,"1"2"2,2 1 1,0 0 2,0 3-5,-1 4-14,0 4-13,-2 4-14,-2 5-8,-2 7-1,-4 7-3,-2 7-2,-5 3-3,-4 2-1,-5 0-2,-5 2-2,-3-3-1,1-4 1,-1-5 1,1-5 1,1-5 3,3-3 5,3-4 5,2-4 5,6-4 7,6-1 9,8-2 11,6-2 9,6-2 2,5-4-4,5-2-4,5-3-4,2-2-7,-2 0-7,0 0-8,-1 1-7,-3 0-5,-3 0-1,-5 2-3,-3 1 0,-4 2-3,-4 4-3,-5 4-2,-2 4-2,-5 2 0,-2 1 4,-4 2 5,-2 0 3,-2 0 6,-2-1 7,0 0 7,-1-2 7,1 0 6,1 2 5,2 0 5,2 1 5,2 1 2,2 2-2,3 0 0,1 1-2,1 2 0,0 3 0,0 3-1,0 3 1,1 3-2,1 5-2,3 3-2,2 4-3,1 0-2,-2-2-2,-1-3-2,0-3-2,-1 0 0,2 6-1,0 5 0,1 4 1,1 0-3,-2-6-2,-1-6-3,0-5-2,-2-5-2,-1 0-1,0-1-1,-1-1-1,-3-1 0,-2-1-1,-4-1 0,-2 0-1,-4-5 0,-5-3 1,-5-6 1,-5-4 1,-6-3-4,-6 0-11,-8 0-10,-6 0-12,-2-1-3,4-1 2,4 0 2,4-1 3,4-2-5,4 0-12,3-1-13,5-2-13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6"/>
    </inkml:context>
    <inkml:brush xml:id="br0">
      <inkml:brushProperty name="width" value="0.03217" units="cm"/>
      <inkml:brushProperty name="height" value="0.03217" units="cm"/>
      <inkml:brushProperty name="color" value="#F2385B"/>
    </inkml:brush>
  </inkml:definitions>
  <inkml:trace contextRef="#ctx0" brushRef="#br0">37865 25840 683,'-7'-5'-5,"3"8"21,1 6 20,2 7 22,1 4 4,2-1-12,0 1-12,1-1-14,1 2-7,0 3-6,-1 3-4,1 3-4,-1 3-5,0 2-1,-2 4-2,0 3-2,-2 1 0,0 2 1,-2 0 2,0 2 1,-1-3 0,1-5-3,-1-4 0,0-5-3,1-8-7,3-11-11,0-10-12,3-11-12,1-6-4,0 0 7,-1 1 5,1-1 5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6"/>
    </inkml:context>
    <inkml:brush xml:id="br0">
      <inkml:brushProperty name="width" value="0.04551" units="cm"/>
      <inkml:brushProperty name="height" value="0.04551" units="cm"/>
      <inkml:brushProperty name="color" value="#F2385B"/>
    </inkml:brush>
  </inkml:definitions>
  <inkml:trace contextRef="#ctx0" brushRef="#br0">38900 24410 483,'16'-16'0,"1"2"-1,1 1 1,2 1-1,1 1 1,5 2 5,3 2 4,4 2 4,2 1-1,1 1-2,-1-1-5,0 0-3,-1 0-3,-1 2 1,-3 0 0,-1 2-1,-4 1 1,-3 2 2,-5 2 0,-3 2 2,-3 1 1,-1 1 2,0 2 1,-2 0 2,-1 0 1,0 1 2,-2 0 2,0 0 1,-2 0 2,-1 1 1,0 1 1,-1 2 0,-1 1 1,0 3-1,0 3-1,0 3 0,0 2-2,0 0 1,0 2-1,0 1 1,0 1-2,0 1 0,0 1-2,0 0 0,0 1-2,1 1 0,2-1-1,0 0-1,1 1-2,-2 2 0,0 3-2,-2 1-1,1 4-1,0 6-1,2 5 0,0 7-1,1 1 0,0-5-3,0-3-2,0-4-2,0-6 0,0-6 0,-1-7 0,1-7 1,-2-7 0,-6-5-2,-4-6-2,-5-6-2,-5-10-4,-5-12-6,-5-13-8,-5-12-5,-1-11-6,3-6-4,3-7-2,4-6-4,2 1 1,4 10 6,5 12 7,3 10 6,2 9 4,2 4 1,1 5 2,0 5 1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7"/>
    </inkml:context>
    <inkml:brush xml:id="br0">
      <inkml:brushProperty name="width" value="0.03403" units="cm"/>
      <inkml:brushProperty name="height" value="0.03403" units="cm"/>
      <inkml:brushProperty name="color" value="#F2385B"/>
    </inkml:brush>
  </inkml:definitions>
  <inkml:trace contextRef="#ctx0" brushRef="#br0">39152 25074 646,'0'-11'9,"0"10"18,0 10 17,0 10 19,-1 5 1,0 2-11,-2 3-14,0 1-12,-3 3-10,-2 2-8,-3 4-7,-3 3-8,-2 0-9,-2-2-10,0-2-10,-1-2-11,0-4-2,1-5 4,1-7 5,1-5 4,2-7 3,2-6 0,4-8 1,3-6 0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7"/>
    </inkml:context>
    <inkml:brush xml:id="br0">
      <inkml:brushProperty name="width" value="0.03664" units="cm"/>
      <inkml:brushProperty name="height" value="0.03664" units="cm"/>
      <inkml:brushProperty name="color" value="#F2385B"/>
    </inkml:brush>
  </inkml:definitions>
  <inkml:trace contextRef="#ctx0" brushRef="#br0">38526 25507 600,'62'-56'-15,"-15"16"15,-16 14 15,-15 15 13,-8 10 9,0 7 1,0 7 2,-1 8 0,-1 3-1,-6 2-8,-4 3-5,-5 1-7,-4 2-6,-2-1-10,-2 0-7,-1 0-9,-2-1-6,1-3-3,-1-3-3,1-3-3,1-3-3,2-4 0,4-5-1,3-3-1,3-5 1,4-4 2,4-5 2,4-5 2,4-4 3,3-2 3,5-1 4,4-3 3,0 1 4,0 3 4,-1 3 4,0 3 5,-4 5 6,-5 6 10,-5 7 9,-4 8 9,-7 4 4,-6 3-2,-7 3-1,-7 3-3,-4 2-4,1 1-7,0 0-6,-1 2-8,2-2-4,3-5-4,3-5-4,3-5-4,5-5-3,9-4-6,6-5-4,9-6-6,6-2 0,3 1 4,5-1 4,3 0 4,1 0 3,-3 2 5,-3 1 3,-3 0 4,-3 3 2,-3 2 0,-3 4 0,-2 2 0,-5 4 0,-5 6 1,-4 4-1,-5 5 0,-6 4 0,-7 4 0,-7 4-1,-7 5 1,-4-1-1,0 0 0,-2-3 0,0-2 0,0-3 1,2-6 1,1-3 1,3-6 2,4-4 2,4-1 5,4-2 4,7-2 4,5-3 2,8-3 0,8-2-1,8-4 1,5-2-4,7-1-7,4-3-6,4-2-7,5 0-7,2 1-7,4 0-7,3 2-6,1 1-7,0 2-6,0 2-6,-1 2-6,-3 1-3,-7-2 4,-9 0 2,-7-1 3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8"/>
    </inkml:context>
    <inkml:brush xml:id="br0">
      <inkml:brushProperty name="width" value="0.03801" units="cm"/>
      <inkml:brushProperty name="height" value="0.03801" units="cm"/>
      <inkml:brushProperty name="color" value="#F2385B"/>
    </inkml:brush>
  </inkml:definitions>
  <inkml:trace contextRef="#ctx0" brushRef="#br0">42047 24150 578,'-17'35'79,"-3"8"-17,-4 8-16,-1 8-17,-3 2-12,1-1-5,0-2-5,0-2-7,1-5-6,5-6-8,3-8-8,4-6-9,4-6-1,3-3 2,2-4 2,4-5 4,2-3 2,2-2 3,2-4 2,2-2 2,2-2 5,3 0 4,3 0 4,3 0 5,1 0 5,-3 2 6,-1 0 5,-2 2 6,-2 1 2,-1 5-2,-1 4-1,0 4-2,-2 3 1,-1 5 5,0 3 5,-2 4 4,-1 4 0,-2 2-5,-2 4-6,-2 3-5,0 1-5,0 0-4,2 0-3,0 0-4,1-4-3,-2-4-6,0-7-5,-1-6-5,0-7-13,6-10-21,2-10-21,5-10-21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8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43418 23299 579,'0'-21'5,"0"3"9,0 5 9,0 3 9,1 4 2,0 6-7,2 4-7,0 6-7,1 1-4,0 1-3,0 0-3,0 0-3,-1-1 0,0-1 4,-2-1 2,0 0 4,-1-1 2,0 1 0,0 2 0,0 0 2,-1 0-2,0 1 0,-2 0-1,0 0-2,-2 0 1,0 1 1,-1 1 2,-2 1 1,-1 1 1,-1 2-3,-3 0-2,-1 1-1,-2 2-2,0 2-1,1 4 0,-1 3-2,1 2-1,-1 1-2,0 1-4,1 0-3,0-1-3,2-3-5,3-5-6,1-3-4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8"/>
    </inkml:context>
    <inkml:brush xml:id="br0">
      <inkml:brushProperty name="width" value="0.0315" units="cm"/>
      <inkml:brushProperty name="height" value="0.0315" units="cm"/>
      <inkml:brushProperty name="color" value="#F2385B"/>
    </inkml:brush>
  </inkml:definitions>
  <inkml:trace contextRef="#ctx0" brushRef="#br0">43675 24131 698,'14'0'31,"-1"-2"4,-3 0 4,-1-1 4,-1 2-3,-2 7-7,-1 7-9,0 8-8,-3 3-4,-4 2-2,-4 3-2,-4 1 0,-2 1-5,-1-2-9,-1 0-8,-1-1-9,-1-3-2,2-3 1,1-4 2,1-5 3,0-3-2,1-2-3,-1-4-4,0-2-4,2-4 0,3-4 1,2-4 2,4-4 1,2-1 4,4-1 4,2 1 4,3-1 4,3 1 6,0 2 5,1 3 6,1 1 5,-1 2 5,-1 0 2,-2 2 3,-2 1 2,-2 1 6,-1 2 9,-1 2 10,0 2 10,-2 1-8,-2 1-21,-2 2-24,-2 0-22,0-1-15,0-4-7,2-4-9,0-4-6,1-2 1,0 0 13,0 1 11,0-1 12,-1 1 10,-2 2 9,-2 2 8,-1 2 8,-2 2-1,2 2-10,1 2-10,0 2-10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9"/>
    </inkml:context>
    <inkml:brush xml:id="br0">
      <inkml:brushProperty name="width" value="0.0329" units="cm"/>
      <inkml:brushProperty name="height" value="0.0329" units="cm"/>
      <inkml:brushProperty name="color" value="#F2385B"/>
    </inkml:brush>
  </inkml:definitions>
  <inkml:trace contextRef="#ctx0" brushRef="#br0">43129 25300 668,'-8'36'112,"2"-4"-26,1-5-27,1-5-26,0-2-16,0 1-4,0 1-5,0 1-4,0-1-6,1-2-7,-1-1-5,0-2-7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39"/>
    </inkml:context>
    <inkml:brush xml:id="br0">
      <inkml:brushProperty name="width" value="0.04102" units="cm"/>
      <inkml:brushProperty name="height" value="0.04102" units="cm"/>
      <inkml:brushProperty name="color" value="#F2385B"/>
    </inkml:brush>
  </inkml:definitions>
  <inkml:trace contextRef="#ctx0" brushRef="#br0">42935 24880 536,'11'-11'3,"7"-7"5,7-7 5,7-7 6,3 0 4,0 5 5,1 7 5,-1 5 3,-2 5 0,-2 3-4,-3 2-5,-3 4-4,-3 3-4,-4 4-2,-5 3-3,-3 5-1,-5 4-4,-4 3-2,-6 5-3,-4 3-3,-5 2-3,-3 1-3,-5-1-5,-3 0-3,-3-1-1,1-3 1,0-4 1,-1-1 1,2-5 2,1-1 0,3-4 0,1-3 0,5-3 2,7-4 2,6-4 2,8-4 3,4-3-1,3-1 1,4-3-2,2-2 1,0-1-3,1-1-3,-2-1-3,-1-1-4,-1-2-3,-3-3-5,-1-3-4,-2-2-4,-2-2-2,0 1 0,-2 1-1,0 1 0,-2 2 3,-1 3 9,0 3 8,-2 3 8,0 3 8,-2 3 6,0 3 7,-1 2 6,-2 5 5,-2 6 6,-2 6 4,-2 6 5,-2 5 4,-3 6 1,-3 6 2,-3 7 3,-3 2-4,-3 3-8,-3 2-7,-3 2-8,-1 0-7,0-2-7,0-2-7,-1-2-6,3-3-3,2-2-1,3-4 0,3-2 1,4-4-6,7-5-10,5-5-10,6-5-11,5-5-6,4-6-2,4-6-2,3-6-3,2-3 2,-2 1 7,-3-1 6,-1 0 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13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93683 6213 490,'-6'-8'41,"4"0"-6,4 0-7,4 0-5,4 1-3,3 1 0,5 0 2,4 2 1,2 0 0,2 2 0,3 0 1,1 2 1,0 0-3,-1 0-2,-3 0-3,-1 0-4,-3 1-2,-3 4-2,-3 2-3,-3 4-2,-2 1-1,-2 3-1,-2 1-1,-2 3-1,-3 0-1,-4-1-2,-4-1-2,-4 0-1,-3-2-1,-3 1 1,-4 0 2,-1-1 0,-3 0 2,1-1 0,-1 0 0,1-2 1,0-1 0,2-1 0,3 0 0,1-2 0,2 0 3,3 0 7,1 0 7,2 0 6,6 0 2,8-1-5,9 1-3,9 0-4,6-1-3,5-2-2,3-3-3,4 0-3,4-4-3,4-2-7,4-4-7,4-2-5,2-2-7,0 1-5,-1-1-5,1 0-5,-5 1-6,-10 2-6,-10 3-5,-9 1-7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0"/>
    </inkml:context>
    <inkml:brush xml:id="br0">
      <inkml:brushProperty name="width" value="0.04427" units="cm"/>
      <inkml:brushProperty name="height" value="0.04427" units="cm"/>
      <inkml:brushProperty name="color" value="#F2385B"/>
    </inkml:brush>
  </inkml:definitions>
  <inkml:trace contextRef="#ctx0" brushRef="#br0">43331 25963 496,'36'-28'-26,"-8"9"19,-6 7 19,-6 8 18,-4 4 11,1 2 1,1 0 1,1 2 2,1 1-2,0 3-4,-1 4-3,1 2-3,-1 3-5,1 5-4,0 3-5,-1 5-4,-1 2-4,-4 4-1,-4 3-4,-4 2-1,-4 4-2,-4 2 1,-4 3 0,-4 4 1,-2-1 0,-1-3 0,-1-3-1,-1-2 0,0-4 0,1-6 0,1-4-1,1-5 1,0-5-1,0-5-1,1-5-1,-1-4-2,1-5-3,3-4-6,1-4-7,2-4-6,2-8-6,0-13-6,2-12-7,1-13-5,1-8 0,2 0 3,2-1 6,2 0 4,1 2 5,3 10 5,2 9 6,2 8 5,0 8 5,-3 5 8,-1 7 6,-2 5 6,-3 4 11,-2 4 11,-3 3 12,-4 2 13,-3 5 0,-5 7-11,-5 7-11,-5 8-12,-3 2-7,1 2-4,0 1-4,0 0-4,1-1-4,6-5-4,5-5-4,5-5-3,7-6-8,10-8-14,9-8-13,11-8-14,4-5-1,1-1 9,-1-3 10,0-1 9,-1 0 8,-1 5 6,-3 3 6,-1 4 6,-7 6 6,-7 6 8,-10 8 7,-8 6 7,-6 5 4,-3 3 0,-3 2 2,-3 4 1,-2 1-3,1-1-3,-1-1-4,1-1-4,1-3-2,3-3-1,3-5 0,3-3 0,3-5-9,8-7-20,4-4-19,8-7-20,1-4-7,1 0 5,0-1 5,-1-1 3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0"/>
    </inkml:context>
    <inkml:brush xml:id="br0">
      <inkml:brushProperty name="width" value="0.04258" units="cm"/>
      <inkml:brushProperty name="height" value="0.04258" units="cm"/>
      <inkml:brushProperty name="color" value="#F2385B"/>
    </inkml:brush>
  </inkml:definitions>
  <inkml:trace contextRef="#ctx0" brushRef="#br0">45408 25945 516,'8'-7'6,"0"0"13,-1 2 12,1 1 12,-4 2 3,-8 5-5,-8 6-6,-7 4-6,-6 4-1,-1 1 0,-3 3 3,-1 1 1,-1 2-2,2 1-8,0 1-8,1 1-6,2-2-6,3-3-2,3-5-3,3-3-3,4-1-1,4 1 0,6 3 0,5 2-1,4 1 3,7 1 6,5 0 5,7 3 7,4-1 1,3 0-3,2 1-2,4-1-3,1 1-1,0-1 1,0 1-1,1-1 1,-3-1-8,-2-1-15,-4-2-13,-2-3-16,-3-2-10,-5-4-8,-3-5-7,-4-2-7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0"/>
    </inkml:context>
    <inkml:brush xml:id="br0">
      <inkml:brushProperty name="width" value="0.04053" units="cm"/>
      <inkml:brushProperty name="height" value="0.04053" units="cm"/>
      <inkml:brushProperty name="color" value="#F2385B"/>
    </inkml:brush>
  </inkml:definitions>
  <inkml:trace contextRef="#ctx0" brushRef="#br0">47082 25745 542,'-17'-3'90,"0"11"-6,-1 11-7,-1 11-6,-1 6-12,-1 1-17,-1 0-16,-1 2-17,1-1-13,1-2-9,3-2-8,1-1-9,2-4-7,2-3-6,3-5-7,1-3-7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1"/>
    </inkml:context>
    <inkml:brush xml:id="br0">
      <inkml:brushProperty name="width" value="0.05162" units="cm"/>
      <inkml:brushProperty name="height" value="0.05162" units="cm"/>
      <inkml:brushProperty name="color" value="#F2385B"/>
    </inkml:brush>
  </inkml:definitions>
  <inkml:trace contextRef="#ctx0" brushRef="#br0">47400 23897 426,'8'-8'1,"0"2"4,-1 1 4,1 0 3,0 1 4,2 1 5,0-1 5,1 0 6,4 0 4,6 2 5,5 0 3,6 2 5,6 3 1,6 7-5,6 8-3,6 6-5,4 6-4,2 6-6,1 6-6,3 6-6,-1 4-6,-1 2-7,-2 1-5,-3 3-7,-2-1-6,-6-4-7,-4-4-6,-6-4-7,-4-5-5,-5-6-6,-6-6-6,-3-5-5,-6-5-2,-3-3 4,-4-3 3,-4-2 4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1"/>
    </inkml:context>
    <inkml:brush xml:id="br0">
      <inkml:brushProperty name="width" value="0.052" units="cm"/>
      <inkml:brushProperty name="height" value="0.052" units="cm"/>
      <inkml:brushProperty name="color" value="#F2385B"/>
    </inkml:brush>
  </inkml:definitions>
  <inkml:trace contextRef="#ctx0" brushRef="#br0">47638 26124 423,'-9'0'58,"14"0"-4,13 0-5,15 0-5,6-1-6,2 0-7,1-2-7,0 0-7,-1 0-5,-4 2-2,-3 2-1,-5 2-3,-4 3-2,-3 4-2,-5 3-2,-3 5-2,-5 3 0,-4 3 1,-6 3 3,-4 3 1,-6 3 1,-5 4 2,-7 4 0,-5 4 1,-3 0 1,1-2-1,1-4 0,1-2-1,2-4-1,1-5-3,3-5-2,1-5-3,3-8-7,3-10-13,3-12-13,3-10-12,4-9-7,8-8 3,6-8 2,7-8 2,4-1 5,-1 5 7,1 4 7,-1 6 7,-1 5 8,-2 7 7,-4 7 7,-3 7 9,-2 4 3,0 3 2,-2 1 1,0 2 1,-3 3 12,-4 4 23,-4 4 22,-4 4 22,-4 4 3,-5 7-19,-5 5-19,-5 6-18,-4 4-15,-1 3-12,-2 1-12,-2 2-13,0 2-5,2 2 2,1 2 3,3 2 2,4-5-14,5-8-28,7-11-29,5-9-28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2"/>
    </inkml:context>
    <inkml:brush xml:id="br0">
      <inkml:brushProperty name="width" value="0.05337" units="cm"/>
      <inkml:brushProperty name="height" value="0.05337" units="cm"/>
      <inkml:brushProperty name="color" value="#F2385B"/>
    </inkml:brush>
  </inkml:definitions>
  <inkml:trace contextRef="#ctx0" brushRef="#br0">49850 24366 412,'24'-22'3,"-1"3"8,1 3 6,-1 3 7,4 0 4,7 0 0,6-1 0,8-1 0,4 0-1,2-1 0,1 0-1,3 1-1,-1-1-4,-4 2-5,-4 1-6,-4 1-5,-5 1-7,-7 2-7,-7 2-6,-7 2-7,-9 2-8,-11 0-9,-10 2-11,-11 1-9,-5-3 1,-1-4 13,1-6 12,-1-4 13,2-3 7,1-3 3,3-1 3,1-3 3,3 0 2,1 1 0,2 1 2,3 2 0,1 1 3,4 4 7,2 5 6,4 3 6,1 4 10,0 6 16,0 4 15,0 6 14,1 6 1,0 9-14,2 9-14,0 8-15,1 8-6,0 8-1,0 6 1,0 7-1,-1 4-2,-1 1-6,0 0-5,-1 2-7,-2 0-5,-1-3-9,0-2-6,-1-1-9,-1-4-2,0-5-1,0-5 0,0-4 1,1-8-4,0-10-8,2-10-7,0-9-8,1-10-3,0-10 0,0-10 0,0-9 1,1-4 5,0 3 8,2 3 9,0 3 8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2"/>
    </inkml:context>
    <inkml:brush xml:id="br0">
      <inkml:brushProperty name="width" value="0.04196" units="cm"/>
      <inkml:brushProperty name="height" value="0.04196" units="cm"/>
      <inkml:brushProperty name="color" value="#F2385B"/>
    </inkml:brush>
  </inkml:definitions>
  <inkml:trace contextRef="#ctx0" brushRef="#br0">50884 25533 524,'8'-17'0,"0"-1"0,-1-3 0,1-1 0,-1 0 5,0 5 11,-2 3 11,0 4 10,-4 7 8,-6 8 6,-6 9 6,-6 10 5,-5 6-4,-5 8-12,-4 6-13,-6 8-11,-3 1-11,0-3-5,-2-2-8,0-4-5,2-3-3,6-6 0,5-4 0,7-5 1,11-9-7,18-14-14,17-14-13,18-13-13,8-8-3,-4-1 9,-2-1 10,-4 0 8,-4 1 5,-7 7-3,-7 5-2,-7 7-2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2"/>
    </inkml:context>
    <inkml:brush xml:id="br0">
      <inkml:brushProperty name="width" value="0.04719" units="cm"/>
      <inkml:brushProperty name="height" value="0.04719" units="cm"/>
      <inkml:brushProperty name="color" value="#F2385B"/>
    </inkml:brush>
  </inkml:definitions>
  <inkml:trace contextRef="#ctx0" brushRef="#br0">52331 24007 466,'8'-22'4,"-2"5"10,-1 3 9,0 5 10,-4 6 10,-4 11 11,-5 11 12,-6 11 12,-3 8-3,-1 4-18,-3 6-18,-1 4-17,0 0-14,1-6-9,3-6-9,1-6-8,3-5-8,2-3-7,4-5-5,3-3-7,3-7-1,6-9 4,4-8 3,5-9 4,1-1 10,-2 7 17,-4 6 16,-3 8 17,-1 4 7,0 3-3,0 3-4,0 4-2,-1-1-2,0 0 1,-2 0 0,0-2 1,-2 2-1,0 5 1,-2 5 0,0 5 0,-2 1-2,-2 0-4,-2-1-4,-1-1-4,-2-2-7,0 0-9,0-1-11,1-1-9,1-6-10,4-9-12,4-10-11,4-10-10,6-12 0,10-13 12,8-14 14,8-13 11,5-5 9,0 6 4,1 6 3,-1 7 4,-1 4 10,0 5 14,-2 5 17,0 6 14,-1 2 8,-2 3-3,0 1-1,-1 3-3,-2 2-6,-3 4-11,-3 4-10,-3 4-11,-4 4-10,-3 2-10,-4 3-10,-4 4-11,-3 0-6,-1-1-5,0-1-3,-1 0-6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3"/>
    </inkml:context>
    <inkml:brush xml:id="br0">
      <inkml:brushProperty name="width" value="0.04407" units="cm"/>
      <inkml:brushProperty name="height" value="0.04407" units="cm"/>
      <inkml:brushProperty name="color" value="#F2385B"/>
    </inkml:brush>
  </inkml:definitions>
  <inkml:trace contextRef="#ctx0" brushRef="#br0">53512 25950 499,'-9'8'2,"0"2"4,-1 0 4,-1 1 4,1 1 7,3 1 8,2 2 9,4 0 9,1 3 2,0 5-5,0 5-4,0 5-5,1 6-3,2 8-2,2 8-3,1 7-1,1 7-5,-2 7-5,-2 5-6,-2 6-6,-1 10-9,0 15-12,0 15-12,0 15-11,-1 2-6,0-7 1,-2-8 2,0-7 2,-1-14-2,0-19-3,0-18-4,1-18-3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5"/>
    </inkml:context>
    <inkml:brush xml:id="br0">
      <inkml:brushProperty name="width" value="0.03574" units="cm"/>
      <inkml:brushProperty name="height" value="0.03574" units="cm"/>
      <inkml:brushProperty name="color" value="#F2385B"/>
    </inkml:brush>
  </inkml:definitions>
  <inkml:trace contextRef="#ctx0" brushRef="#br0">55700 24793 615,'24'14'88,"3"-3"-14,1-3-12,2-2-15,3-4-9,1-2-8,2-4-8,2-2-7,0-2-8,-4 0-5,-2 1-8,-3-1-6,-4 0-8,-3 2-9,-5 1-10,-3 0-8,-4 3-5,-2 2 3,-4 4 2,-2 2 1,-6 4 4,-6 4 7,-7 3 6,-7 4 6,-2 1 6,5-5 3,3-3 4,5-4 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2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18738 40800 480,'-15'2'43,"2"4"4,3 4 4,1 3 4,1 3-2,0 2-8,0 0-8,1 1-8,-2 3-5,0 7-3,-2 5-3,0 6-2,0 0-3,3-6-3,1-5-2,2-7-4,0-1 0,0 1 0,-1 3 0,-1 1 2,0 1-1,2-3-1,2-1-1,2-3 0,2-1-1,2-3 1,2-1 0,2-2 0,1-2-2,3-1-2,2 0-5,2-2-3,1-1-3,1-2 0,1-3 0,1 0-1,0-4 0,-1-2 2,-1-4 1,0-2 2,-2-3 0,3-3 1,0-3 0,1-3 1,0-4 0,1-3 1,0-5 1,-1-3 1,-1-2 0,-3 0 1,-2 0-1,-4 0 0,-2 2 0,-2 3 1,-3 5-1,0 4 0,-4 2 1,0 4 3,-3 3 2,-2 3 4,-1 2 0,-2 1 0,0 0-1,-1 2 0,-2 0 0,-2 2 0,-1 1-1,-3 0 1,-1 2-3,-1 2-6,-1 2-5,-1 2-6,0 3-2,1 2 2,1 3 1,1 4 2,2-1-8,3-1-19,2-2-19,4-2-18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6"/>
    </inkml:context>
    <inkml:brush xml:id="br0">
      <inkml:brushProperty name="width" value="0.03936" units="cm"/>
      <inkml:brushProperty name="height" value="0.03936" units="cm"/>
      <inkml:brushProperty name="color" value="#F2385B"/>
    </inkml:brush>
  </inkml:definitions>
  <inkml:trace contextRef="#ctx0" brushRef="#br0">55353 25550 558,'-19'9'-3,"-6"1"-7,-5 3-7,-6 2-6,-2-1 4,4-1 14,2-3 15,3-1 14,4-2 8,5 0 3,5-2 1,5-1 2,5 0 2,8 0-2,6 0 0,7 0 0,7-1-2,7-2-6,6-2-4,8-2-4,4-3-4,4-2 0,2-3-2,3-3-1,0 0-6,-4 1-13,-4 2-13,-4 3-12,-5 1-7,-6 2-4,-5 2-3,-7 2-3,-4 1 0,-3 0 3,-3 0 1,-2 0 4,-5-1 2,-2-2 4,-6-2 3,-2-1 4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6"/>
    </inkml:context>
    <inkml:brush xml:id="br0">
      <inkml:brushProperty name="width" value="0.04028" units="cm"/>
      <inkml:brushProperty name="height" value="0.04028" units="cm"/>
      <inkml:brushProperty name="color" value="#F2385B"/>
    </inkml:brush>
  </inkml:definitions>
  <inkml:trace contextRef="#ctx0" brushRef="#br0">55672 23730 546,'-8'-15'-20,"0"2"12,0 3 12,0 1 12,2 3 12,1 4 11,2 4 11,2 4 12,0 6 0,0 9-11,-2 9-11,0 9-10,-3 6-7,-2 7-1,-3 6-1,-3 6-2,-3 3-6,-3 2-11,-3 3-12,-3 1-10,-2 0-9,-1-5-6,0-3-7,-2-5-6,2-6-1,5-10 4,5-10 4,5-9 4,3-7 2,0-3 1,2-3 1,1-2 1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6"/>
    </inkml:context>
    <inkml:brush xml:id="br0">
      <inkml:brushProperty name="width" value="0.037" units="cm"/>
      <inkml:brushProperty name="height" value="0.037" units="cm"/>
      <inkml:brushProperty name="color" value="#F2385B"/>
    </inkml:brush>
  </inkml:definitions>
  <inkml:trace contextRef="#ctx0" brushRef="#br0">56100 26300 594,'22'1'2,"-3"4"4,-3 2 4,-3 3 4,0 4 8,3 1 12,3 5 12,4 2 12,0 2 1,0 2-10,1 3-10,-1 1-10,0-1-8,-1-3-9,-1-5-7,-1-3-9,-1-4-7,-3-1-9,-1-2-8,-2-2-7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6"/>
    </inkml:context>
    <inkml:brush xml:id="br0">
      <inkml:brushProperty name="width" value="0.03973" units="cm"/>
      <inkml:brushProperty name="height" value="0.03973" units="cm"/>
      <inkml:brushProperty name="color" value="#F2385B"/>
    </inkml:brush>
  </inkml:definitions>
  <inkml:trace contextRef="#ctx0" brushRef="#br0">57644 24150 553,'-1'18'140,"0"7"-30,-2 5-31,0 7-30,-1 4-20,2 4-8,0 3-8,2 5-7,-1 1-7,-2-2-2,-2-2-3,-2-2-2,0-3-7,-1-4-10,0-4-9,0-4-11,0-5-7,1-7-5,-1-7-5,0-6-4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7"/>
    </inkml:context>
    <inkml:brush xml:id="br0">
      <inkml:brushProperty name="width" value="0.04528" units="cm"/>
      <inkml:brushProperty name="height" value="0.04528" units="cm"/>
      <inkml:brushProperty name="color" value="#F2385B"/>
    </inkml:brush>
  </inkml:definitions>
  <inkml:trace contextRef="#ctx0" brushRef="#br0">58100 23974 485,'22'-21'32,"-3"5"-2,-3 5 0,-3 5 0,-1 3-2,-1 3-1,1 4-2,0 2-1,-2 3-4,-1 4-4,-2 2-6,-2 3-5,-2 4 0,0 7 5,-2 5 4,0 6 6,-2 5 2,0 4-1,-2 4-1,0 4 0,-1 0-1,0-1 0,0-2 0,0-2 0,0-3-3,1-3-6,-1-2-7,0-4-5,0-3-6,0-5-6,0-6-6,0-3-6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7"/>
    </inkml:context>
    <inkml:brush xml:id="br0">
      <inkml:brushProperty name="width" value="0.03908" units="cm"/>
      <inkml:brushProperty name="height" value="0.03908" units="cm"/>
      <inkml:brushProperty name="color" value="#F2385B"/>
    </inkml:brush>
  </inkml:definitions>
  <inkml:trace contextRef="#ctx0" brushRef="#br0">57663 25050 562,'-9'47'132,"-2"0"-27,-2 0-27,-1 0-25,-3-1-19,-2-1-11,-1 0-11,-2-1-12,-2-2-8,-1 2-8,-1-2-8,-1 2-8,1-4-2,3-6 4,3-6 3,3-5 4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7"/>
    </inkml:context>
    <inkml:brush xml:id="br0">
      <inkml:brushProperty name="width" value="0.04681" units="cm"/>
      <inkml:brushProperty name="height" value="0.04681" units="cm"/>
      <inkml:brushProperty name="color" value="#F2385B"/>
    </inkml:brush>
  </inkml:definitions>
  <inkml:trace contextRef="#ctx0" brushRef="#br0">57750 26561 470,'27'17'36,"-7"1"4,-8 3 4,-8 1 4,-3 2-1,1-1-3,3 1-4,2-1-3,2 0-5,2 1-5,2-1-5,1 1-5,3-2-3,1-3 0,3-3-1,2-3 0,1-3-2,4-2-2,3-4-2,3-2-3,1-5-1,-2-2 0,0-5-1,-1-4 0,-2-1-2,-3-1 0,-3 0-2,-3 1-1,-3 0 0,-3 0 0,-2 2 0,-4 1 1,-2-2-1,-2-5-3,-3-5-4,0-5-3,-3-2-4,-1 1-8,0 2-7,-1 0-7,-2 1-9,0 3-8,-1 1-10,-2 3-8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7"/>
    </inkml:context>
    <inkml:brush xml:id="br0">
      <inkml:brushProperty name="width" value="0.03638" units="cm"/>
      <inkml:brushProperty name="height" value="0.03638" units="cm"/>
      <inkml:brushProperty name="color" value="#F2385B"/>
    </inkml:brush>
  </inkml:definitions>
  <inkml:trace contextRef="#ctx0" brushRef="#br0">59600 24005 604,'17'-9'89,"1"0"-13,3-1-14,1-1-13,2 0-11,1 2-7,1 3-7,1 1-7,-1 1-8,0 0-8,-1 0-10,-1 0-9,-2 2-7,-3 2-4,-3 4-5,-2 2-6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7"/>
    </inkml:context>
    <inkml:brush xml:id="br0">
      <inkml:brushProperty name="width" value="0.04021" units="cm"/>
      <inkml:brushProperty name="height" value="0.04021" units="cm"/>
      <inkml:brushProperty name="color" value="#F2385B"/>
    </inkml:brush>
  </inkml:definitions>
  <inkml:trace contextRef="#ctx0" brushRef="#br0">59599 25362 547,'-9'8'4,"0"0"9,-1-1 8,-1 1 9,4-1 9,10-2 9,10-3 10,9 0 8,7-4-3,5-4-17,2-4-16,6-3-17,-1-3-8,-2 2 0,-4 1 1,-2 1 0,-3 2-8,-3 3-13,-4 2-15,-1 4-15,-6 2-10,-3 4-7,-6 2-6,-4 3-7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7"/>
    </inkml:context>
    <inkml:brush xml:id="br0">
      <inkml:brushProperty name="width" value="0.05043" units="cm"/>
      <inkml:brushProperty name="height" value="0.05043" units="cm"/>
      <inkml:brushProperty name="color" value="#F2385B"/>
    </inkml:brush>
  </inkml:definitions>
  <inkml:trace contextRef="#ctx0" brushRef="#br0">60356 25750 436,'-22'0'1,"3"2"4,3 0 3,3 2 3,1 0 7,2 0 7,1-1 10,1 1 8,0 1 3,2 2-3,1 2-1,0 2-3,2 2-3,0 3-4,2 3-3,1 3-4,0 3-3,0 3-3,0 3-2,0 2-2,-1 3-2,-1 1 0,0 0-1,-1 2 0,-1-2-9,2-2-17,0-3-17,2-3-16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3"/>
    </inkml:context>
    <inkml:brush xml:id="br0">
      <inkml:brushProperty name="width" value="0.02636" units="cm"/>
      <inkml:brushProperty name="height" value="0.02636" units="cm"/>
    </inkml:brush>
  </inkml:definitions>
  <inkml:trace contextRef="#ctx0" brushRef="#br0">21700 39061 834,'11'-13'3,"5"8"7,7 7 6,6 6 6,0 3 4,-2-1-2,-3 0 0,-2-2-1,-4 0-8,1 2-12,-2 0-15,-1 1-12,-2 0-8,-2 0-2,-4-2-1,-3-1-1,-2 1 0,-4 2 3,-2 2 4,-3 1 4,-3 1 3,0-2 5,-2-3 5,0-1 5,0-1 3,1 0 0,0 0 2,2 0 1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8"/>
    </inkml:context>
    <inkml:brush xml:id="br0">
      <inkml:brushProperty name="width" value="0.04483" units="cm"/>
      <inkml:brushProperty name="height" value="0.04483" units="cm"/>
      <inkml:brushProperty name="color" value="#F2385B"/>
    </inkml:brush>
  </inkml:definitions>
  <inkml:trace contextRef="#ctx0" brushRef="#br0">60850 24153 490,'18'-23'7,"3"1"15,4 1 14,5 1 15,1 1 3,-2 1-5,0 1-6,-1 1-5,1 2-4,5 2-1,3 4 0,4 3 0,0 1-4,-4 2-7,-3 0-7,-5 2-7,-4 2-5,-5 4-5,-5 4-3,-4 3-4,-6 6-3,-5 5 1,-4 6-1,-5 7 0,-6 3-1,-4 4-2,-5 2-1,-4 4-3,-4-1-2,-1-3-3,-1-2-2,0-4-3,-1-4 0,3-5 6,2-7 4,1-5 4,4-6 2,5-5 1,5-4 0,5-6 0,4-5-1,6-7 1,4-7 0,6-7 0,5-6 1,9-6 2,7-6 1,8-6 1,4 0 5,-2 6 4,0 6 5,-1 6 5,-4 5 4,-4 7 2,-5 5 4,-5 7 3,-5 5 0,-7 8-2,-5 6-3,-6 7-3,-7 9-3,-9 11-3,-9 10-3,-9 11-4,-4 5-3,-2-1-4,-1-1-4,0 0-4,-1-4-2,0-7 0,0-5-1,0-5-1,2-6 3,7-4 7,6-4 7,5-3 8,12-9 4,17-10 5,15-13 3,18-12 5,8-7-2,0-2-4,0-4-5,0-3-4,-1 0-7,-2 0-5,-2 2-6,-2 0-7,-3 1-6,-5-1-7,-5 1-9,-5 0-6,-5 2-1,-5 5 7,-5 5 8,-4 5 6,-3 3 1,2-1-5,0 1-5,2-1-5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8"/>
    </inkml:context>
    <inkml:brush xml:id="br0">
      <inkml:brushProperty name="width" value="0.04919" units="cm"/>
      <inkml:brushProperty name="height" value="0.04919" units="cm"/>
      <inkml:brushProperty name="color" value="#F2385B"/>
    </inkml:brush>
  </inkml:definitions>
  <inkml:trace contextRef="#ctx0" brushRef="#br0">61974 22648 447,'-8'-8'0,"2"0"0,1 1 0,1-1 0,-1-1 3,-2-2 8,-2-2 6,-1-1 7,-1 3 9,2 8 10,2 9 9,3 10 11,0 7-1,2 8-9,0 9-11,2 7-9,-1 8-8,0 9-2,-2 9-3,0 9-4,-1 9-3,0 11-3,0 11-4,1 11-3,-1 10-4,2 10-6,0 10-6,2 9-7,0 6-4,0 3-5,0 1-5,0 2-4,1-6-2,2-17 3,2-15 1,1-15 3,2-18 1,0-18 1,0-19 1,-1-19 2,1-11-1,-2-5-1,-1-6-2,0-3-2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9"/>
    </inkml:context>
    <inkml:brush xml:id="br0">
      <inkml:brushProperty name="width" value="0.03854" units="cm"/>
      <inkml:brushProperty name="height" value="0.03854" units="cm"/>
      <inkml:brushProperty name="color" value="#F2385B"/>
    </inkml:brush>
  </inkml:definitions>
  <inkml:trace contextRef="#ctx0" brushRef="#br0">61400 27065 570,'10'-30'8,"3"1"14,5 3 16,4 2 15,1 2 4,-2 4-7,0 5-6,0 3-6,-1 2-6,3 2-4,1 1-4,3 1-5,-2 1-6,-3 3-9,-5 4-9,-3 2-9,-4 4-8,-4 6-7,-4 4-7,-4 5-7,-6 6-2,-6 8 7,-7 8 5,-7 8 5,-1-3 1,5-10-5,5-13-6,5-11-4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49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61208 28154 579,'-42'20'22,"10"-5"4,9-6 3,11-6 3,11-5 5,15-2 7,15-4 7,15-2 7,9-4-4,5-5-16,5-5-16,5-4-14,-3-1-14,-11 7-8,-10 5-10,-11 7-9,-7 2-10,-1-2-12,-3 0-10,-1-1-11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70510 16123 999,'-34'-62'-6,"8"17"-12,9 16-12,9 17-12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2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20151 32150 418,'-29'1'49,"5"4"-3,5 2-2,5 3-3,1 4-4,-2 2-4,-1 3-5,-3 3-4,-1 3-4,1 5-2,-1 3-2,1 4-2,0 2-1,2-2 2,3 0 2,1-1 1,2 0 0,3 2-3,1 2-1,2 2-3,1-1-2,2-3-1,0-5-2,2-4-1,0-3-1,2-3-1,0-3 0,2-3-1,1 1-1,2 3 1,1 5-1,3 3 0,1 1 0,0-1 0,-1-3 2,1-1 0,-1-3 0,-1-1 0,0-3 0,-2-1-1,-1 0 1,0 3 0,-2 3-1,0 3 1,-1 2 1,0 1-1,-1 0 0,1 2 1,-1 0-2,-4-1-5,-2-1-5,-3-1-3,-4-1-5,-2 1-4,-3-1-3,-3 0-5,-2 0-1,1-1 0,-1-1 0,1-1 1,-2-2-1,0-1-1,-1-3-1,0-1-2,-1-2 1,4-3 6,3-1 4,3-2 5,2-2-1,1 0-6,0-2-5,2 0-7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3"/>
    </inkml:context>
    <inkml:brush xml:id="br0">
      <inkml:brushProperty name="width" value="0.05889" units="cm"/>
      <inkml:brushProperty name="height" value="0.05889" units="cm"/>
      <inkml:brushProperty name="color" value="#00BFF3"/>
    </inkml:brush>
  </inkml:definitions>
  <inkml:trace contextRef="#ctx0" brushRef="#br0">19650 37600 373,'14'0'2,"-1"2"4,-2 0 5,-2 2 3,-1 0 3,-1 2 1,1 0 1,0 1 1,0 2 1,0 4 3,-1 2 2,1 3 2,0 3 2,0 5 0,0 3 0,-1 5 1,1 3-2,-2 4-3,-1 4-4,0 4-3,-2 1-1,-1 0-1,0-2 0,-1 0 1,-1-1-2,2 2-1,0 0-3,1 1-1,1 3-1,-2 2-1,0 3-1,-2 3 0,1 2-1,0 0 1,2-1 1,0 1-1,1-2 0,0-1-4,0-2-3,0-2-4,-1-3-3,1-4-1,0-5-3,0-2-1,0-5-2,0-2-2,0-3-1,0-3-2,-1-2-1,0-1-1,-2-1-1,0-1 0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4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65200 25987 443,'16'-6'127,"3"6"-16,1 4-17,3 6-16,-1 1-17,-4-1-16,-2-1-17,-2 0-15,-4 0-19,-1 3-20,-2 3-21,-2 3-19,-3 0-10,-4-3 1,-4-3 0,-4-2 2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4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65005 27166 418,'-13'-7'76,"6"2"8,6 2 5,6 2 7,4 2-8,3 2-21,4 2-22,2 2-23,1 0-12,1 1-6,-1 0-4,1 0-5,-2 0-8,-3 1-12,-3 1-11,-2 2-10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5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24464 32550 434,'7'8'99,"-1"2"-18,-1 0-16,0 1-17,-2 2-9,0 3 0,-2 3 0,0 3-1,-2 2-4,0-1-7,-2 1-9,0-1-7,-2 1-4,0-1 0,-1 1 0,-1-1 0,-1 1-11,2 1-21,1 1-22,0 1-20,1-2-11,1-4 1,-1-3 2,0-4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3"/>
    </inkml:context>
    <inkml:brush xml:id="br0">
      <inkml:brushProperty name="width" value="0.03893" units="cm"/>
      <inkml:brushProperty name="height" value="0.03893" units="cm"/>
    </inkml:brush>
  </inkml:definitions>
  <inkml:trace contextRef="#ctx0" brushRef="#br0">20980 40250 565,'-15'0'-3,"1"0"-6,0 0-6,2 0-6,2 1 6,5 4 18,2 2 19,6 4 18,0 2 5,1 3-8,0 3-7,0 3-8,-1 3-4,0 3-3,-2 3-3,0 2-1,-2 4-4,-4 1-2,-2 2-3,-3 2-4,-2-1 0,2-6-1,1-4 0,0-5 0,2-7-8,-1-9-15,0-8-16,0-9-15,3-9-1,6-5 12,6-8 14,6-7 13,3-2 7,3 3 3,2 4 2,1 2 3,2 2 2,1 3 0,1 1 1,1 3 0,1 2 4,3 2 7,1 4 6,2 3 7,1 2 5,-3 4 3,-2 3 2,-1 2 4,-4 3-2,-5 2-6,-5 2-5,-5 1-5,-3 4-5,-4 2-2,-3 3-4,-2 3-2,-4 1-5,-3 1-6,-5-1-6,-4 1-6,-3-1-4,-3 1-4,-3-1-2,-3 1-4,-1-1 0,0-1 2,-1-1 3,1-1 2,0-1 4,1-3 8,1-1 6,1-2 8,3-2 5,3-1 5,4-1 3,5 0 4,5-3 5,8-2 5,8-4 4,8-2 4,6-4 0,4-2-6,6-3-7,5-3-6,2-4-5,1-2-3,-1-3-3,0-3-3,-1 1-2,-2 3-1,-2 5-1,-1 3-1,-3 3-2,-3 1-3,-3 0-3,-3 2-3,-5 0-8,-9-2-12,-7 0-12,-7-1-12,-6-4 0,0-6 12,-1-5 13,-1-6 12,-1-1 8,2 5 2,1 5 3,1 5 2,1 3 8,2 2 13,2 3 13,3 1 12,0 5 7,2 8 1,0 8 0,2 7 0,0 8-3,2 5-4,0 6-7,2 6-4,-1 4-6,1 0-4,0 2-4,0 0-4,-1 1-4,0 0-2,-2 0-3,0 0-2,-2-2-2,0-2 1,-2-4 1,0-2 0,-1-3-7,-2-4-11,0-2-12,-1-3-12,-2-4-5,0-7-1,-2-5 2,1-6-1,-3-6 3,-2-6 5,-2-6 5,-1-6 4,-1-3 3,0-3 1,2-1 1,1-3 2,2 0 3,5 0 7,3-1 7,4 1 6,3 1 7,4 3 7,2 3 6,3 3 7,4 1 2,4 2-1,3 1-3,5 1-3,1 0-3,1 2-6,-1 1-6,1 1-6,-2 1-9,-2 2-11,-1 2-12,-2 2-11,-3 0-3,-1 0 4,-3-2 5,-1 0 4,-2-1 6,-2 0 4,-2 0 6,-2 0 5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5:56"/>
    </inkml:context>
    <inkml:brush xml:id="br0">
      <inkml:brushProperty name="width" value="0.05731" units="cm"/>
      <inkml:brushProperty name="height" value="0.05731" units="cm"/>
      <inkml:brushProperty name="color" value="#00BFF3"/>
    </inkml:brush>
  </inkml:definitions>
  <inkml:trace contextRef="#ctx0" brushRef="#br0">23641 38350 383,'-13'0'89,"8"0"-14,6 0-14,8 0-13,4 0-9,3 0-4,3 0-3,3 0-4,1 0-4,-1 2-3,-1 0-4,-1 2-3,-1 0-3,-3 2-3,-1 0-4,-2 1-2,-2 2-3,-1 2-2,-1 2-2,0 1-1,-3 2-1,-1 1 1,-2 2 0,-2 0 0,-3 2-1,-6 5-2,-4 3-4,-5 4-2,-5 3-2,-7 2 1,-5 2 1,-6 3 0,-1-3 0,4-6 2,4-6 1,4-5 2,3-5 2,3-3 6,3-3 5,3-2 5,5-4 8,8-3 12,8-2 11,8-4 12,5-1 1,3 1-10,3-1-9,3 0-10,1 0-9,0 0-8,1 0-6,-1 0-9,0 1-7,-1 0-6,-1 2-7,-1 0-6,0 2-5,4 0 0,3 2-1,3 0 0,-2 0-5,-6 0-7,-5-2-6,-6 0-8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06"/>
    </inkml:context>
    <inkml:brush xml:id="br0">
      <inkml:brushProperty name="width" value="0.02458" units="cm"/>
      <inkml:brushProperty name="height" value="0.02458" units="cm"/>
      <inkml:brushProperty name="color" value="#FED406"/>
    </inkml:brush>
  </inkml:definitions>
  <inkml:trace contextRef="#ctx0" brushRef="#br0">78850 17544 895,'5'-33'75,"-3"10"-45,-4 11-45,-3 11-45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09"/>
    </inkml:context>
    <inkml:brush xml:id="br0">
      <inkml:brushProperty name="width" value="0.07528" units="cm"/>
      <inkml:brushProperty name="height" value="0.07528" units="cm"/>
      <inkml:brushProperty name="color" value="#FED406"/>
    </inkml:brush>
  </inkml:definitions>
  <inkml:trace contextRef="#ctx0" brushRef="#br0">33177 29582 292,'-21'-7'2,"5"-1"3,5 0 4,4 0 3,6 2 7,6 6 10,6 5 10,6 4 9,2 4 1,1 3-8,-1 3-8,1 3-7,0 2-6,1 1-3,1 1-1,1 1-3,1 0-2,-1-3-1,1-1-1,-1-3-2,0-1-1,-3-1-1,-1-1-2,-2 0 0,-1-3-2,3-3-3,1-3-1,3-2-2,2-4-2,1-4 0,2-4 0,3-4 0,1-4-2,2-3-1,3-5-2,1-3-2,0-3 0,0 1 0,-1-1 0,-1 1 1,-2 1 1,0 3 0,-1 3 2,-1 3 0,-2 3 4,-1 2 4,-3 4 5,-1 3 5,-3 1 2,-1 2-1,-3 0-1,-1 2-1,-1 1 1,0 2 4,-1 2 4,1 2 3,0 1 2,-1-1-2,1 1-1,0 0-2,0 0-1,1 2-1,1 0-1,1 1-1,1 1-1,-1 0-2,1-1 0,0 1-2,0-1-2,1 0-2,1-2-3,1-1-2,1-1-3,1-4-1,1-3-2,1-2-1,1-3-3,2-4 0,3-2-2,1-3-1,2-3-1,2-3 1,3-3 1,1-3 0,0-1 1,0 1 0,-1 1 0,-1 1-1,-3 2 3,0 3 2,-3 3 3,-1 3 3,-3 2 3,-2 4 2,-1 2 3,-3 4 3,-1 2 3,-1 4 2,-1 2 2,0 4 3,-1 0 1,1-1 0,1-1 1,1 0 0,0-1-1,1-1-2,-1 1-2,1 0-2,0-1-3,1 0-3,1-2-1,1 0-4,1-3-2,1-1-2,0-2-2,2-1-3,2-4-3,1-4-1,2-4-2,2-3-2,2-4-1,1 0 1,0-1 1,2 0 1,-1-1 0,-2 2 0,-2 3-1,-1 1 0,-3 3 2,-2 3 4,-1 2 3,-3 4 4,0 3 5,1 4 5,1 4 6,1 4 5,0 2 3,2 3-2,1 2-1,1 1-2,0 1 0,-2-1-1,0 0-1,-1-2 0,1-2-2,1-1-3,2-2-1,2-2-4,2-3-1,1-1-4,0-2-2,2-2-3,2-4-2,4-7-2,4-8 0,4-5-2,2-5-1,1 1 1,1-1 0,2 1-1,-2 1 0,-3 3-2,-3 3-2,-2 3-1,-3 3 1,-2 4 5,-2 4 4,-2 5 6,-1 2 2,-2 3 2,0 4 1,-1 2 1,-1 2 2,0 0 5,0-1 5,1 1 4,-1-1 0,2-3-2,1-1-2,0-2-2,4-2-4,6-4-3,6-2-3,6-3-4,4-4-2,3-4-2,3-4-2,3-3-1,1-2-2,-2 1-2,0 1-1,0 1-1,-5 2-1,-5 4 0,-7 4-1,-5 5 1,-5 2 0,-6 4 0,-4 2 0,-5 4 0,-3 1 4,1 1 10,-1 1 10,0 2 8,1-1 5,-1 1-3,0 0-2,1 0-1,-1-1-3,2-1 1,1-1-2,1 0 0,1-3-3,0-1-4,2-2-5,1-1-5,1-4-3,0-1-3,2-2-2,1-1-2,-1-2-2,0 2 2,-2 1 1,0 0 1,-2 2 0,-1 0 2,-3 2 0,-2 1 1,1 0 1,3 0-1,3 0 1,2 0-1,4-2 1,2-2 0,4-4 0,2-2 0,3-3-1,4-3-1,2-3-2,3-3-2,1-1 0,-1 2 4,0 3 2,-2 1 4,-3 4 3,-3 3 5,-4 4 4,-4 4 6,-3 4 3,-4 6 1,-2 4 1,-3 5 2,0 3 1,2-1 0,4 1 1,3-1 0,2-1-2,3-2-3,4-4-4,2-3-2,2-2-7,0-2-8,-1-2-9,1-2-9,-3-2-4,-8 0 3,-6-2 1,-7 0 2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2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19174 26738 492,'-15'-13'48,"1"6"1,1 6 1,1 6 1,0 4-4,0 2-9,0 1-9,1 3-9,-1 3-6,0 5 0,0 5-3,1 5 0,-1 3-2,0 0 1,0 2-2,1 1 1,-1-2 0,2 0 0,1-3 0,1-2 0,0-1 1,2-1-1,0-1 0,2-1-1,1-2-1,2 0-2,2-1-2,2 0-2,1-3-1,2 0-1,0-1 0,2 0 0,0-3-1,1 1 1,1-2 1,2-1 0,0 0 1,3-1-1,2 1 1,1 0-1,2-2 1,1-3 0,1-3-1,1-2 1,2-3 0,1-1 0,3 0-1,1-1 1,2-4-2,2-4 1,3-6-1,1-3 0,0-5-1,-2 0-1,-2-1-1,-1-1 0,-3 0-2,-2 0 1,-1-1-1,-3 1 0,-1-1 0,-3 1 0,-1-1 0,-2 1 1,-3-2 0,-3-1 1,-3-3 2,-2-1 1,-3-3 0,-1-2-1,0-4 0,-1-3-2,-2 0 1,-1 0-1,0 1 1,-1 2-1,-3 1 2,-2 2 1,-3 1 1,-3 3 2,-3 3 0,0 3-1,-1 5-1,-1 3-1,-1 3 0,-3-1 2,-1 0 2,-3 1 1,-1 0 0,-1 2-1,0 2-2,-2 3-1,-1 1-3,-1 2-4,-1 2-4,0 2-4,0 2-2,3 2 0,3 2 0,3 2-1,2 3-2,1 7-6,1 5-7,1 7-5,2 0-4,3-3-2,3-5-1,2-3-3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2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20657 27600 484,'-22'0'8,"5"0"15,3 0 16,5 0 16,1 1 5,2 2-4,1 2-4,0 2-5,2 2-4,1 3-7,0 3-7,2 3-6,0 4-6,0 5-4,0 5-4,0 5-4,-2 3-7,0 2-10,-3 2-11,-2 2-11,0-2-3,2-2 0,3-5 3,1-4 2,0-3-5,0-3-10,-2-4-9,0-1-11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3"/>
    </inkml:context>
    <inkml:brush xml:id="br0">
      <inkml:brushProperty name="width" value="0.03154" units="cm"/>
      <inkml:brushProperty name="height" value="0.03154" units="cm"/>
      <inkml:brushProperty name="color" value="#F2395B"/>
    </inkml:brush>
  </inkml:definitions>
  <inkml:trace contextRef="#ctx0" brushRef="#br0">18400 30550 697,'8'8'58,"1"1"-6,2 2-7,0 0-4,0 1-7,-1 1-5,-1 1-5,-1 1-6,0-1-16,-2-1-30,-1-2-29,0-2-29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3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18274 31650 616,'-11'0'62,"10"2"4,10 0 2,9 2 3,6 1-10,1 3-22,1 3-23,1 3-22,-2 1-22,-3-3-20,-5-1-20,-3-2-20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4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19912 46497 485,'-6'-8'7,"4"2"12,4 1 12,4 0 13,3 1 5,3 1-4,3-1-4,4 0-3,1 0-5,1 2-6,1 0-7,1 2-5,-1 1-4,-1 2-3,-3 2-2,-1 2-3,-3 2-3,-1 3-2,-2 3-3,-2 3-3,-4 4-1,-6 5-1,-6 5 0,-6 5-1,-4 1-2,-3 0 0,-3-1-3,-3-1-1,-1-3 0,1-4 0,1-3 1,1-5 1,1-3 1,-1-3 4,1-2 2,-1-4 3,2-2 3,3-1 2,3 0 3,3-2 2,6-1 9,10-4 13,10-2 13,9-3 15,6-2 1,1 2-10,1 1-9,1 0-10,0 0-10,0 0-9,1-1-9,-1-1-10,0-1-8,-1 2-7,-2 1-7,1 0-8,-4 2-4,-2 0-1,-3 2-2,-2 0-2,-4 1 1,-1-2 2,-2 0 2,-2-1 1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5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19330 45034 550,'-14'-22'1,"2"4"0,4 5 2,3 3 0,-2 2 4,-4-2 5,-5 0 5,-5-1 5,-4 0 1,-1 0-5,-2 2-4,-3 1-5,-1 2-2,-2 4 1,-3 4-1,-1 4 0,-2 3 0,-2 5 1,-2 4 1,-2 3 1,-2 5 1,0 3 1,-2 4 0,0 5 2,0 3 1,2 4 1,2 3 1,2 5 2,4 2 0,5 2 0,7 0-2,6 1 0,5-1-1,6-2-2,6-4-1,6-2-2,6-4-2,8 0-5,6-4-2,7 0-5,6-4-2,6-4-1,6-4 0,6-3-1,5-4-2,4-1 0,3-3-2,5-1-1,1-3-2,-1-4-1,-1-5-3,-1-2-1,-2-6-2,-4-2 1,-5-5 1,-3-4 0,-3-3 2,-4-3 3,-2-3 4,-3-3 4,-3-3 1,0-2-2,-2-4-1,0-3-2,-2-2 2,-5-4 5,-3-3 6,-5-2 5,-3-4 2,-3-6-2,-2-3-1,-4-6-1,-4-2-1,-4 4-3,-6 3 0,-4 3-3,-5 3 1,-5 5 1,-5 3 1,-5 4 1,-5 4 1,-3 7 1,-4 6-1,-4 6 0,-4 5-2,-6 6-5,-4 6-6,-5 6-5,-2 6-4,3 8-3,1 6-4,2 7-4,6 1-2,10-4-1,10-3-2,10-4 0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6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29250 45100 623,'17'8'121,"1"0"-30,3-1-29,1 1-30,0 0-15,-1 0-1,-3 0-2,-1-1-1,-3 2-5,-1 4-6,-2 2-5,-2 3-7,-3 1-5,-3-1-6,-2-1-5,-3-1-5,-3-1-7,0-1-10,-2-1-8,0 0-10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4"/>
    </inkml:context>
    <inkml:brush xml:id="br0">
      <inkml:brushProperty name="width" value="0.03122" units="cm"/>
      <inkml:brushProperty name="height" value="0.03122" units="cm"/>
    </inkml:brush>
  </inkml:definitions>
  <inkml:trace contextRef="#ctx0" brushRef="#br0">23550 41028 704,'7'-14'-1,"-1"3"-3,0 3-3,-2 2-2,0 2 5,0 0 15,0 0 13,0 1 15,-1 2 5,0 7-4,-2 7-4,0 8-3,-1 3-5,0 4-4,0 3-6,0 3-6,-1 0-4,0-2-5,-2-1-4,0-3-4,0-2-7,0-1-10,2-3-8,0-1-9,2-5-7,0-7-1,2-6-3,0-8-3,1-3 5,0-2 10,0 0 12,0-1 10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7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28950 46921 534,'16'-21'73,"-1"5"-10,1 4-9,0 6-10,-1 3-6,1 2-4,-1 2-4,1 2-4,-1 3-2,-3 4-3,-1 3-2,-2 5-2,-2 4-4,-2 7-5,-3 5-7,0 6-4,-5 3-3,-2-2 0,-5 0 1,-4-1 0,0-3-2,1-2-2,2-3-3,2-3-3,2-4-3,1-3-2,0-5-3,2-3-3,1-7-3,2-10-3,2-10-3,2-9-3,1-4 2,0 5 5,0 3 7,0 5 7,0 1 0,1 0-5,2 0-5,0 1-4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7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29850 46434 489,'7'-8'0,"-1"2"0,0 1 0,-2 0 0,1 0 4,2-3 8,2-4 8,2-2 8,1 0 6,1 3 3,1 3 4,2 2 4,1 2-1,5-2-3,3 0-4,5-1-3,3-1-4,4-2-4,4 0-3,4-1-4,1 0-4,0 1-4,-2 0-4,0 2-4,-2 0-6,-2 1-5,-2-1-6,-1 0-6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7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31228 44724 450,'-2'-16'0,"0"-1"3,-3-1 2,-2-1 1,0 1 2,2 2-1,3 4-1,1 3 1,-1 1 2,0-2 6,-3 0 7,-2-1 6,0 4 7,0 10 9,2 10 9,1 9 8,0 10-1,2 7-9,0 8-10,2 7-10,0 10-7,0 11-7,0 11-6,0 11-6,0 7-6,0 7-7,0 5-8,0 7-6,0 3-8,0 2-6,0 2-8,0 3-7,0-10-1,0-17 5,0-20 6,0-18 4,1-14 2,2-8-2,2-10-2,2-7-1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8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33120 44216 453,'9'-7'49,"1"2"-6,3 2-5,2 2-5,2 2-4,1 2-1,3 2-2,1 2-2,2 1-3,-1 1-4,1 2-4,-1 0-4,-1 1-5,-3 1-4,-3 1-6,-2 2-6,-5 0-4,-5 4-6,-4 4-4,-5 2-6,-6 1-3,-6 0 2,-6 1 1,-5-1 0,-3-1 3,1-3 2,2-3 3,0-3 3,0-3 3,1-4 4,-1-5 4,1-2 3,1-3 3,3 0 2,3 0 2,3 0 2,2-1 4,2-1 6,3 0 6,1-1 7,2 1 8,2 7 12,2 6 10,2 6 10,1 3 0,0 3-13,0 1-12,0 3-13,-1 2-9,-2 4-4,-2 4-5,-1 5-4,-2-1-5,2-2-4,1-3-6,0-4-4,3-5-7,2-11-5,3-9-8,4-10-5,4-10-2,5-13 4,7-11 4,5-12 5,5-5 5,1 2 5,2 3 5,2 1 7,-1 5 5,-3 7 8,-5 9 8,-3 8 7,-4 4 3,-2 4 1,-1 3-1,-2 2 1,-5 8 0,-5 10 0,-6 11 1,-5 11 0,-7 6-3,-6 2-6,-6 2-8,-5 2-6,-1-1-9,3-2-7,5-4-9,3-2-8,3-5-4,1-7 2,1-7 3,0-7 1,2-5 4,3-4 4,1-4 5,2-4 4,4-5 4,4-5 2,5-7 1,6-5 2,3-2 1,3 1 0,3 3-1,3 2 0,0 2 2,0 4 5,-1 5 6,0 3 4,-4 3 1,-3 2-3,-5 2-3,-3 2-2,-4 3-3,-4 4-2,-4 4-1,-4 4-1,-5 4-2,-5 6-1,-7 7-1,-5 5-1,-5 3-2,-1-2-3,-2 0-2,-2-1-3,-2-2-1,-1-2 2,0-1 0,-2-3 1,1-2 4,0-3 6,1-3 5,2-3 6,2-2 2,3-1-4,5-1-1,4 0-3,3-2 5,4-3 13,5-1 13,3-2 14,10-1 3,16 0-5,15 0-6,16 0-5,9-2-6,3-4-5,4-4-6,2-4-7,1-2-5,1 1-6,-1-1-8,1 0-5,-4 1-8,-8 2-8,-8 3-7,-8 1-9,-8 2-7,-6 4-5,-6 2-6,-8 4-5,-6 0 2,-2-1 12,-6 0 10,-2-2 10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8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33871 47540 557,'-24'-8'5,"1"2"9,0 0 9,0 2 10,1 1 6,5 2 1,3 2 3,5 2 2,2 3-2,2 4-4,2 3-6,2 5-5,1 3-5,2 3-6,0 3-5,2 3-7,-1 1-5,2 2-5,-2 1-6,1 0-5,0 0-2,0-5 1,0-4 2,0-3 2,0-5 1,1-3 0,2-4-1,0-4 0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8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34829 47074 521,'0'-14'0,"0"1"0,0 2 0,0 2 0,-1 3 12,0 2 25,-2 4 25,0 3 24,0 4 4,0 9-20,2 7-17,0 9-20,1 7-12,0 10-10,0 8-8,0 9-8,0 12-5,-2 14 0,0 15-2,-1 15 0,-1 1 1,0-13 0,0-13 2,0-12 2,0-10-12,1-6-23,-1-5-23,0-6-24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9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37550 45528 596,'74'-22'131,"-9"5"-29,-9 3-28,-8 5-29,-6 2-18,-2 2-10,-2 2-10,-2 2-8,-3 1-5,-5 0 2,-5 0 1,-5 0 1,-6 2-10,-6 4-23,-8 3-22,-6 5-23,-4 0-3,0-1 13,1-2 15,-1-2 15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9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37105 46397 551,'-24'14'4,"1"-1"9,-1-3 8,1-1 9,7-2 6,14-2 4,15-3 6,15 0 3,10-4-1,6-2-9,6-4-9,6-2-9,3-2-4,-1-1-1,1-1-1,0-1 0,-3 1-7,-3 5-10,-4 3-11,-4 4-11,-5 2-9,-4 0-6,-5 0-8,-5 0-6,-5 1-2,-5 2 0,-5 2 1,-4 2 2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19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37696 44593 534,'-7'-8'6,"1"2"10,0 1 12,2 1 10,1 1 6,2 3-1,2 4 0,2 2-1,2 5-2,2 6-5,1 5-4,3 7-4,-1 5-4,-2 6-4,-4 6-4,-2 6-5,-6 6-4,-6 7-8,-7 7-6,-7 7-6,-3 0-5,-1-4-1,1-5-1,0-5-2,0-5-5,1-7-7,1-5-8,1-5-7,3-9-3,3-8 2,5-9 3,3-8 2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38250 47177 584,'14'-6'44,"-1"2"-3,-2 4-2,-2 2-3,0 4 0,3 4 0,3 3 1,4 5 0,1 3-3,2 1-6,3 2-5,1 3-6,1-1-9,-1 0-15,-1-1-12,-1-1-14,-2-3-4,-3-3 8,-3-4 7,-3-4 7,-2-3-5,-2 1-15,-2 0-16,-2 0-16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4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24150 39585 523,'0'-29'0,"2"8"0,0 7 0,2 7 0,-1 2-2,-1 0-2,0-1-4,-1-1-3,-1-2 0,0 0 4,0-2 4,0 1 3,0-1 7,2 2 9,0 2 10,1 2 8,1 3 3,0 4-1,0 4-3,0 4-2,-1 4-3,0 7-2,-2 5-3,0 7-3,-1 4 0,0 6 3,0 4 2,0 6 3,0 7 0,2 11-5,0 11-3,2 10-5,-1 5-3,2-2-4,-2-2-5,1-2-3,1-1-6,0-2-8,1 0-10,2-1-7,-1-4-8,-1-6-8,0-5-7,-2-7-7,0-8 2,0-10 11,0-11 10,0-11 11,-1-7 5,-1-1 2,0-2-1,-1-2 1,-2-3 2,-1 1 4,0-2 2,-1 0 4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0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39848 45559 499,'0'-14'9,"-2"3"17,0 3 17,-2 2 17,2 4 5,4 4-8,4 4-7,4 4-9,1 5-5,-3 7-5,-1 6-5,-2 8-4,-2 5-5,-2 4-6,-2 4-5,-2 4-5,-2 0-7,-2-3-7,-1-2-7,-3-4-7,0-5-2,2-7 4,3-9 3,1-7 5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0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39983 44744 473,'8'-22'5,"2"3"10,0 3 9,1 2 10,0 4 4,0 3-3,-2 2-1,-1 4-3,1 3-4,0 6-4,1 4-5,2 5-4,-2 3-2,-1 3 0,-2 1 2,-2 3 0,-1 2 0,0 5 2,-1 3 0,1 4 1,-1 5 0,-4 6-2,-2 5-2,-3 7-1,-2 0 0,0-5-1,0-5 1,0-4 0,1-7-4,1-6-7,0-7-7,2-7-7,-1-9-13,0-11-17,-1-10-19,-2-11-17,2-10-4,1-11 10,2-8 11,2-11 10,1-2 10,2 4 13,0 6 11,2 5 12,-1 4 8,1 7 5,0 6 4,0 5 4,0 7 10,0 5 11,0 6 13,0 6 12,-3 7 1,-6 8-10,-6 7-11,-5 8-10,-6 9-9,-3 7-7,-5 7-7,-3 9-7,-1 1-8,1-5-7,3-5-9,2-4-8,3-7-2,5-6 6,4-7 4,6-7 5,3-7-3,1-7-9,0-6-11,2-8-9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39950 47361 544,'36'-15'8,"-6"4"1,-5 3 1,-6 3 1,-4 3 4,-1 5 5,-1 6 7,-1 4 6,0 4 4,0 1 1,-1 3 1,1 1 2,0 1-2,0-1-5,-1-1-3,1-1-6,0-2-4,2-1-9,0-3-7,1-1-7,2-3-5,1-2-3,3-4-4,1-2-2,4-6-7,5-8-9,4-8-9,6-7-9,-2-2-6,-7 4 1,-9 3-1,-7 5 0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1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42264 44616 532,'-14'-16'9,"2"2"16,4 1 17,3 1 17,5 0 5,10-1-7,8-1-8,9-1-6,5 0-6,2 1-7,2 1-6,2 1-6,-1 1-8,-3 2-10,-5 2-9,-4 3-10,-3 2-8,-5 5-3,-3 5-5,-4 6-3,-4 1-4,-4 1 0,-4-1-1,-4 1-1,-2-1 1,0-1 2,0-1 2,1-1 2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1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42267 45614 517,'-28'14'7,"5"-3"13,7-3 14,5-2 14,6-3 8,6 0 2,6-2 4,6 0 2,4-3-7,3-2-15,3-4-17,3-2-15,-1-1-12,-2 1-4,-2 0-5,-4 2-5,-2 2-6,-1 1-9,-1 2-8,-1 2-8,0 1-5,0 0-4,0 0-3,-1 0-3,0-1 4,-2 0 12,-2-2 13,-2 0 11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1"/>
    </inkml:context>
    <inkml:brush xml:id="br0">
      <inkml:brushProperty name="width" value="0.02819" units="cm"/>
      <inkml:brushProperty name="height" value="0.02819" units="cm"/>
      <inkml:brushProperty name="color" value="#F2395B"/>
    </inkml:brush>
  </inkml:definitions>
  <inkml:trace contextRef="#ctx0" brushRef="#br0">43094 45477 780,'-8'-6'4,"2"2"10,1 4 10,0 2 8,1 3 2,-2 2-6,0 2-6,-1 2-6,-1-1-4,2 1 0,1-2-1,0-1-1,1 0-11,-2-2-25,0-1-24,-1 0-24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1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41918 45671 466,'-13'-8'36,"3"0"-3,4 0-3,4 1-3,2-1-4,0 0-2,0 0-4,0 1-2,-1 1-9,-2 4-15,-2 4-14,-1 4-16,-3 1-5,0 1 4,-2 0 3,0 0 3,0-2 5,1-1 7,0-2 6,2-2 7,-1-1 3,-1-2 1,-3 0 2,-2-2 1,0 1 1,-1 1 0,1 0 1,-1 2-1,1 0 12,2 0 20,3 0 21,1 0 21,3-1 8,6-1-5,4 0-6,6-1-5,4-3-8,5-2-11,5-3-11,5-3-11,3-1-9,2 1-7,2 1-6,3 1-6,-2 1-4,0 2-1,-3 2-1,-2 3-2,-2 0-3,-3 2-5,-3 0-6,-3 2-6,-3 1-8,-3 4-8,-3 2-9,-2 3-8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42759 45650 467,'-29'7'6,"7"-1"11,6 0 12,5-2 11,4 1 5,0 0-1,2 1-1,1 2-1,0 1-2,2 1-3,0 3-5,2 2-2,0 3-4,0 5-3,0 5-2,0 5-3,0 4-3,0 6-3,0 4-5,0 5-3,0 3-3,0 2-1,0 0-3,0 1-1,0-2-8,0-5-10,0-4-12,0-5-12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2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43583 44121 502,'-7'-22'5,"2"3"11,3 3 10,1 3 10,3 0 4,5-2-3,6-1-3,4-3-2,7-1-4,10-1-4,11-1-2,9-1-3,5 2-3,1 3 0,1 4-1,1 5-1,-2 4 0,-6 8 2,-6 6 2,-6 7 0,-6 5 0,-7 5-4,-7 3-3,-7 5-4,-8 3-5,-10 4-7,-10 4-5,-9 4-7,-9 1-6,-7-1-3,-6 0-5,-8-1-5,-3-4-2,-2-2 1,0-5-1,-1-4 1,1-5 4,4-7 7,4-7 7,4-6 8,4-7 6,6-5 3,4-4 5,5-5 3,6-6 3,9-5 1,7-6 1,8-6 1,9-4 0,11 1-1,10 0 0,12 0-2,5 2 1,0 4 3,0 3 3,0 5 2,-2 3 1,-4 7-1,-4 3-2,-4 6 0,-9 8-3,-17 14-5,-15 11-6,-15 14-4,-11 5-2,-5 0-1,-4-2 1,-6 0 1,-2-2-2,2 0 0,0-1-3,2-2 0,1-1 1,1-1 5,3-3 6,2-2 5,3-2 3,5-3 2,5-3 1,5-3 2,3-3 2,3-3 0,1-3 2,2-2 1,7-7-3,12-10-9,11-10-8,13-9-9,7-9-6,4-6-6,4-8-6,4-6-6,0-2-2,-2 4-2,-4 4 0,-2 4-1,-6 3-1,-6 0-1,-7 1-1,-7 2-2,-4 3 1,-4 5 5,-3 7 3,-2 5 5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2"/>
    </inkml:context>
    <inkml:brush xml:id="br0">
      <inkml:brushProperty name="width" value="0.05109" units="cm"/>
      <inkml:brushProperty name="height" value="0.05109" units="cm"/>
      <inkml:brushProperty name="color" value="#F2395B"/>
    </inkml:brush>
  </inkml:definitions>
  <inkml:trace contextRef="#ctx0" brushRef="#br0">44717 42592 430,'-2'-16'1,"-2"-1"3,-4-1 2,-2-1 3,-1 1 3,1 5 4,1 3 4,1 4 4,0 9 6,2 15 7,1 15 8,1 15 7,0 13 1,2 15-7,0 13-7,2 14-7,-1 5-5,0-3-4,-2-3-4,0-2-3,0 9-2,2 22 0,2 23-1,2 23 0,1 6-8,0-10-20,-1-9-17,2-10-18,-1-11-8,1-9 4,1-9 3,2-11 3,-1-6 3,1-4 2,0-5 2,0-3 2,-2-12 3,-1-19 3,-2-20 3,-2-19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4"/>
    </inkml:context>
    <inkml:brush xml:id="br0">
      <inkml:brushProperty name="width" value="0.02645" units="cm"/>
      <inkml:brushProperty name="height" value="0.02645" units="cm"/>
    </inkml:brush>
  </inkml:definitions>
  <inkml:trace contextRef="#ctx0" brushRef="#br0">23900 40481 831,'3'-13'4,"6"3"8,5 4 8,7 4 7,2 4 3,1 4-5,-1 4-4,1 3-4,-1 3-7,-1 0-7,-1-1-9,-1 1-8,-2-1-2,-3-1 4,-3-1 4,-2 0 4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3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43724 47380 505,'2'-44'66,"2"7"-10,4 8-10,2 6-8,4 3-6,5 1 1,5-1 1,5 1 0,3 0-3,4 2-4,3 3-5,3 1-5,-2 2-2,-6 3-1,-6 1-1,-5 2 0,-8 6-9,-7 11-20,-8 12-19,-8 9-20,-7 6-4,-9 0 6,-7 0 9,-8 1 7,-3-4 7,2-4 5,1-5 6,3-5 4,3-4 8,4-1 7,3-3 9,5-1 8,3-3 3,2-2-2,4-4-1,3-2-2,6-4 6,10 0 13,9-3 14,11-2 14,9-3-3,8-3-19,9-5-18,10-3-18,-1-2-16,-9 2-9,-9 3-11,-8 1-11,-6 3-9,-1 1-8,-3 2-9,-1 3-8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6:2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48900 47600 333,'49'20'167,"16"14"-1,15 14 1,17 16 0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29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76363 44613 522,'3'-15'7,"9"2"15,8 2 13,7 3 16,2 1 1,-3 2-10,-5 2-10,-3 2-9,-2 1-6,-1 2 2,1 0 0,0 2 1,-1 1-1,1 5-5,-1 4-5,1 4-4,-2 2-4,-4 1-2,-5 1-2,-3 1-3,-4 0-1,-6 1-1,-4-1-1,-5 1 0,-3-2-2,-1-2-1,-1-1-1,-1-2-2,0-3 1,1-1 2,1-2 2,1-2 2,5-3 3,9-1 6,8-2 4,9-2 6,7-1 2,5 0 3,5 0 1,5 0 2,0 0 0,-3 0-1,-5 0 0,-3 0-1,-4 2-2,-1 4-1,-3 4-1,-1 3-1,-3 4-3,-4 1-2,-4 3-2,-4 2-2,-4 1-2,-2 2-1,-3 3 0,-3 1-2,-3 0-1,-4-1-1,-2-3-1,-2-1-1,-3-4-3,-1-3-4,-1-5-5,-1-3-5,1-3-4,2-2-3,1-3-2,3 0-4,2-5 1,3-4 2,3-6 4,2-3 2,4-3-1,3 2-4,2 3-5,4 1-5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29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75807 42974 467,'-22'-43'35,"2"9"-4,4 9-3,3 9-2,0 4-3,-1-3 0,-3-2 0,-1-1-1,-3-1-2,-2 1-4,-1 0-4,-2 2-3,-4 2-3,-3 1-2,-4 2-2,-4 2-3,-4 3 1,-2 5 1,-4 2 1,-2 5 2,-4 5 2,-4 6 0,-3 5 1,-5 7 1,-1 6 1,1 8 3,1 8 2,1 8 3,3 3 2,5-1-2,4-1 0,6-1-1,6-1-1,8-1-1,7 0 0,9-2-2,7 1-1,8 2-1,8 1-2,8 3-1,8-1-2,10-1-3,11-2-1,9-2-3,6-4-1,5-5 1,4-4 1,3-5 0,3-5-2,-1-2-3,1-3-6,-1-3-3,1-3-2,1-4 2,1-5 2,1-3 1,-1-5 1,-1-6 2,-3-6 0,-1-6 2,-4-8 0,-3-11 0,-4-10 0,-4-11-1,-3-10 0,0-7-2,-2-9-1,0-7-2,-4-4 0,-6 0 2,-6 0 0,-5 0 2,-7-3 0,-5-4-1,-6-5-1,-6-5 0,-7 3 3,-6 14 6,-7 12 6,-7 13 7,-7 11 4,-7 10-1,-6 10 1,-8 10 0,-6 8-1,-7 10-1,-7 9-1,-7 8-2,1 5-8,9 3-12,9 2-14,9 1-14,6 2-8,4-1-5,3 1-4,5-1-4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4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84400 43000 569,'58'14'151,"-11"-1"-36,-8-2-34,-11-2-35,-5-1-23,-1 0-10,-1-1-12,-1 1-9,-2 0-11,-3 2-7,-3 0-9,-2 1-8,-5 3-6,-2 4-3,-6 3-3,-2 4-4,-3 1 4,0-5 9,0-3 11,1-4 10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5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84400 43606 490,'16'-7'66,"-1"2"-13,1 2-12,0 2-13,-1 1-9,-1 0-3,-1 0-5,0 0-4,-3 2-3,-1 4-5,-2 4-4,-2 3-3,-2 3-3,0 2-2,-2 0-2,0 1-1,-3 0-1,-2 1-2,-4-1-1,-2 1-1,-1-1 0,1-1 1,0-1 1,2 0 1,0-1 3,0 1 5,1 1 4,-1 1 4,0 0 3,2 1 0,1 0 1,0-1-1,1 1 3,0-1 4,0 1 4,1 0 4,-1-1 7,2 1 7,0-1 9,2 1 8,0-2 1,0-1-5,0-2-5,0-2-5,1-10-9,1-16-13,3-17-12,2-17-14,3-8-8,4-1-4,3-2-5,5 0-4,2 0 1,1 3 4,1 1 4,1 2 4,0 4 4,-1 6 5,-1 6 4,-1 6 4,-3 4 1,-3 6-2,-5 5-1,-3 5-1,-3 4 9,-2 6 24,-2 4 21,-2 6 23,-1 3 4,0 5-14,0 3-15,0 5-14,-1 1-9,0 1-1,-2-1-3,0 1-3,-1-3-4,0-1-8,0-4-8,1-3-7,2-7-8,7-12-7,7-12-6,8-11-8,2-7 1,1-1 7,-1-1 8,1-1 7,1-1 5,2 0 5,5-2 4,1 0 5,0 2 3,-7 7 3,-5 7 2,-7 7 3,-4 6 4,-2 6 6,-4 6 7,-2 6 7,-3 5 0,-2 5-6,-2 5-5,-2 5-6,-2 4-6,-3 2-9,-4 4-7,-2 3-9,0-2-5,1-6 0,2-5-1,3-7-2,0-4 2,2-5 2,1-3 3,0-4 3,2-5 1,1-4-2,0-5-2,2-5-1,1-9-2,2-9 0,2-12-2,2-10-1,2-5 2,2 2 2,1 2 3,3 3 4,0 4 0,-2 7 1,-2 9-1,-2 8 0,-3 9 13,-2 12 25,-4 12 25,-2 11 25,-3 8 5,0 5-14,-1 3-16,-1 4-16,-1 3-8,0 2-6,0 2-3,1 2-6,-1 1-3,2 0-2,1 0-4,0 0-2,2-2-2,-1-2-3,0-4-3,0-2-1,2-4-1,2-4 0,4-4 1,2-3 1,4-5 0,2-5-3,3-5-2,3-4-2,3-5-4,2-2-8,1-4-8,3-2-8,1-4-1,3-6 4,1-4 3,3-4 5,-1-3 5,-2 1 5,-2 1 4,-1 1 6,-3 0 3,-5 1 0,-3-1 0,-4 1 0,-3 0 2,-2 3 4,-3 1 4,0 3 4,-3 1 4,-1 2 4,0 2 3,-1 3 4,-3 1 1,-2 2-4,-3 2-3,-3 2-3,-2 1-3,0 2-4,1 0-3,-1 2-3,0 0-3,1 1 1,-1 2 0,0 0-1,1 1 2,3 0 4,1 0 2,2 0 4,2 0 2,2 1 0,2 1 0,3 2 1,1 0-1,5 1 0,4 1-1,4 2-1,3-1-1,5-1 0,3-1 0,5-1-1,2-1-3,0 0-10,2-2-7,1 0-8,0-3-6,-2-1-4,0-2-2,-1-2-3,-2-2-3,-1-4-3,-3-2-4,-1-3-2,-4-2 2,-3 2 7,-4 1 6,-4 1 7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5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87697 41538 441,'1'-30'5,"2"3"9,2 3 9,2 3 9,2 2 4,3 3-4,4 1-2,2 2-4,1 3-3,1 3-5,-1 2-4,1 4-6,-2 3-5,-3 6-8,-3 4-6,-2 5-7,-4 5-3,-3 5 3,-2 5 2,-4 5 2,-3 0-2,-5 0-7,-5-3-7,-5-2-7,-3-2 0,1-3 6,-1-3 5,1-3 7,0-2 4,1-3 4,1-1 3,1-2 3,2-2 4,2-1 7,4 0 4,3-2 6,3-1 9,6-2 12,4-3 11,6 0 12,3-4-1,3 0-11,3-3-13,3-2-13,2-1-8,-1-2-6,1 0-4,-1-1-6,-1 0-2,-3 2 1,-3 2 2,-2 3 2,-7 1-6,-7 3-11,-7 4-11,-9 2-11,-4 2 1,1 0 16,-1 0 14,1 0 15,0 1 11,0 3 5,2 3 7,1 4 6,1 2 2,-1 6-1,0 5-1,1 5-1,0 4-3,2 6-5,3 4-5,1 6-4,1 3-4,2 5-2,1 3-2,0 5-3,0 4-3,-2 4-5,-1 6-3,-3 4-6,-1 3-4,1 0-5,-1 0-6,0 0-5,0-5-5,1-10-6,-1-9-4,0-10-6,1-10-1,1-10 5,0-10 3,2-9 5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6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86543 43790 534,'-3'-18'7,"10"-2"14,9-3 14,11-2 14,4-1 2,-1 5-9,-2 3-9,1 4-10,2 1-3,10-3-1,8-3-1,10-3 0,4-1-2,1-1-5,1 1-4,1-1-5,-2 1-3,-5 1-5,-4 1-2,-6 1-5,-4 2-4,-6 3-4,-4 2-6,-5 4-4,-8 2-7,-9 2-6,-10 3-7,-10 1-7,-7 1 3,-5 0 11,-5 0 13,-5 0 13,-2 0 6,0 0 3,-1 0 3,1 0 2,1 0 5,1 0 5,3 0 5,1 0 6,4 0 6,3 0 5,4 0 6,5 0 6,2 3 4,2 5 6,2 7 5,2 6 6,2 3-4,2 2-11,2 3-11,2 1-12,-1 2-8,-1 1-6,-2 0-4,-2 2-6,-1-2-4,0-5-3,0-5-3,0-5-4,3-9-7,4-14-12,5-14-12,5-13-13,3-9-3,0-2 6,-1-4 5,1-2 5,-2 0 8,-1 4 9,-2 4 11,-3 4 10,-1 4 11,0 7 11,-2 5 12,0 7 11,-4 6 11,-3 6 8,-4 7 8,-3 8 8,-5 6-2,-2 7-15,-3 6-14,-3 8-14,-1 3-11,0 0-8,2 0-9,1 0-7,1-2-7,1-6-8,1-4-5,0-5-7,3-4-3,1-3 3,2-3 1,2-2 2,6-6 3,12-7 3,10-6 2,11-7 3,4-4 4,0 1 4,-2-1 4,0 0 4,-3 2 3,-7 3 2,-5 2 1,-7 4 3,-5 4 0,-6 6 1,-6 6 0,-6 5 1,-5 6 1,-7 3 2,-5 4 2,-7 5 2,-1-1 0,0-2-1,1-3-1,1-3-2,4-4 0,5-5 0,7-5-1,5-4 1,8-6-3,10-4-5,9-5-4,11-5-6,5-3 1,2 2 3,3 1 4,1 1 5,-1 1 1,-6 2 2,-4 2 0,-5 3 1,-4 2 1,-4 5-1,-5 6-1,-3 4 0,-4 4 1,-4 1 1,-4 3 2,-3 1 2,-4 2-1,-2-1-2,-1 1-3,-3-1-3,-1 0-4,1-1-4,-1-1-6,1-1-4,-2-2-2,-1-3 2,-3-3 2,-1-2 3,-1-5-3,1-2-7,1-6-6,1-2-8,0-4-1,1-2 4,-1-2 3,1-1 5,2-1 7,5 1 14,4 0 12,6 2 12,6 1 12,8 2 8,8 3 9,7 1 9,6 1-3,5 2-13,3 0-13,4 2-13,2 1-12,0 4-11,0 2-12,0 4-12,0 1-8,-2 1-8,0 1-8,-1 1-7,-4-1-1,-8-2 7,-6-4 6,-6-3 7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7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91415 43100 486,'0'69'119,"0"-1"-23,0-3-21,0-1-23,-1-3-14,0-3-6,-2-3-5,0-2-6,0-3-4,1-1-3,0 0-2,2-2-3,0-2-7,0-4-12,0-4-11,0-3-11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7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91400 44315 566,'1'-36'74,"4"7"-9,2 7-10,3 7-9,4 3-7,4-3-2,3-1-2,5-3-4,0 0-5,0 1-9,-1 1-8,-1 1-10,-2 2-9,-3 5-9,-3 3-8,-3 4-10,-2 3-8,-2 2-10,-2 2-10,-2 2-10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4"/>
    </inkml:context>
    <inkml:brush xml:id="br0">
      <inkml:brushProperty name="width" value="0.02677" units="cm"/>
      <inkml:brushProperty name="height" value="0.02677" units="cm"/>
    </inkml:brush>
  </inkml:definitions>
  <inkml:trace contextRef="#ctx0" brushRef="#br0">25300 39581 821,'23'-14'-19,"-1"5"14,-1 3 16,-1 4 14,0 2 8,0 2-1,-1 0 1,1 2-2,-2 0-6,-1 1-13,-2 2-12,-2 0-13,-3 1-12,-1 2-10,-2 0-10,-2 1-10,-2 0 0,-2-3 12,-2-1 11,-2-2 10,-1 0 8,0 0 3,0 1 2,0 2 4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7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92200 42790 399,'1'-19'11,"2"10"23,2 10 23,2 10 23,-1 8 4,-1 7-12,-2 6-13,-2 8-13,-1 6-9,-2 6-6,0 5-6,-2 7-4,0 2-6,1-1-5,-1-1-3,0-1-6,0-3 0,2-5 0,0-4 2,2-6 0,1-4 0,4-6-6,2-4-4,3-5-4,3-4-2,2-3-1,1-3 1,3-2-1,2-4 2,3-1 1,3-2 2,3-2 2,1-2 0,-2-1 1,0 0-1,-1-1 1,-2-1 0,-3 0 0,-3 0 0,-3 0 1,-3-2-2,-2-2-4,-4-4-5,-3-2-3,-2-5-2,-4-7 3,-2-7 2,-3-6 2,-1-2 2,2 7 2,2 6 1,2 5 2,0 3-7,0 1-17,-2-1-17,0 1-16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7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92479 42945 422,'-2'-39'111,"0"16"-8,-3 15-7,-2 16-7,-5 13-14,-7 10-20,-9 12-21,-7 10-20,-7 11-16,-8 9-13,-6 10-14,-7 10-12,2-4-5,13-19 4,10-19 4,13-18 4,5-9-3,-1 1-11,-1 1-10,-1 1-10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9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83540 49896 543,'-19'0'10,"10"0"17,10 0 20,10 0 18,7 0 3,5 0-10,5 0-13,5 0-10,5-1-8,6-2-5,6-2-3,6-1-5,1-2-3,-1 2-5,-2 1-4,-2 1-3,-4 0-7,-6 2-7,-6 0-8,-6 2-8,-7 1-9,-9 4-12,-8 2-12,-9 3-13,-7 1 3,-4-1 14,-4-1 15,-3 0 15,-2-1 10,3-1 4,1 1 5,3 0 4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9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83695 50300 590,'-58'14'6,"10"-1"3,10-2 2,10-2 3,6-1 3,3 0 3,3-1 3,3 1 4,2 0 3,2 2 1,2 0 3,2 1 1,2 2 0,1 0-5,0 1-4,2 1-4,-2 3-5,-2 3-5,-4 5-4,-2 3-6,-2 1-4,1-3-7,-1-4-5,0-1-7,1-4-2,3-3 0,1-3 2,2-2-1,2-5 3,2-5 1,2-4 2,2-5 2,4-5 3,7-2 1,7-3 2,7-3 2,2 1 3,-3 3 5,-3 4 4,-3 5 5,-3 2 2,-3 2 0,-3 2 0,-2 2 0,-6 4 0,-4 6-1,-7 5-1,-6 7-1,-5 4 0,-3 5 0,-5 3 1,-3 4 0,0 0-2,4-6-5,3-4-4,4-4-6,9-10-5,12-13-8,13-12-8,14-13-7,4-4-1,-2 3 5,-2 5 5,-1 3 6,-4 4 4,-2 3 4,-3 2 4,-2 4 4,-6 3 5,-5 4 5,-6 4 5,-6 4 6,-6 4 2,-5 5 0,-7 5-1,-5 5 0,-3 2 0,0 0-1,-1 1-2,1-1 0,2-2-1,5-5-3,5-5-1,5-5-2,8-8-4,12-12-7,11-12-5,13-11-6,6-8-4,0-2 1,2-4 1,0-2 0,1-2-2,-1 0-7,-2 0-4,0 0-7,-3 1-2,-6 4-1,-3 2-1,-6 4 0,-4 3 3,-1 5 7,-2 5 7,-2 5 6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49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84979 48634 485,'0'-36'3,"-2"9"7,0 7 6,-1 9 6,1 6 6,5 8 5,6 6 5,4 7 5,4 10 1,1 11-2,3 12-2,1 11-3,2 10-3,1 5-3,1 6-4,1 7-3,1 7-4,1 9-7,1 11-5,1 9-6,0 3-10,0-3-11,1-5-12,-1-3-13,-1-8-6,-3-11 0,-4-11 1,-1-9-1,-5-14 1,-3-11 1,-4-13 0,-4-13 1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0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85545 50850 639,'-32'41'81,"1"6"-9,0 4-9,-1 6-8,0 2-12,-2 3-14,-2 1-13,-2 3-14,-1-3-11,1-7-7,2-6-6,0-8-6,2-7-2,3-7 4,3-9 6,4-7 3,2-5-3,4-2-13,5-3-12,3 0-13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0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85850 48470 554,'1'-21'9,"4"5"16,2 5 17,3 5 16,3 3 4,0 2-9,1 2-10,1 2-10,2 3-6,3 5-5,3 5-3,3 5-4,-1 1-3,-5-3-2,-5-3-1,-5-3-2,-2-1-17,0 1-31,0 1-30,0 2-32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2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88500 48664 571,'62'-2'122,"-1"-2"-28,-1-3-29,0-3-27,-1-3-19,1 0-6,1-1-9,2-1-7,-4 1-3,-5 2 2,-6 4 1,-6 3 1,-6 1-5,-7 2-15,-7 0-12,-7 2-15,-6 0-5,-4 0 3,-6 0 2,-4 0 2,-6-1 6,-7-2 7,-7-2 8,-7-2 8,-4-2 5,-1-1 3,0-3 3,-2-1 2,1-2 3,1 2 2,3 1 1,2 1 2,3 1 4,3 0 5,5 2 6,3 1 5,4 2 9,2 4 12,4 4 12,3 4 11,2 5 1,2 7-13,2 7-11,2 7-12,0 6-8,-2 6-2,-2 5-3,-2 7-2,-2 1-5,0-4-8,-1-5-6,-2-3-7,1-5-3,1-6 3,0-5 2,2-7 3,1-6-11,4-8-23,2-8-23,4-8-24,0-5-3,-1 0 18,-1-1 17,0-1 18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3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88737 48036 475,'7'-16'0,"-1"-2"0,-1 0 0,0-1 0,-1 0 4,2 1 7,0 1 7,2 1 8,0 3 6,3 4 5,2 6 4,1 5 5,2 3 0,0 5-4,-1 4-4,1 4-5,-1 2-5,-3 2-7,-1 3-7,-2 1-8,-4 4-7,-4 5-7,-6 4-8,-4 6-6,-5 3-4,-3 2 1,-5 2 0,-3 1 1,-3-1-1,1-6-1,0-6-1,-1-5-2,2-8 1,1-8 2,3-7 3,1-8 3,4-5 2,3-4 5,4-2 5,4-3 4,5-4 1,6-4-2,6-3-2,6-5-2,3 0 3,3 0 10,1 0 8,3 3 10,0 1 5,1 5 2,-1 3 2,0 4 0,-1 4 1,-3 4-4,-3 4-4,-3 4-3,-3 4-2,-6 5-4,-5 6-3,-4 4-3,-7 3-4,-6 4-6,-7 3-5,-7 3-6,-3 0-5,-2 0-3,-1-2-5,-1 0-4,0-2-1,0-3 1,0-4 2,-1-1 1,1-5 2,0-1 2,0-5 1,-1-1 2,2-3 4,0-1 6,1 0 6,1-2 7,2-1 4,3-2 7,4-3 4,2 0 6,5-3 7,10-1 9,8 0 9,10-1 9,7-3 1,9-2-10,7-3-8,8-3-9,6-1-7,4 2-5,4 3-5,3 1-5,3 1-4,0 2-6,-1 1-6,1 0-5,-3 1-3,-5 1 1,-4-2 2,-6 2 0,-5-1-7,-7 2-14,-7 0-16,-7 2-14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3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90072 50555 504,'-17'-14'5,"-2"3"9,-1 2 10,-2 4 9,0 2 5,5 2 1,3 2 0,4 2 1,3 4-1,2 5-4,3 7-3,1 6-3,1 4-3,0 6-3,0 5-2,0 4-4,0 9-2,0 10-3,0 11-4,0 10-2,-1 7-5,-1 2-7,0 2-6,-1 2-7,-1 1-7,2 0-10,0 0-8,2 0-9,0-7-4,2-10 1,0-13 2,2-11 2,-1-11 4,-1-12 8,0-10 8,-1-10 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09"/>
    </inkml:context>
    <inkml:brush xml:id="br0">
      <inkml:brushProperty name="width" value="0.04301" units="cm"/>
      <inkml:brushProperty name="height" value="0.04301" units="cm"/>
      <inkml:brushProperty name="color" value="#FED406"/>
    </inkml:brush>
  </inkml:definitions>
  <inkml:trace contextRef="#ctx0" brushRef="#br0">31048 268 511,'-15'-8'4,"2"1"9,2-1 9,3 0 9,0 2 5,0 6 2,0 4 3,0 6 2,0 5-2,-2 7-5,0 7-7,-1 7-5,-1 4-4,-2 2-2,0 2 0,-1 2-3,0 1 0,1 0-3,1 0-1,1 0-2,0 2-2,2 4-3,0 3-3,2 5-2,1 2-3,2-1-1,3 1-2,1 0-1,1-3-2,0-5 0,0-5-2,0-4-1,0-4 0,0-4 1,0-2 1,0-3 0,0-3 2,0-1 1,0-3 3,0-1 1,-1-3 1,-1-3-1,0-3 0,-1-3-1,-1-6-5,2-10-9,0-10-9,2-9-9,1-4-6,2 3-4,2 3-3,2 3-4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5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24972 40550 513,'-20'0'-35,"7"2"32,7 0 30,6 2 30,4 0 11,0 2-12,0 0-11,0 1-11,-1 3-7,-1 6-3,0 4-1,-1 5-4,-1 4-1,0 2-2,0 4-2,0 3-1,-1-1-5,-1-2-7,0-3-7,-1-3-7,-1-4-10,2-3-10,0-5-11,2-3-10,1-8-5,4-12 3,2-12 3,4-11 3,1-7 6,3-2 10,1-2 10,3-2 9,1 1 8,-1 5 3,1 5 5,0 6 5,-2 3 1,0 4 0,0 5 0,-2 3-1,-1 3 7,-1 2 11,-1 2 13,0 2 13,-4 6 2,-5 10-6,-4 9-6,-5 11-7,-5 4-5,-4 0-5,-4 0-5,-3 0-5,-2-2-9,3-6-11,1-4-13,3-5-11,3-6-5,8-8 3,6-8 2,8-8 3,4-4 7,3-2 8,3 0 8,3-1 10,1 1 5,-1 3 3,-1 3 3,0 2 3,-4 3 1,-1 0-3,-4 2-1,-3 0-1,-1 2-3,0 2-3,0 2-4,0 2-2,-3 2-5,-5 3-7,-4 4-7,-5 2-7,-5 2-3,-2 1-3,-3 1-1,-3 1-1,-3 0 0,-3 1 4,-3-1 4,-2 1 4,-2-2 2,1-1 1,1-3 1,2-1 1,0-2 6,3-1 9,1-1 10,3 0 10,1-2 7,3-1 5,1 0 4,3-2 4,4-1 5,8-2 5,8-3 4,8 0 5,6-4-4,8-2-9,7-4-11,7-2-11,5-1-8,2 2-6,3 3-7,4 1-7,1 1-7,0 0-6,0 0-7,-1 0-6,0 1-3,-4 0 2,-3 2 3,-2 0 2,-5 2 0,-7 0-4,-7 2-5,-7 0-2,-5 0-4,-1 0 0,-2-2-2,-2 0 0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3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89041 51463 668,'-8'-21'9,"0"8"17,0 7 19,0 7 17,-2 8 3,-5 11-15,-5 11-13,-5 10-13,-3 5-13,-1 0-9,0-2-9,-2 0-10,1-4-9,1-6-6,3-6-6,2-5-8,2-6-2,4-3 0,5-4 1,3-4 0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89900 51850 580,'29'0'52,"-6"2"-5,-3 0-3,-6 2-4,-1 2-2,3 5 0,3 5-1,3 5 0,3 2-4,1-1-7,2-1-9,3-1-6,-1-1-12,-2 1-13,-2-1-13,-1 1-13,-4-2-11,-5-3-7,-5-3-8,-4-2-7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91974 49590 539,'-8'-5'99,"0"8"-11,0 6-12,0 7-12,-3 8-12,-9 9-13,-7 8-12,-8 10-13,-4 2-13,-1-3-14,1-3-14,0-2-14,2-5-7,6-6 1,4-6 2,5-5 1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4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92350 49828 507,'8'-15'4,"2"1"7,0 1 8,1 0 7,1 3 4,0 3 0,-1 2-1,1 4 0,0 2 1,1 4 1,1 2 2,2 3 1,1 3 1,5 0-3,3 1-1,5 1-2,1 0-4,0 1-7,0 0-6,1-1-8,-2 0-11,-2-1-19,-2-1-18,-1 0-18,-4-2-8,-3-1 0,-4-1 2,-4 0 0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4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92724 50426 532,'-23'-8'7,"3"0"14,2 0 15,1 1 15,4 4 6,3 11-1,4 11-1,4 11-2,2 9-5,0 6-11,0 7-10,0 8-12,0 9-11,-2 14-10,0 14-13,-1 14-11,-1-3-3,2-19 4,0-18 4,2-18 4,0-12-5,0-4-16,0-4-14,0-3-16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6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95219 47672 501,'0'58'121,"0"-9"-27,0-8-25,0-9-26,-1-4-18,0 1-6,-2 0-7,0 2-8,-2-1-6,0-1-8,-1-3-6,-1-1-8,-1-7-7,2-11-8,0-10-10,2-11-8,1-9 1,2-5 8,2-6 9,2-6 9,3-5 7,6-2 5,4-4 5,5-2 5,3 1 6,1 6 7,1 6 9,1 6 7,-2 5 4,-1 7 3,-4 5 2,-3 7 1,-3 3 2,-1 2 3,-2 2 1,-2 2 2,-2 3-1,-1 4-4,0 4-4,-2 3-5,0 4-2,0 3-2,0 3-1,0 3-2,-2 3-2,-4 1 0,-4 2 0,-4 3-2,-2 0-8,-1 0-13,-2 0-14,0 0-15,0-2-6,1-7 0,1-5 1,1-7-1,0-5 3,2-4 3,1-6 3,0-4 3,3-6 4,1-7 3,2-7 3,2-7 3,3-2 4,4 1 3,3 3 4,5 2 4,2 2 4,-1 5 6,1 3 4,0 5 6,-2 2 2,-1 4 1,-2 2-1,-2 4-1,-3 2 0,-1 4 0,-2 2-2,-2 4-1,-4 3-2,-5 5-5,-7 5-4,-6 5-5,-5 3-6,-5 4-8,-4 3-10,-6 2-7,-2 2-4,0-2 1,0 0 1,0-1 2,0-3 2,2-4 4,0-4 3,2-3 3,0-4 4,1-3 4,2-3 2,0-3 4,3-3 7,7-2 8,5-4 10,7-2 9,7-4 7,10 0 8,10-3 6,9-2 8,9-2-2,6-4-8,8-2-9,7-3-9,5-1-5,5-1-6,5 0-5,5 1-5,0 1-4,-3 3-4,-4 2-5,-5 4-4,-6 2-5,-8 2-7,-9 3-8,-9 1-6,-8 2-6,-5 1-8,-6 3-7,-6 2-6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7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94937 50200 485,'-23'0'0,"4"0"0,3 0 0,3 0 0,2 0 11,2 2 20,2 0 21,3 2 22,1 1 1,2 5-16,2 4-16,2 4-17,0 3-11,-3 3-5,0 2-4,-3 5-5,-2-1-3,0 0 1,-2-1 0,0-1 1,0-3-5,0-3-9,2-5-10,1-3-8,1-5-5,2-4 0,2-6 2,2-4-1,4-7 3,7-9 3,7-9 5,7-9 2,4-2 6,1 2 6,1 3 6,0 4 7,-1 2 5,-5 7 5,-5 4 6,-5 4 6,-3 5 2,-2 3 3,-3 2 2,-1 4 2,-3 4 0,-4 6 0,-4 5 0,-4 7-1,-3 3-5,-3 1-11,-4 1-11,-2 1-11,-2-2-8,-1-3-6,-1-5-6,-1-3-5,0-3-3,1-3 2,1-1 2,1-2 2,2-3 2,5-2 4,3-3 3,4-4 4,4-2 2,4-3 1,4-3 1,4-3 1,3-1 6,5 2 9,3 3 9,5 1 10,0 2 4,-1 2 1,-3 2-1,-1 3 0,-2 2-1,-3 4-1,-1 3-3,-2 5 0,-4 3-3,-5 0-3,-4 1-2,-5 1-4,-4 1-7,0 0-10,-2-1-13,0 1-10,0-2-6,1-1 0,0-2 0,2-2-1,1-1 5,0-1 9,2 1 8,1 0 8,-2 0 4,-2 2 2,-3 0 1,-3 1 1,-6 2-1,-6 1-3,-6 3-4,-8 2-4,-3 0 0,2-1 4,0-1 2,2-1 3,0 0 2,1 0 4,1-1 3,2 1 3,0-2 3,3-1 1,1-2 1,3-2 3,3-2 2,3-1 2,4 0 5,5-2 2,4 0 1,6-2-2,6 0-2,6-2-3,7-1-1,9-4-2,9-2-1,8-3-1,7-2-2,4 2-2,4 1-2,4 1-2,2 1-3,-1 2-3,1 2-5,0 2-2,-3 2-9,-5 4-11,-5 2-12,-4 3-12,-6 2-2,-7 0 7,-7-1 6,-7 1 7,-5-1-1,-1-2-10,-2-2-9,-2-2-11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7"/>
    </inkml:context>
    <inkml:brush xml:id="br0">
      <inkml:brushProperty name="width" value="0.02802" units="cm"/>
      <inkml:brushProperty name="height" value="0.02802" units="cm"/>
      <inkml:brushProperty name="color" value="#F2395B"/>
    </inkml:brush>
  </inkml:definitions>
  <inkml:trace contextRef="#ctx0" brushRef="#br0">98282 51715 785,'-5'-7'112,"3"3"-41,4 1-39,3 2-42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8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99350 48443 438,'8'-17'5,"15"-2"11,16-1 11,16-3 10,5 2 3,-6 3-5,-6 5-5,-6 3-4,-4 2-6,0 2-8,-1 1-6,-1 0-8,-4 2-5,-4 0-3,-5 2-4,-5 1-3,-5 0-4,-6 1-4,-6 2-5,-6 0-4,-5 1 0,-3-2 2,-5 0 3,-4-2 4,-2-1 3,-1-2 5,-1-2 4,0-1 4,-1-5 3,3-4 2,1-5 1,3-5 1,1-1 4,2 3 5,3 3 4,1 3 6,2 3 4,2 2 2,2 4 2,3 3 2,1 5 7,3 10 14,4 8 13,3 9 13,-1 8 0,-1 8-13,-2 8-13,-2 7-14,-1 6-8,0 1-4,0 3-4,0 1-4,0-1-4,-2-5-5,-1-5-3,0-4-6,0-6-3,0-6-4,2-6-4,1-6-3,2-11-5,7-16-6,6-17-7,5-17-5,4-15-5,1-12-4,1-13-2,1-12-3,-2 0 1,-5 15 6,-5 15 6,-4 14 6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101400 46980 524,'7'-21'0,"-1"3"0,0 5 0,-2 3 0,2 0 2,2-6 4,3-4 5,3-4 4,1-1 4,0 5 5,-2 4 6,-1 6 4,-1 4 3,-1 2 0,0 4 0,-2 3 0,-1 5-2,0 9-5,-2 9-4,0 8-4,-2 5-4,-1 0 0,0 0-2,-2 1-1,0-4-8,-2-4-18,0-6-17,-1-3-16,0-6-9,3-3 0,4-4 1,2-4 1,2-4 0,0-3 3,0-2 3,0-3 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5"/>
    </inkml:context>
    <inkml:brush xml:id="br0">
      <inkml:brushProperty name="width" value="0.03737" units="cm"/>
      <inkml:brushProperty name="height" value="0.03737" units="cm"/>
    </inkml:brush>
  </inkml:definitions>
  <inkml:trace contextRef="#ctx0" brushRef="#br0">29587 41131 588,'-6'-13'12,"6"3"22,4 4 22,6 4 23,1 4 3,1 4-18,0 4-18,0 3-19,-1 3-16,-1 0-15,0-1-15,-2 1-16,-1 0-9,-2-1-6,-3 1-4,0 0-5,-3-2 1,-1-1 7,0-2 7,-1-2 8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101584 46921 448,'14'-15'0,"-1"2"0,-2 3 0,-2 1 0,-1 1 3,-1 0 5,1 0 6,0 0 6,-2 5 5,-2 8 5,-4 9 4,-2 10 5,-6 4 0,-6 2-4,-7 2-4,-7 3-6,-4 0-5,-2 0-7,-3 0-7,0 1-8,-3-3-7,1-2-6,0-3-6,0-3-8,2-4-3,4-5-3,3-5-1,5-4-3,3-5 2,5-2 4,3-4 5,4-2 4,3-2 4,2-2 6,2 0 3,2-1 6,2 0 2,2 2 1,2 2 1,2 3 0,1 1 7,0 3 13,0 4 12,-1 2 13,0 4 4,-2 4-3,-2 3-3,-2 5-4,-2 3-3,-2 5-2,-2 3-5,-2 4-2,-1 3-4,-1 0-2,-2 2-2,0 1-4,0-3-3,3-6-6,1-6-6,2-5-5,6-12-8,10-14-9,9-17-9,11-15-9,5-9-2,2 0 4,2-2 4,2 0 5,0 1 6,0 6 7,-1 4 9,-1 5 8,-4 5 4,-4 7-1,-5 5 0,-5 7-1,-7 6 7,-9 7 15,-8 9 13,-9 8 14,-8 4 1,-5 2-14,-7 2-13,-5 3-14,-1-3-9,4-4-6,3-5-6,5-5-6,7-7-8,10-12-9,12-10-9,10-11-10,7-4 2,1 5 10,2 3 11,3 5 11,-2 3 9,-5 4 4,-5 4 6,-4 4 6,-7 4 3,-5 6 4,-6 4 3,-5 5 3,-6 3-1,-5 3-5,-5 1-6,-5 2-6,-1 1-3,3-3-5,3-2-3,4-1-3,2-4-2,5-5 1,3-5 1,4-4 0,4-5 1,2-2-1,4-4-2,2-2 0,4-2 1,4-2 2,3 0 3,5-1 2,1 0 3,-3 2 1,-1 2 2,-2 3 1,-2 0 4,-1 2 2,0 0 5,-2 2 3,-2 2 1,-2 4-2,-4 3-1,-2 5-2,-3 1-2,-2-1-3,-2-1-2,-2 0-3,0-2-1,1-1-1,0-1 1,2 0 0,1-2-2,-1-1-5,0 0-5,0-2-5,0 1-1,-2 2 3,0 2 3,-1 2 3,0 0 5,2 1 7,2 0 8,3 0 8,0-1 1,2-1-1,0-1-3,2 0-2,0-1-1,0 1 3,0 2 1,0 0 2,0 1 1,0 3-1,0 2-1,0 2 0,-1 2 3,0 2 7,-2 4 6,0 3 7,-2 2-1,0 1-5,-1 1-7,-2 0-6,1-1-4,-1-5-2,0-5-3,0-5-2,3-11-12,8-18-23,6-17-22,8-18-24,4-8-6,5 2 11,3 2 11,4 2 10,1 4 6,-3 4 3,-3 5 3,-3 6 2,-3 4 8,0 5 15,-1 4 14,0 6 14,-4 5 11,-3 4 7,-4 6 6,-4 4 7,-4 4 0,-2 3-7,-4 3-7,-2 3-6,-3 2-7,-2 1-4,-2 1-7,-1 1-4,-2 0-6,1-3-5,-1-2-5,0-1-5,1-1-2,1-1 2,1 1 3,0-1 1,2-2-4,-1-4-9,0-6-9,1-4-10,0-5-1,4-2 5,2-4 6,4-2 6,4-4 6,6-3 5,5-5 6,7-3 6,4-1 2,3 3 1,3 3-1,2 3 1,2 2-2,1 2-5,-1 3-5,0 1-3,0 1-4,-1 2-2,-2 1-1,0 0-2,-3 1 1,-7 0 3,-5 0 2,-6 1 4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9"/>
    </inkml:context>
    <inkml:brush xml:id="br0">
      <inkml:brushProperty name="width" value="0.05152" units="cm"/>
      <inkml:brushProperty name="height" value="0.05152" units="cm"/>
      <inkml:brushProperty name="color" value="#F2395B"/>
    </inkml:brush>
  </inkml:definitions>
  <inkml:trace contextRef="#ctx0" brushRef="#br0">103072 48668 426,'0'-17'5,"0"-1"7,0-3 9,0-1 8,2 0 4,2 5-2,3 3-2,4 4-1,3 1-2,5-3-2,5-3-3,5-3-2,3-1-3,2 1-3,3 0-3,1 2-4,0 2 0,-2 3 0,-2 3 0,-1 2 1,-9 3-12,-11 2-22,-14 2-22,-12 2-23,-7-1-4,1-6 15,-1-4 14,1-5 14,0-5 11,1-3 6,0-5 6,2-3 5,2-1 6,3 3 6,3 3 5,2 3 5,3 3 6,0 3 7,2 3 5,0 3 6,3 4 6,2 8 3,4 6 6,2 7 3,1 6-1,-3 7-8,-1 5-9,-2 6-7,-3 5-7,-2 4-5,-3 4-4,-4 3-5,-3 3-6,-5 0-7,-5-1-6,-5 1-6,-4-2-6,-1-5-4,-2-3-3,-2-4-4,-1-4-5,3-6-6,2-4-8,1-5-6,4-5 1,3-5 8,5-5 10,3-4 8,3-4 3,1-1-4,0 0-3,2-1-4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8:5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104050 50300 506,'44'37'74,"-4"-6"-11,-5-4-12,-5-5-12,-2-1-5,2 1 0,3 3 0,1 1 0,1 1-3,-2 1-5,0-1-5,-1 1-7,-3-3-3,-5-3 0,-5-5-2,-5-3-1,-3-3-18,-2 1-33,-2 0-33,-2 0-33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1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93568 53733 417,'-5'-21'75,"6"5"-15,6 5-15,6 5-14,2 2-9,3 2-4,0 0-3,1 2-4,-1 2-5,-3 4-8,-3 3-9,-2 5-7,-5 5-6,-2 7-4,-6 7-4,-2 7-5,-5 1 0,-4-2 3,-4-4 3,-3-2 3,-1-4 4,1-5 4,2-5 4,3-5 4,1-4 5,2-2 5,3-4 5,1-2 5,2 0 8,2 4 12,2 3 11,2 5 11,1 4 1,0 5-7,0 5-7,0 5-9,0 3-2,-2 0 6,0 2 4,-2 1 4,0-1 1,1 0-4,-2-2-5,2 0-4,-1-2-3,0-5-4,0-4-2,0-3-4,1-7-9,2-9-13,2-8-15,2-9-13,4-10-12,7-11-9,7-11-9,8-10-9,2-5 1,2 1 8,1 0 10,1 2 9,-2 4 9,-2 8 7,-3 8 7,-3 8 8,-3 4 5,-3 2 3,-3 3 1,-2 1 3,-3 2 7,1 1 12,0 1 14,-1 0 12,1 1 6,0-3 1,0-2-1,-1-1 1,3-1-2,4 1-3,3 0-3,5 2-2,1 1-5,1-1-7,-1 0-6,0 1-7,-1 1-8,-3 4-8,-3 4-9,-3 4-8,-7 9-9,-14 12-7,-12 12-8,-13 14-8,-6 4 2,0-4 8,-1-4 10,1-4 8,2-4 7,4-7 0,3-5 2,5-7 1,5-4 9,6-4 15,8-4 16,6-4 16,5-1 3,4 0-7,2 2-8,3 0-8,-2 7-6,-7 9-7,-6 12-6,-7 11-6,-6 4-4,-4-4 1,-4-2 1,-3-3-1,-2-3 3,1-1 3,1-3 3,1-1 4,2-3 1,2-3 0,4-3-1,3-3 0,3-4 0,6-4 1,4-6 1,6-4 2,4-6-3,5-8-7,5-6-7,5-6-7,3-6-5,0-1-6,2-2-5,1-2-6,-2-4-2,-3-6-1,-5-5 0,-3-7 0,-5-5 0,-3-3 2,-4-4 2,-4-4 2,-4 2 4,-1 11 8,-2 9 8,-1 10 8,-3 8 4,0 7 2,-2 7 2,0 8 1,0 5 8,0 6 16,2 6 16,1 6 15,2 7 4,7 7-6,6 9-7,6 7-7,4 8-5,3 8-5,3 7-3,3 9-5,1 5-4,2 1-4,1 2-3,1 3-4,-1 0-5,-2 0-9,-1 0-7,-3 1-8,-3 0-6,-3 2-4,-4 2-3,-5 3-5,-2-5-2,-2-10-2,-2-9-1,-2-10-2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1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96081 55197 544,'-2'-21'6,"-2"7"14,-4 5 13,-2 6 13,-2 8 8,1 11 0,-1 11 1,0 11 1,-1 4-6,-3 0-12,-3-1-13,-3-2-11,-3 1-9,-3 0-6,-3 2-5,-3 1-6,-2-2-2,0 0 2,-2-3 1,0-2 1,2-4-5,7-7-10,7-7-10,7-7-11,3-4-6,0-2-2,1-3-3,-1 0-2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1"/>
    </inkml:context>
    <inkml:brush xml:id="br0">
      <inkml:brushProperty name="width" value="0.02896" units="cm"/>
      <inkml:brushProperty name="height" value="0.02896" units="cm"/>
      <inkml:brushProperty name="color" value="#F2395B"/>
    </inkml:brush>
  </inkml:definitions>
  <inkml:trace contextRef="#ctx0" brushRef="#br0">96100 53337 759,'17'-6'9,"5"6"17,3 4 17,5 6 17,1 3-3,0 3-23,0 3-23,1 3-22,-3-1-19,-6-4-12,-4-3-12,-4-4-13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2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98260 53700 422,'-14'1'4,"4"2"8,4 2 9,4 2 8,3 1 4,2 1 0,2 2 0,2 0 0,1 2 0,0 3 0,-1 3 0,1 3-1,0 3-1,0 3-3,0 3-4,-1 3-3,0 3-2,-2 6-1,-2 4-1,-2 6-1,-1 1-2,2 1-3,0 0-2,2 0-4,-1-2 0,0-3 1,-2-2 2,0-4 1,-2-2-3,0-3-4,-2-4-7,0-2-5,-3-6-7,-4-7-11,-4-8-9,-3-8-11,-4-9-3,-1-10 3,-3-9 1,-1-11 2,-1-6 4,1-6 2,1-4 5,2-5 3,0-1 4,2 4 4,3 4 5,1 4 5,3 6 4,1 6 5,2 7 5,3 7 5,0 8 12,2 8 17,0 9 19,2 10 18,0 5 2,0 2-15,0 4-14,0 3-14,0 2-13,1-1-11,-1 0-10,0 1-12,0-2-5,2 0 0,0-1-1,2-1-1,0-3-6,0-3-15,0-4-12,0-5-15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2"/>
    </inkml:context>
    <inkml:brush xml:id="br0">
      <inkml:brushProperty name="width" value="0.0485" units="cm"/>
      <inkml:brushProperty name="height" value="0.0485" units="cm"/>
      <inkml:brushProperty name="color" value="#F2395B"/>
    </inkml:brush>
  </inkml:definitions>
  <inkml:trace contextRef="#ctx0" brushRef="#br0">100200 55300 453,'37'30'51,"-4"-2"4,-4-1 3,-3-3 4,-4 0-2,-1 1-6,-3 1-6,-1 1-7,-3-2-5,-1-1-5,-2-4-4,-2-3-3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3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101350 53550 714,'42'42'45,"-8"-8"2,-9-9 3,-9-9 1,-5-4-7,1 1-13,0 1-15,0 1-15,-2 0-11,-1-1-11,-2-1-11,-2 0-9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3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101451 53196 527,'21'-8'0,"-5"2"0,-5 1 0,-4 0 0,-7 4 10,-6 6 19,-8 6 20,-6 6 19,-5 3 1,-4 4-19,-5 3-18,-3 3-18,-4 2-13,-2 1-6,-4 0-8,-2 2-6,0-1-3,4-2-1,4-1 1,4-3-1,4-2 4,5-3 6,5-3 6,5-3 6,8-4 7,12-5 6,12-4 5,11-6 7,9-5 2,7-7 1,5-7 0,6-7 0,1-2-2,-1 3-4,-2 3-2,-2 4-5,-4 2-3,-8 4-5,-6 4-5,-7 5-5,-10 5-6,-12 7-9,-13 9-8,-13 8-8,-8 4-5,-3 2 0,-3 2-1,-2 3 0,-2-1 2,0-2 6,0-2 5,0-1 6,0-4 4,3-2 3,2-3 3,2-2 2,3-4 2,3-1-2,5-3 1,3-1-2,5-1 9,3-2 15,4-1 17,5 0 16,2-2 8,3-2-1,4-2-1,2-2-1,5-2-4,7 0-6,8-1-8,5-2-6,8 0-5,6-1-3,8-2-2,6 0-4,4 0-5,0 1-5,-1 0-7,1 2-6,-4 1-8,-7 1-7,-6 0-10,-7 2-8,-7 0-4,-4 0 2,-5 0 3,-5 0 1,-4 0 1,-4-2-1,-5 0 0,-2-1-1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6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29487 42266 552,'-6'-7'156,"6"2"-35,4 2-35,6 2-36,2 2-25,3 4-15,1 2-17,3 4-16,-1-1-5,-3 1 2,-3-2 5,-2 0 2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3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101311 52840 469,'-7'-22'0,"0"5"0,2 3 0,1 4 0,1 4 5,2 2 9,2 4 11,2 3 9,1 2 6,1 3 1,2 3 1,0 4 1,1 4-1,2 9-4,0 7-3,1 8-4,-1 7-4,-4 5-4,-4 7-4,-4 6-4,-5 3-3,-6 4 1,-5 3-1,-7 3 0,-4-1-5,-2-4-8,-4-3-10,-3-5-10,1-5-7,2-8-7,3-9-7,4-6-7,3-9-1,6-6 2,7-7 5,5-6 2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4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103200 54239 532,'14'-5'8,"-1"6"14,-2 6 15,-2 6 14,-1 3 7,-1 1-4,1 1-3,0 1-3,-1 4-5,-2 7-9,-3 6-7,0 8-9,-3 0-6,0-4-7,-2-5-7,0-5-7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4"/>
    </inkml:context>
    <inkml:brush xml:id="br0">
      <inkml:brushProperty name="width" value="0.0616" units="cm"/>
      <inkml:brushProperty name="height" value="0.0616" units="cm"/>
      <inkml:brushProperty name="color" value="#F2395B"/>
    </inkml:brush>
  </inkml:definitions>
  <inkml:trace contextRef="#ctx0" brushRef="#br0">102655 52581 357,'7'-8'7,"-1"14"14,0 15 15,-2 15 13,0 9 7,0 2-2,0 3-2,0 4-1,-1 3-3,0 3-4,-2 5-2,0 3-4,-1 3-5,0 1-4,0 1-6,0 1-5,-2-2-5,-2-5-2,-4-5-3,-2-5-4,-1-4-1,2-6-1,3-5-1,1-4-2,0-5 1,-2-7-1,-2-6 1,-1-5 0,-3-5-2,0-2-5,-1-4-6,-1-2-4,-2-4-5,-4-2-2,-2-4-4,-2-2-2,-6-4-2,-7-3 0,-6-5-1,-8-3 1,-1-2 0,4 1 1,4 1 2,4 1 1,4 1 0,4-1-3,3 1-3,5-1-3,4 3 1,7 3 2,5 4 4,6 5 2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22T06:09:06"/>
    </inkml:context>
    <inkml:brush xml:id="br0">
      <inkml:brushProperty name="width" value="0.05106" units="cm"/>
      <inkml:brushProperty name="height" value="0.05106" units="cm"/>
      <inkml:brushProperty name="color" value="#F2395B"/>
    </inkml:brush>
  </inkml:definitions>
  <inkml:trace contextRef="#ctx0" brushRef="#br0">104350 53204 430,'15'-7'32,"-1"2"-4,-1 2-5,0 2-5,-1 2 0,1 2 1,1 2 3,2 2 2,-2 3 0,-1 5-2,-2 6-1,-2 4-2,-3 5 1,-1 8 1,-2 6 2,-2 8 2,-3 4-1,-4 1-2,-4 3-2,-3 2-3,-3-2-3,1-3-4,-1-4-4,0-4-5,2-5-3,3-6-4,2-6-4,4-5-4,7-8 0,14-11 2,12-9 3,12-9 2,7-5 3,-2 2 3,0 3 2,-1 1 4,-2 1 1,-1 2 3,0 1 1,-1 0 1,-2 2-1,-4 0-6,-2 2-5,-3 0-5,-8-1-14,-11-6-20,-12-4-20,-11-5-22,-8-3-1,0-3 15,0-1 17,-2-3 15,-1 0 11,1 0 6,-1-1 7,1 1 6,-1 1 3,3 5 0,0 3-1,0 4 0,7 3 13,11 3 24,10 1 25,11 2 24,7 0 3,3 0-19,3-1-20,3-1-19,-1-1-12,-2 0-4,-3 0-3,-3 0-4,-3 1-6,-3 1-10,-3 0-8,-2 2-10,-6-3-8,-8-6-6,-8-5-7,-8-7-6,-3-2 1,3-1 11,1 1 9,2 0 12,2-2 6,-1 1 4,0-2 4,0-1 4,1 1 4,1 3 6,0 3 4,2 3 6,1 3 6,-1 3 10,0 3 9,0 3 9,1 6 7,2 11 6,2 11 6,2 11 6,2 5-4,0-1-14,2-2-13,0 0-13,0 4-10,0 9-4,-2 8-5,0 9-4,-2 2-8,-2-7-7,-2-5-8,-2-6-8,-1-6-6,-2-5-4,0-7-5,-1-5-5,-1-6 1,1-5 4,-1-5 5,0-4 4,0-7 4,1-8 2,-1-8 1,0-7 3,1-7 1,1-4 2,0-6 1,2-4 1,1 0 2,2 6 0,2 5 1,2 7 0,2 4 8,0 5 12,2 3 13,0 5 13,2 2 4,4 2-4,2 2-4,3 3-5,3-1-5,1 0-5,3-2-6,2 0-6,1-1-5,2 0-5,3 1-4,1-1-5,0 0-3,-3 2 0,-3 1 0,-3 0 0,-3 1 2,-3 0 1,-2 0 3,-4 1 2,-5 1 9,-6 5 16,-8 6 15,-6 4 15,-4 4 6,-3 3-4,-1 3-5,-3 3-4,0 1-5,0 1-6,-1-1-7,1 1-6,1-2-6,5-1-4,3-3-4,4-1-6,4-3-4,3-1-5,2-2-5,4-3-4,3-2-4,6-2 1,4-4-2,5-2 1,3-2 1,-1 2 6,1 0 4,-1 2 6,0 2 4,-1 5 5,0 5 6,-2 6 4,-1 1 5,-1 1 4,-1-1 4,0 1 3,-3-2 2,-1-2-2,-2-1-2,-2-2-2,-2-5-8,0-7-14,-2-6-14,0-7-14,0-8-8,4-8 2,2-7-1,3-8 1,3-6 3,0-2 7,1-3 6,1-4 6,1 0 4,0 1 4,-1 0 1,1 2 3,0 3 4,-1 8 5,1 6 5,0 7 5,-2 6 5,-1 5 8,-2 5 5,-2 4 8,-5 7 4,-5 6 2,-5 7 2,-7 7 2,-4 4-3,-1 1-10,-3 1-10,-1 1-9,-2 0-10,3 1-7,0-1-9,0 1-7,3-2-4,3-3-1,3-3 1,3-3-1,3-2-1,4-1-2,4-1-3,4 0-2,1 0 4,1 3 7,0 3 8,0 3 8,-1 2 6,-2-1 2,-3 1 2,0-1 3,-2-4-1,2-11-5,0-8-6,1-11-4,4-7-2,4-3 2,5-5 3,5-3 1,4-1 1,1 3 2,3 3 0,1 3 1,0 3 1,-1 5 0,-3 3 0,-1 4 0,-3 3-5,-3 0-10,-3 2-9,-3 0-10,-3 2-3,-4 2 3,-4 2 3,-4 2 3,-3 1 0,0 0-1,-1-1-3,-2 1-2,1-1 2,1 0 6,0-2 6,2 0 5,-1-1 5,0 1 3,-1 2 3,-2 0 3,0 2 4,1 2 3,-1 2 4,0 1 4,0 3 3,2 1 5,1 3 4,0 2 3,1 2 2,-2 4-4,0 5-2,-1 3-4,-2 5-3,-2 6-2,-2 6-4,-1 5-4,-1 10-2,1 13-2,0 12-4,2 14-2,0 7-1,1 2 1,-1 4-1,0 3 1,-1 5-6,-1 6-9,-3 8-11,-2 6-11,2-10-1,3-27 6,4-28 6,4-27 7,2-16-1,-2-4-11,0-4-9,-1-3-11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8"/>
    </inkml:context>
    <inkml:brush xml:id="br0">
      <inkml:brushProperty name="width" value="0.03477" units="cm"/>
      <inkml:brushProperty name="height" value="0.03477" units="cm"/>
    </inkml:brush>
  </inkml:definitions>
  <inkml:trace contextRef="#ctx0" brushRef="#br0">34841 38995 632,'-4'-13'10,"8"4"19,8 6 20,7 5 19,5 2 2,-1 3-14,1 2-15,-1 2-15,-1 1-11,-3 1-12,-3 1-9,-2 2-10,-4-1-9,-1 1-9,-2 0-7,-2-1-9,-2 0-1,0-2 5,-2-3 5,0-1 5,-3-1 4,0 0 3,-3 0 3,-2 0 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9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34511 40200 612,'-14'7'1,"3"-1"2,3 0 3,2-2 2,5 0 5,6-2 8,6 0 6,6-2 8,3 0 1,2-2-5,3 0-4,1-2-6,0 1-3,-3 1-2,-3 0-3,-3 2-2,-2 1-1,-3 3 0,-1 4 1,-2 2-1,-2 3 1,-2 3-1,-3 3-2,0 4 0,-4 1-1,0 4-2,-3 3-1,-2 3-1,-1 1-1,-2-2 0,0 0-3,-1-1 0,1-3 0,2-3-1,4-5 0,3-3 0,2-6-3,3-6-5,4-8-7,2-6-5,1-4-2,-1 0 1,0 1 2,-2-1 3,-2 3 1,-2 4 1,-4 6 1,-2 4 1,-3 0 0,0-4-5,-1-6-4,-2-4-5,2-2 1,1 1 3,2 0 5,2 2 3,1 0 1,0-2-4,0 0-2,0-1-3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49"/>
    </inkml:context>
    <inkml:brush xml:id="br0">
      <inkml:brushProperty name="width" value="0.03939" units="cm"/>
      <inkml:brushProperty name="height" value="0.03939" units="cm"/>
    </inkml:brush>
  </inkml:definitions>
  <inkml:trace contextRef="#ctx0" brushRef="#br0">36421 38158 558,'0'-13'39,"2"6"-1,0 7-1,2 5-2,-1 6-3,-1 7-4,0 7-4,-1 7-5,-3 3-3,0 0-3,-3 0-3,-2 1-2,-1-2-3,0-2-2,1-1-3,-1-3-2,3-9-9,8-18-15,6-18-17,7-17-15,4-11-3,1-4 9,1-4 11,1-4 10,-1 3 7,-3 8 4,-3 9 5,-2 10 4,-4 5 7,-1 4 11,-2 5 10,-2 3 11,-2 4 7,0 4 2,-2 4 2,0 4 4,-1 4-1,2 5-4,0 5-2,2 5-5,-1 3-2,-1-1-4,0 1-2,-2-1-3,0-1-3,0-3 0,0-3-1,0-3-1,3-3-3,6-2-6,6-4-5,5-3-6,3-3-5,-1-4-4,-1-3-3,0-5-5,-3-1-3,-1 0-3,-3 2-4,-1 1-3,-4 2-5,-6 6-6,-6 4-5,-6 5-7,-2 3 4,1 0 11,0 0 11,2-1 11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0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36288 39962 489,'-17'17'0,"-1"1"0,-3 3 0,-1 2 0,4-4 9,10-7 16,11-8 16,12-8 17,7-6 3,5-6-12,4-4-12,6-5-11,3-2-7,-1 1-3,0 1-4,0 2-2,-3 1-3,-5 4-1,-7 5-2,-5 3-1,-5 4-2,-3 6 1,-3 4-2,-2 6 0,-4 3 2,-4 3 1,-4 3 3,-4 3 3,-2 3-2,-3 3-3,-2 3-5,-1 3-5,-3 0-3,0 0-3,-1-1-3,-1-1-3,0-2-2,-1-4 0,1-2 1,-1-2-1,0-5-1,-1-3-2,-1-4-1,0-4-3,-1-6-1,2-6-3,3-8-3,2-6-2,1-4 1,4-1 5,3-1 4,3 0 4,2 0 5,2 2 6,2 4 4,2 4 6,3 3 14,4 8 23,4 6 23,3 8 23,4 4 4,3 3-15,4 3-14,2 3-15,2 2-10,4 1-4,3 1-5,3 1-5,1-1-2,2-1-2,1-3-1,0-1-1,-2-4-8,-9-3-11,-8-4-12,-7-4-13,1-1-9,9 1-8,10 3-7,10 2-8,1-1-1,-10-2 6,-8-4 6,-8-2 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1"/>
    </inkml:context>
    <inkml:brush xml:id="br0">
      <inkml:brushProperty name="width" value="0.05162" units="cm"/>
      <inkml:brushProperty name="height" value="0.05162" units="cm"/>
    </inkml:brush>
  </inkml:definitions>
  <inkml:trace contextRef="#ctx0" brushRef="#br0">39997 38284 426,'0'-15'5,"0"2"12,0 3 11,0 1 10,-1 3 7,-2 6 1,-2 4 0,-2 6 1,-2 4-2,-2 5-7,-1 5-6,-3 5-7,-1 3-4,-1 2-2,-2 3-2,1 1-2,-1 0-3,4-2-1,3-2-2,3-1-2,1 0-2,0 4-2,0 4-2,0 5-3,2-1-1,2-2-1,4-4-1,3-2-2,2-4 0,5-3 0,4-5 1,4-3 0,3-5-5,5-3-13,3-4-11,4-4-13,3-5-4,1-6 4,0-6 2,2-6 4,0-4 3,1-5 3,-1-3 5,0-4 3,-1-2 4,-4 1 4,-2 1 5,-3 2 4,-4 0 4,-7 3 3,-5 1 3,-6 3 4,-5 2 5,-2 5 9,-4 3 8,-2 4 8,-4 3 4,-3 2 0,-5 3-1,-4 1-1,-1 3 0,-1 7-2,1 6 0,-1 6-1,2 2-1,1 2-3,3 1-3,1 1-2,2 1-3,2-1-4,3 1-2,1-1-4,2-1-3,2-1-1,2-3-3,2-1-1,3-4-7,4-5-10,4-4-10,4-6-11,3-4-5,3-6 1,3-4 0,3-5 0,1-4 2,1-3 2,-1-3 3,1-3 3,-3 0 4,-3 3 5,-5 3 5,-3 3 6,-4 5 12,-4 7 21,-4 6 20,-4 8 20,-2 4 5,2 1-11,0 3-12,2 2-11,0 2-7,2 1-6,0 3-3,2 1-5,2 0-5,7-3-6,6-3-6,5-2-5,4-6-11,1-7-13,1-6-15,1-7-13,1-7-5,1-5 5,0-7 5,2-5 6,0-5 5,1-4 9,-1-4 7,0-4 9,-2 0 5,-5 2 4,-5 4 2,-5 2 4,-4 5 3,-4 4 3,-5 5 1,-2 5 4,-3 5 6,0 3 13,0 4 12,0 5 12,-2 3 7,0 6 4,-3 4 2,-2 5 4,-1 6-4,-2 4-10,0 4-11,-1 7-9,0 1-8,2 2-4,2 1-4,2 1-3,1-1-4,1-2-1,-1-1-1,0-3-2,1-2-2,2-1-1,2-3-3,2-1-1,1-2-3,3-1-5,2-1-6,2 0-4,0-2-5,-1-1-3,0-1-3,-2-1-4,-3 0 2,-8 0 5,-6 0 7,-7-1 7,-6 2 0,-1 2-3,-4 1-3,-3 3-4,0-1-3,5-5-3,3-3-4,5-4-3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1"/>
    </inkml:context>
    <inkml:brush xml:id="br0">
      <inkml:brushProperty name="width" value="0.05106" units="cm"/>
      <inkml:brushProperty name="height" value="0.05106" units="cm"/>
    </inkml:brush>
  </inkml:definitions>
  <inkml:trace contextRef="#ctx0" brushRef="#br0">44854 38476 430,'-16'-6'5,"1"4"10,-1 4 10,0 4 11,1 4 6,1 6 3,0 4 5,2 5 3,1 1-2,1 0-8,0-1-8,2-1-7,0 0-6,0 1-3,1 1-2,-1 1-2,1 0-2,2 1-1,2-1-2,2 1-1,1-3-1,2-2-2,0-3 0,2-2-2,1-4-3,3-3-7,4-3-5,2-2-7,3-4-5,3-4-5,3-4-7,3-4-4,1-5-3,-1-5 2,-1-6 1,-1-7 2,-2-4 3,-5-2 6,-3-4 5,-4-2 7,-3-1 3,-2 4 1,-3 2 2,0 4 2,-5 3 5,-2 5 8,-5 5 8,-4 5 8,-3 5 4,-1 4-1,-3 6 0,-1 5-2,-1 4-3,3 5-5,1 5-5,2 5-5,3 3-7,3-1-10,3 1-9,2-1-9,3-1-6,2-3-1,2-3-1,2-2-2,1-4 4,0-1 5,0-2 6,0-2 6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2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45894 39100 465,'6'16'98,"-4"1"-15,-4 1-14,-4 2-15,-2-1-9,0 1-8,1-1-6,-1 1-7,-1 0-5,0 3-3,-1 1-3,-1 3-3,0-1-3,4-3 1,2-3 1,4-3-1,3-1-4,6 1-10,4 1-9,5 2-8,5-4-6,3-3-1,4-6 0,5-4-1,2-5-1,0 0-4,2-3-3,1-2-2,-3 0 1,-5 0 6,-7 2 7,-5 1 6,-4-1 1,-1 2-5,-1-1-4,0 0-4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0"/>
    </inkml:context>
    <inkml:brush xml:id="br0">
      <inkml:brushProperty name="width" value="0.03792" units="cm"/>
      <inkml:brushProperty name="height" value="0.03792" units="cm"/>
      <inkml:brushProperty name="color" value="#FED406"/>
    </inkml:brush>
  </inkml:definitions>
  <inkml:trace contextRef="#ctx0" brushRef="#br0">31631-265 580,'-13'-8'1,"3"0"3,4 1 3,4-1 3,3 0 4,4 2 4,2 1 6,4 0 4,2 2-1,3 0-4,3 2-7,3 0-5,2 2-3,-1 2 0,1 2-1,-1 2 0,2 0 0,1-2-1,2-3 1,3 0-1,1-2 1,2 0 2,3 0 2,1 0 2,2 0 0,2 0-4,2 0-2,2 0-4,0 0-1,-2 2-1,-2 0-1,-1 2 0,-3-1-1,0-1 0,-1 0-1,-1-2 0,-2 0 0,0 0 0,-1 0 0,-1 0-1,-1 0 2,-1 0 0,-1 0 2,-1 0 1,-1 0-1,1 0 1,-1 0-1,0 0 0,2 0 0,1-2 0,2 0 1,3-1-1,1-1 2,2 2 2,2 0 3,3 2 2,-2 0 0,-2 0 0,-3 0-2,-3 0-2,-3 1 0,-2 1 0,-1 3 0,-3 2 0,0 1-1,1-2 0,1-1-2,1 0-1,1-2 0,-1-1-3,0 0 0,1-1-2,0-2 0,1-1 0,1 0 1,1-1 0,0-2 0,0 0 1,1-1 1,-1-2-1,-1 1 1,-1 2 0,-3 3-1,-1 1 0,-1 1-1,1 0 1,1 0 0,1 0-1,0 0 1,1 0 0,-1 0 0,0 0 0,1 0 0,1 0 1,1 0 0,1 0-1,0 0 1,-1 0-1,-2 0-1,1 0 0,-1 0 0,0 0 0,2 0 0,1 0 2,1-1-1,1-1 1,1 0-1,1-1 1,-1-1 0,-2 2-1,-2 0 1,-1 2-1,-2 0 0,-1 0 1,-1 0 0,-1 0 1,0 0 0,3 0 0,1 0 1,3 0 0,0 0 0,0 0 1,1 0 0,-1 0-1,1 0 1,1 0-2,1 0-1,0 0-2,1-1 1,1-2-1,-1-2 2,0-2 0,1 0-1,-1 1-2,0 0-2,1 2-3,-2 0 0,0 0 1,-1 0 0,-1 0 2,-2 1 1,-3 0 1,-4 2 2,-1 0 1,-2 1 1,1 0 0,1 0-1,1 0 0,1 0 1,1 0 1,1 0 2,1 0 1,1 0 0,1 0 0,0 0-1,2 0-1,1 0-1,1-2 1,1 0-1,1-2 1,0 1-1,0 1-1,0 0 0,1 2-2,-1-1-1,0-1 1,0 0-1,1-1 0,1-1 1,4 0 1,4 0 0,4 0 1,5-2 2,6-4 1,5-3 2,7-5 1,3-1 1,-1-1-1,1 1-1,-1-1 1,0 1-2,-1 3-2,-1 1-3,-1 2-1,-3 2 0,-7 3 0,-5 1 1,-6 2 0,-5 2 0,-3 2-3,-5 2-2,-4 2-2,-3 1 0,-3 2 0,-3 0 1,-3 1 1,-1 1 1,1 0-1,1 0 0,1 0-1,1-1 0,1-1 0,1 0 0,1-2 1,1 0-1,3-2-1,1 0 0,3-2 0,1 0 1,2-2 0,2 0 1,2-2 1,2 0 1,1-2 0,0 0 1,2-1 0,-1-1 0,0 2 0,-2 1 0,0 0-1,-2 2 1,0 0-1,-1 2 1,-1 0-1,-2 1 1,0-2 0,-1 0 1,-1-2 0,-2 1 0,-2 1 0,-1 0 0,-3 2-1,-1 0 0,-1 0 0,-1 0 0,-1 0 0,-1 0 0,-1 0 1,-1 0 0,-1 0 1,0 0 0,-1 2 0,1 0 1,0 1 1,-1 2-1,1-2 0,-1 1 0,1 0-1,0 0 0,3 0-1,1 0-1,3 0-1,1-1 0,3 0 0,1-2 0,2 0-1,2-1 1,1 2-1,1 0 1,0 1-1,2 1 0,1-2 2,0 0 0,2-2 0,-1 1 0,0 0 0,-1 2-3,-1 0 0,-2 1-2,-2-2-2,-2 0-3,-1-2-2,-3 1-2,-3 0-1,-4 2-2,-1 0-2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2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46538 39231 488,'-15'-13'30,"2"3"5,3 4 5,1 4 7,1 4 0,2 4-5,1 4-3,0 3-5,1 5-3,0 3-3,0 5-2,1 3-4,-1 4-2,0 3-1,0 2-2,0 4-2,-1 7-3,-2 12-6,-2 11-4,-1 13-6,-2 5-9,2 2-11,1 0-12,1 2-12,1-9-9,2-18-6,2-17-7,2-17-6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3"/>
    </inkml:context>
    <inkml:brush xml:id="br0">
      <inkml:brushProperty name="width" value="0.06049" units="cm"/>
      <inkml:brushProperty name="height" value="0.06049" units="cm"/>
    </inkml:brush>
  </inkml:definitions>
  <inkml:trace contextRef="#ctx0" brushRef="#br0">51229 37783 363,'16'-6'6,"-2"4"11,-1 4 11,-1 4 11,-1 3 4,-2 1-1,-2 3-3,-2 2-1,-2 3-4,-1 5-2,0 5-3,-2 5-3,-2 3-3,-6 4-3,-4 2-3,-5 4-4,-3 0-1,-1 0-2,-1-2 0,-1 0-2,1-3-2,1-4-3,2-4-4,3-3-3,5-10-12,8-15-20,9-14-20,10-15-21,3-6-2,1 1 15,-1 3 16,1 1 15,-2 3 10,-1 1 5,-2 3 3,-2 1 4,-2 2 5,-1 1 3,-1 1 5,0 0 3,-2 2 4,-1 1 3,0 0 3,-2 2 2,1 0 2,2-2 1,2 0 0,2-1 1,0-1-2,1-2-5,0 0-3,0-1-5,0 0-1,1 1-2,1 1 0,1 1-1,0 0 2,-2 2 1,-3 1 3,-1 0 1,0 2 5,0 2 4,1 3 6,2 1 5,-2 2 1,-1 3-3,-2 4-3,-2 2-3,-2 3-2,0 3-1,-2 3 1,0 4-1,-2 0-1,0 3 0,-2-1 0,0 2-2,-1 0 0,0-1-1,0-1-2,0-1 0,1 0-3,0-1-2,2 1-3,0-1-2,2-1-3,0-1-4,2-3-5,0-1-4,3-2-4,2 0-6,3-2-6,4-1-5,1-2-3,4-2-1,4-4-1,2-2-2,-1-2 4,-1 0 6,-4 0 8,-3 0 7,-2-1-3,-1-1-10,-1 0-11,0-1-11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6:54"/>
    </inkml:context>
    <inkml:brush xml:id="br0">
      <inkml:brushProperty name="width" value="0.06339" units="cm"/>
      <inkml:brushProperty name="height" value="0.06339" units="cm"/>
    </inkml:brush>
  </inkml:definitions>
  <inkml:trace contextRef="#ctx0" brushRef="#br0">55008 37290 347,'8'-15'0,"-2"4"0,-1 3 0,0 2 0,-1 3 6,0 2 15,0 2 13,0 2 14,-1 4 4,-1 4-9,0 5-7,-2 5-7,-1 4-4,-2 3-1,-2 3 0,-1 3-1,-4 1-1,-2 2-3,-3 1-2,-3 0-3,-3 0-2,-1-1 0,-3-3-1,-1-2-1,0-2-2,3-3-5,3-3-4,3-3-4,4-5-7,6-8-10,6-8-10,6-8-10,7-8-2,9-7 3,9-9 3,9-7 4,2-2 5,-2 4 6,-3 3 7,-3 5 6,-4 4 4,-3 5 0,-5 5 0,-3 5 0,-5 5 9,-3 8 15,-4 6 17,-4 7 16,-3 4 3,-2-1-7,-2 1-10,-2 0-7,2-2-13,4-1-15,6-3-17,4-1-15,4-4-6,0-4 5,1-6 4,1-4 5,1-2 4,1 2 7,2 2 5,0 2 6,-2 3 3,-3 4 2,-4 4 0,-4 4 2,-3 1 2,-1-1 3,0-1 3,-2 0 3,2-5-5,4-7-13,4-6-13,4-7-13,3-6-6,5-3 4,3-5 2,5-3 3,-2 0 3,-5 5 3,-7 5 2,-5 5 3,-5 5 13,-2 8 23,-4 6 24,-2 7 22,-1 8 7,0 7-12,2 9-11,0 7-11,2 0-13,0-8-15,2-8-15,0-7-14,2-7-8,4-5-3,2-4-2,3-6-2,2-4-1,0-7 2,-1-6 1,1-5 2,-2-3 2,-3 1 3,-3 1 4,-2 1 3,-3 1 2,0 1 1,-2 1 1,0 1 1,-3 2 3,-4 5 6,-4 3 5,-3 4 5,-3 3 5,0 0 1,1 1 4,-1 2 1,1 1 1,0 2-1,2 2-3,1 2-1,1 1-1,2 1-2,2 2-1,3 0-1,2-1-7,7-3-9,6-2-11,6-4-9,4-3-9,3-3-3,3-5-6,3-4-5,2-3 1,2-1 5,3-3 6,1-1 4,0-3 5,-2-1 2,-2-3 3,-1-1 2,-4-1 2,-3 0 3,-5-1 2,-3 1 1,-4 1 4,-3 1 2,-2 3 4,-4 1 3,-1 3 4,0 1 7,0 3 6,0 1 7,-1 2 2,-1 2-1,0 3 0,-1 1-2,-1 4 7,0 6 14,0 6 13,0 6 15,0 5 0,0 5-12,0 5-12,0 4-12,-1 8-8,-1 8-6,0 10-5,-1 8-5,-1 5-9,0 1-10,0 1-10,0 1-12,1-1-11,0-2-13,2-1-11,0-3-13,2-6 1,0-14 14,2-12 15,0-13 14,1-7 4,0-1-4,0-1-6,0 0-5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06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32028 45500 595,'0'24'131,"0"3"-30,0 1-28,0 3-31,0 0-17,0 2-8,0 1-6,0 1-7,-2 4-3,-2 10-2,-4 8-1,-2 9 0,-1 2-5,1-7-9,1-5-8,1-6-10,1-5-5,2-6-3,2-4-3,2-5-4,1-5 0,0-5 4,0-5 2,0-4 4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07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33163 45952 510,'-2'31'137,"0"-1"-32,-3-2-33,-2 1-33,0-3-18,0 0-4,2-1-4,1-1-3,-1 0-2,2-1-1,-1 1 0,0-1 0,0-1-2,2-3-2,0-3-3,2-2-3,1-3-3,2-1-5,2 0-3,2-2-4,1-1-2,1-2 0,2-3 1,0 0-1,2-3 2,3-1 0,3 0 2,3-1 1,2-4 0,-1-4 2,1-5-1,-1-5 2,0-5 0,-3-3 2,-1-4 2,-2-4 1,-3-1 3,-1 3 2,-2 3 3,-2 4 4,-3 2 0,-2 2 1,-4 4 1,-2 4-1,-3 1 1,-2 2 2,-2 2 0,-2 3 1,-1 0 1,1 2-2,-1 0 0,0 2-2,5 0-6,8 0-14,10 0-13,8 0-13,5 0-3,3 1 6,1-2 7,3 2 7,-1-1 6,-2 2 7,-2 0 7,-1 2 7,-3 0 4,-3 0 3,-3 0 2,-2 0 3,-4 1 5,-3 2 9,-2 2 9,-4 2 9,-2 1 2,-2 3-5,-2 2-4,-1 2-6,-2 1-6,2 1-6,0 1-7,2 1-7,1 1-4,0 1-2,2 1-4,0 1-1,1 1-2,0-1 0,0 1-1,0-1 0,0-1 0,0-1-2,0-3-1,0-1-1,1-2-1,2-2 0,2-3 1,2-1-1,2-1 0,1-2-2,3-1-2,2 0-2,1-2 0,1-2 2,1-2 1,2-2 1,-1-3 2,1-4 2,-1-4 1,1-3 2,-2-4 2,-1-1 1,-2-3 1,-2-1 2,-3-2 1,-1 1 1,-2 0 2,-2-1 1,-2 2 2,-2 1-1,-2 3-1,-2 1 0,-2 3 0,0 1-1,-1 2 0,-2 3-1,0 0-1,-1 2-3,-2 1-2,0 1-2,-1 0-1,-1 2-2,-2 0 0,0 2-1,0 1-4,-1 2-4,0 2-6,1 2-6,-1 3-4,2 4-5,1 3-4,1 5-6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08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37382 45515 517,'14'-15'78,"-3"1"-11,-3 1-13,-2 0-11,-3 1-11,0-1-10,-2-1-8,0-1-10,-1-1-6,0 2 0,0 1-2,0 1-1,-2 1 0,-2 2 2,-4 2 1,-2 3 2,-2 1 1,-1 3 0,-1 4 0,-2 2 1,1 2 1,-1 2 1,1 0 3,-1 1 2,0 2 1,1 0 1,-1 1 0,0 1 2,1 2-1,1 3 1,1 3 0,0 3 0,2 2 0,-1 1-1,0 1-2,0 1-1,2-1-1,3 0-2,2-1-1,4-1-2,1-2-1,0-3-3,0-3 0,0-3-3,3-4-2,7-2-6,8-6-5,6-3-5,3-5-2,1-7-1,-1-8 0,0-5-1,0-6 0,-1 1-3,-1-2-1,-1-1-1,-3 1 0,-3 1 3,-4 3 4,-4 2 3,-4 2 4,-1 5 2,-2 3 4,-2 4 2,-1 5 14,0 8 22,0 6 23,0 8 23,0 3 3,0 1-13,0 0-16,0 3-14,1-1-11,0 2-8,2 1-7,0 1-9,2 0-6,0-1-6,1-1-7,2-1-5,0-2-6,-1-1-5,1-3-5,0-1-4,0-2 0,0-2 8,0-3 6,-1-1 6,1-2 3,0 0-4,0-2-4,0 0-2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08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40293 45847 586,'-8'-8'0,"2"2"0,1 1 0,1 0 0,1 2 8,3 0 15,4 2 14,2 1 16,4 0 4,4 0-6,3 0-6,5 0-6,3 0-7,5 0-5,3 0-7,4 0-6,2 0-7,-2 0-7,0 0-8,-1 0-8,-2-1-5,-1-1 0,-3 0-2,-1-1 0,-4-1-5,-2 2-5,-3 0-7,-2 2-7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08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41193 44987 506,'-8'-8'0,"2"2"0,1 1 0,0 0 0,0 0 5,0 0 7,-1-1 10,-1-1 8,0 2 8,2 8 8,2 6 7,2 7 9,1 5-3,0 5-9,0 3-11,0 5-10,-1 3-8,-2 4-6,-2 4-6,-2 4-5,0 3-8,0 2-8,2 1-8,1 3-8,0-2-2,2-4 5,0-6 6,2-4 4,-1-6-7,0-6-19,-2-5-18,0-6-20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09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43739 44994 470,'0'-15'2,"0"1"4,0 0 4,0 2 3,2 1 7,4 2 7,3 3 8,5 1 8,3 1 0,1 2-6,3 0-7,2 2-6,0 1-4,1 4-2,-1 2-1,1 3-1,-2 2-1,-3 0-1,-3 0-1,-3-1 0,-2 2-2,-2 2-1,-3 1-1,-1 3-2,-3 2-2,-6 3-4,-4 3-4,-5 3-4,-5 2-2,-5 0-4,-5 2-1,-5 1-4,-3 1-1,-3 0-1,-1 2-2,-2 1 0,0-2 0,2-4 1,2-4 3,2-3 1,2-4 3,5-3 2,3-3 3,5-2 3,3-4 3,2-1 4,4-2 6,3-2 3,5-2 9,8-2 10,8-2 12,7-2 10,5-2 1,-1 0-10,1-1-11,-1-2-9,3 1-8,5 1-3,5 0-4,5 2-4,1 1-6,-2 0-7,-2 1-6,-2 2-8,-2 0-2,-5 0 2,-4 0 1,-3 0 2,-3 0-8,-3 2-18,-1 1-18,-2 0-17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0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46488 45540 466,'-9'-5'13,"-2"8"23,-2 6 25,-1 7 24,-3 4 5,-2 3-16,-2 1-15,-1 3-16,-3 2-12,-1 2-9,-2 4-8,-3 3-10,1 1-3,1 0-1,3 0 0,2 0 0,1-1-9,2-3-22,3-4-19,1-2-20,3-4-9,2-5 4,4-5 5,3-4 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1"/>
    </inkml:context>
    <inkml:brush xml:id="br0">
      <inkml:brushProperty name="width" value="0.0426" units="cm"/>
      <inkml:brushProperty name="height" value="0.0426" units="cm"/>
      <inkml:brushProperty name="color" value="#FED406"/>
    </inkml:brush>
  </inkml:definitions>
  <inkml:trace contextRef="#ctx0" brushRef="#br0">53900 7 516,'51'0'0,"-8"0"0,-8 0 0,-7 0-1,2-2 3,12 0 4,13-3 5,14-2 3,3 0 2,-5 2-1,-5 2-1,-5 2-1,-2 3-1,-2 2-2,-1 3-1,0 4-2,-1 0-1,0-1 0,0 0-2,0-2-1,-1-1-1,0-1 0,-2 0-2,0-2-1,-2 0 0,0-2 0,-2 0 1,0-2-1,-1 0 1,-2 0-1,0 0 1,-1 0-1,-1 0 0,0-2 1,0 0 1,1-2 0,-2 0 0,0 1 1,-2-1 1,1 0 0,-1 0 1,2 0 2,2 0 2,2 0 2,1-1 0,1 0 1,-2-1-1,2-1 0,-1-1-2,2 0-1,0 0-2,2 0-1,0 0-2,0 1 0,0-1-1,0 0-1,-1 0 0,-4 2-1,-2 1-1,-3 0-1,-1 1 1,0 1 2,2-1 2,1 0 2,-1 0 1,0 2 1,-1 0 0,-1 2 1,-1 0-1,2 0 0,1 0 0,1 0 0,0 0-1,0 0-2,0 0-1,0 0-1,-1 0-2,-1-2-3,-3 0-3,-1-2-2,-4 0-1,-2 0 1,-3 1 0,-3-2 1,-2 2 1,-1 1 2,0 0 2,-2 2 1,0 0 3,1 0 3,1 0 4,2 0 3,-2 0 0,1 0-1,-2 0-1,-1 0-2,1-1-1,1 0-1,3-2 0,1 0 0,1 0 0,-1 0-1,-1 2-1,0 0 1,-3 1-2,-1 0-1,-2 0-1,-3 0-2,0 0 0,0 0-1,0 0-1,-1 0 0,1 0 0,0 0 0,0 0 0,-1 0 0,0 1 4,-2 2 7,-2 2 6,-2 2 8,-2 3 1,-1 3-5,0 5-4,-1 3-6,-1 4-3,0 1-1,0 3-3,0 1-2,-1 1 1,-1-2 1,0 0 3,-1-1 1,-1 0 2,0 1 0,0 1 1,0 1 1,0-1-1,0-1 0,0-3-1,0-1 0,0-3-2,1 0 0,-1-1-1,0 0-2,0-2 0,2 1-1,0-1 0,2 1 0,0-1 0,0-1-1,0-1 1,0 0-1,0-1 0,2 1-1,0 1-1,2 1-1,-1 0-2,-1 1-1,0 0-1,-1-1-1,-1 0 0,2-1 0,0 0 1,1-2 1,1-1 0,0-1-2,0-1-2,0 0-2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0"/>
    </inkml:context>
    <inkml:brush xml:id="br0">
      <inkml:brushProperty name="width" value="0.04428" units="cm"/>
      <inkml:brushProperty name="height" value="0.04428" units="cm"/>
    </inkml:brush>
  </inkml:definitions>
  <inkml:trace contextRef="#ctx0" brushRef="#br0">46233 45631 496,'-6'-13'12,"4"3"21,4 4 23,4 4 22,3 4 5,1 6-15,3 4-13,2 5-13,1 4-12,3 3-7,2 3-7,1 3-9,2 2-8,1 2-11,1 2-11,1 3-11,-1 0-6,-1 2-2,-3 0-1,-1 2-2,-3-5-3,-3-8-3,-3-9-2,-2-8-4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0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48508 44768 470,'-14'-25'11,"6"13"23,5 12 24,4 14 22,2 7 5,0 5-16,-2 3-13,0 4-15,-2 3-11,-2 1-5,-2 0-5,-2 2-6,-1 1-8,-1 4-7,-2 3-8,0 2-8,0 0-8,1-2-7,1-4-8,0-2-7,2-5-7,1-8-5,0-6-7,2-6-5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1"/>
    </inkml:context>
    <inkml:brush xml:id="br0">
      <inkml:brushProperty name="width" value="0.05296" units="cm"/>
      <inkml:brushProperty name="height" value="0.05296" units="cm"/>
    </inkml:brush>
  </inkml:definitions>
  <inkml:trace contextRef="#ctx0" brushRef="#br0">49721 45139 415,'-7'-19'10,"0"9"22,2 8 21,1 10 20,-2 5 4,-2 3-15,-3 3-15,-4 3-14,0 2-9,1 3-4,1 1-3,1 3-3,1-1-4,2-2-3,2-1-3,2-3-3,4-2-7,6-3-9,6-3-8,6-2-11,4-7-2,2-9 2,4-8 2,3-9 3,0-6 2,-1-3 0,-3-3 1,-1-2 1,-4-2 3,-3 1 5,-4 1 5,-4 2 5,-4 1 3,-3 5 1,-2 3 1,-3 5 0,-3 2 5,-2 4 5,-2 3 6,-2 3 7,-1 1 2,1 2 0,-1 0-1,0 2-1,3 1-2,6 3-5,6 4-6,6 2-4,5 0-6,5-2-9,5-4-7,5-2-8,1-2-2,-3 0 2,-3 0 4,-3 0 3,-3 0 4,-3 2 6,-2 0 7,-4 2 6,-2 0 11,-2 3 15,-3 2 14,0 2 15,-4 0 4,0 1-10,-3 0-9,-2 0-8,-1 1-8,-2 3-4,0 3-5,-1 3-5,1 1-3,2-1 0,4-1-2,2 0 0,3-3-2,0 1-6,2-2-3,0-1-5,2-2-6,2-1-6,2-2-7,2-2-6,0-2-2,1-2 2,0-3 1,0 0 3,0-5 2,1-2 3,1-5 4,1-4 4,2-4 2,1-3 0,3-4 1,2-5 1,-1-1 1,-3 0 4,-3-1 2,-3 1 3,-3 0 3,-2 1 3,-4 1 4,-2 2 3,-4 1 1,0 6-2,-3 5-1,-2 5-1,-2 3-2,-4 0-2,-2 2 0,-3 1-3,-2 2 0,-3 5 1,-1 6 0,-3 4 0,2 3-9,3-1-16,4 1-18,5 0-16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1"/>
    </inkml:context>
    <inkml:brush xml:id="br0">
      <inkml:brushProperty name="width" value="0.05505" units="cm"/>
      <inkml:brushProperty name="height" value="0.05505" units="cm"/>
    </inkml:brush>
  </inkml:definitions>
  <inkml:trace contextRef="#ctx0" brushRef="#br0">52474 44969 399,'1'-30'0,"2"3"0,2 3 0,2 3 0,1 2 8,0-1 16,0 1 16,-1-1 15,-2 3 5,-6 5-10,-6 4-8,-5 6-9,-6 5-6,-2 6-5,-3 5-3,-2 7-4,-4 3-3,1 3 0,-2 1-1,-1 3 0,1 1 0,1 2-2,3 2 0,1 2 0,3 2-1,1-1 1,3 0 1,1 0 0,3-2-2,2-6-4,4-4-4,3-5-3,6-6-7,11-6-8,12-8-8,9-6-7,6-7-4,-1-8 1,-2-6 2,0-6 1,-2-5 2,-1 1 4,-3 0 3,-1 0 2,-4 1 5,-2 5 4,-3 4 5,-2 3 4,-4 4 6,-3 1 6,-3 2 6,-2 3 6,-3 4 8,0 10 11,-2 8 10,0 9 10,-1 7 0,2 5-12,0 5-11,2 4-12,0 4-6,1 0-1,2 2-3,0 0-1,0 0-11,-2-4-22,-3-2-21,0-3-21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2"/>
    </inkml:context>
    <inkml:brush xml:id="br0">
      <inkml:brushProperty name="width" value="0.04586" units="cm"/>
      <inkml:brushProperty name="height" value="0.04586" units="cm"/>
    </inkml:brush>
  </inkml:definitions>
  <inkml:trace contextRef="#ctx0" brushRef="#br0">54916 45413 479,'-7'-8'5,"2"0"11,2 0 10,2 0 10,3 1 6,4 1 1,4 0 0,3 2 1,6 0-1,7 2-4,7 0-4,7 2-3,4 0-4,2 2-5,2 0-6,2 2-4,-1 0-3,-4 2 0,-4 0-2,-4 1-1,-5 1-6,-4-2-15,-4-1-13,-6 0-13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2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55752 44418 482,'-7'-30'4,"2"5"9,2 3 9,2 5 8,1 6 9,0 10 10,0 10 8,0 10 9,-1 6-1,0 6-11,-2 5-11,0 5-12,-3 3-9,-3 4-7,-5 2-8,-4 4-7,-1 2-5,-1 3-5,1 3-4,-1 3-4,2 0-8,3-4-9,3-5-12,2-3-10,3-7-5,1-10 1,0-9 0,2-10 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3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58116 44697 520,'-16'-21'88,"2"7"-12,1 5-13,1 6-13,-1 5-9,-2 4-6,-1 4-5,-3 3-5,-3 4-5,-3 1-5,-4 3-6,-5 2-4,-1 0-3,0 3 1,-1 0 1,1 1-1,0-1 1,1 0-1,2-1-1,0-1-1,2-1 0,5-1-2,3-1 0,5 0-1,6-3 0,8-1-2,9-3 0,10-1 0,7-3-1,6-2 2,8-4 1,7-2 1,2-3 0,0-1-1,-2 0-2,0-1-1,-2-1-2,-3 2-3,-4 0-4,-2 2-3,-4 0-2,-5 0-4,-5 0-3,-5 0-4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3"/>
    </inkml:context>
    <inkml:brush xml:id="br0">
      <inkml:brushProperty name="width" value="0.04859" units="cm"/>
      <inkml:brushProperty name="height" value="0.04859" units="cm"/>
    </inkml:brush>
  </inkml:definitions>
  <inkml:trace contextRef="#ctx0" brushRef="#br0">58685 44668 452,'-8'-9'3,"2"0"4,1-1 5,0-1 5,2 0 9,0 0 13,2 2 12,0 1 14,1 3 1,0 8-12,0 6-10,0 7-12,1 5-7,0 1-3,2 2-3,0 3-3,-1 2-3,-4 2-1,-4 4-1,-3 3-3,-4 2-2,-2 4-7,-2 3-5,-1 2-5,-1 1-1,1 0 1,1-2 4,1 0 2,1-4-10,2-5-19,2-4-22,3-5-21,1-5-5,2-5 9,2-5 10,2-4 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3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60487 45171 385,'7'-21'0,"-1"5"0,-1 4 0,0 6 0,-1 3 8,0 2 18,0 2 18,0 2 17,-1 3 3,-1 4-11,0 3-11,-1 5-12,-5 3-6,-4 3-4,-7 3-4,-5 3-3,-4 2-2,1 0-2,-1 2-1,1 1-2,0 0-2,2-2-1,3 0-2,1-1-2,3-3-1,2-3-2,4-5 0,3-3 0,5-8-8,8-12-11,8-12-11,7-11-13,5-7-2,3-1 8,1-1 7,2 0 8,1-1 5,-1 3 1,-1 2 3,-1 1 1,-3 3 6,-2 3 9,-3 3 8,-3 3 8,-2 2 7,-2 1 6,-3 1 4,-1 0 6,-1 4 4,0 6 3,-1 6 3,1 6 2,-2 4-3,-4 0-8,-4 1-9,-4 1-8,-4 4-5,-2 5-2,-3 7-1,-3 5-1,-1 2-3,2-2-6,2-2-6,3-1-6,0-2-8,0 1-9,0-1-12,0 0-9,1-1-8,0-3-2,2-3-4,1-3-3,0-2 2,0-3 4,0-1 6,0-2 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4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63050 45294 511,'8'-15'0,"0"2"0,0 3 0,-1 1 0,6 1 10,8 0 19,8 0 20,10 1 19,4 0 6,0 2-9,0 2-7,1 2-10,-3 1-9,-2 0-11,-3 0-12,-3 0-12,-4 0-9,-3 0-8,-5 0-9,-3 0-9,-4 1-4,-3 4 1,-3 2 0,-2 3 0,-3 1-2,-2 0-3,-2-2-4,-2-1-3,-2 0 1,0 0 4,-1 0 5,-2 0 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2"/>
    </inkml:context>
    <inkml:brush xml:id="br0">
      <inkml:brushProperty name="width" value="0.041" units="cm"/>
      <inkml:brushProperty name="height" value="0.041" units="cm"/>
      <inkml:brushProperty name="color" value="#FED406"/>
    </inkml:brush>
  </inkml:definitions>
  <inkml:trace contextRef="#ctx0" brushRef="#br0">66481-50 536,'-13'1'4,"3"2"7,4 2 8,4 2 7,2 1 2,0 3-3,0 2-3,0 2-3,0 2-2,2 3 0,0 3-1,2 3-1,0 1 0,0 1-2,-1-1 0,2 0-2,-2-2-2,1-5-1,0-4-1,0-6-3,-1 1 3,0 7 4,-2 7 6,0 7 4,-1 2 2,0 0-3,0-1-4,0-1-2,0 0-3,0 2-3,0 3-2,0 1-3,0 1-1,0 0 0,0 0-1,0 1 1,0-1-1,0 0-2,0 0-1,0 0-1,0-1-1,2-3-1,0-4 0,2-2-1,-1-2 0,-1-1 0,0-1 2,-1-1-1,-1-2 1,0-1 1,0-3 0,0-1 1,0-2-7,0 0-14,0-2-13,0-1-14,0-3-7,0-4-1,0-6-2,0-4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4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62700 46363 568,'19'-15'8,"7"2"14,7 2 15,6 3 15,4 1 5,-2 2-2,0 2-3,-1 2-3,-3 1-7,-2 2-11,-3 0-12,-3 2-11,-2 0-11,-1 2-8,-1 0-8,-1 1-9,-1 1-6,1 0-4,-1 0-4,1 0-5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4"/>
    </inkml:context>
    <inkml:brush xml:id="br0">
      <inkml:brushProperty name="width" value="0.05039" units="cm"/>
      <inkml:brushProperty name="height" value="0.05039" units="cm"/>
    </inkml:brush>
  </inkml:definitions>
  <inkml:trace contextRef="#ctx0" brushRef="#br0">65938 44763 436,'8'-22'3,"3"6"7,2 5 7,2 5 6,1 2 5,5 2 2,2 0 4,3 2 2,2 1 1,0 4 2,2 2-1,1 3 1,-1 3-2,-3 2-4,-3 1-5,-3 3-5,-3 1-3,-3-1-3,-2 1-2,-4-1-2,-2 2-2,-2 0-1,-3 0-2,0 3 0,-6 0-3,-6 2-3,-7 3-5,-7 1-3,-6 3-6,-5 1-7,-5 2-7,-4 2-7,-4 2-3,-2 0 1,-2 2 0,-2 1 1,2-2 2,4-4 5,6-4 5,4-3 4,4-6 3,5-3 2,4-6 0,3-5 2,6-2 9,7 0 16,6 0 17,8 0 16,7-2 6,9-1-4,9-2-3,9-2-5,4-1-5,4 0-9,1 0-7,2 0-8,0 0-6,-3 0-5,0 0-5,-3 0-4,-3 1-9,-2 0-13,-3 2-13,-3 0-13,-5 1-1,-4 0 7,-5 0 9,-4 0 9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8"/>
    </inkml:context>
    <inkml:brush xml:id="br0">
      <inkml:brushProperty name="width" value="0.05423" units="cm"/>
      <inkml:brushProperty name="height" value="0.05423" units="cm"/>
      <inkml:brushProperty name="color" value="#F2395B"/>
    </inkml:brush>
  </inkml:definitions>
  <inkml:trace contextRef="#ctx0" brushRef="#br0">73308 44092 405,'13'-45'83,"-5"21"-4,-4 21-5,-5 20-3,-5 13-8,-4 7-9,-4 5-10,-3 6-10,-2 2-6,2-3-6,2 0-5,3-3-4,1-1-5,0 2-4,2 0-4,1 2-4,2-2-5,4 0-7,4-3-6,4-2-7,3-3-4,1-4-3,3-3-3,2-5-4,1-3 1,3-5 3,2-3 4,1-4 2,2-5 2,-1-2-3,1-6-1,-1-2-3,-2-3 2,-3 0 4,-4 0 6,-4 1 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8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74973 43511 424,'13'-41'12,"-5"14"22,-4 11 24,-6 14 24,-3 10 3,-3 7-14,-4 9-15,-2 7-16,-3 6-8,-3 2-5,-3 4-4,-3 3-4,-2 1-4,-3 0-4,-1-1-4,-2 1-4,-1-1-5,3-4-10,2-2-7,1-3-9,4-5-4,5-6-2,5-5-1,5-6-1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8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76050 43313 463,'29'-28'68,"-5"9"-7,-5 7-6,-5 8-8,-1 5-5,3 2-4,4 2-3,2 2-3,2 2-3,1 5-1,1 4-1,1 3-2,0 4-4,1 1-5,-1 2-7,0 3-5,-1-1-8,-3-4-6,-3-2-8,-2-2-7,-4-4-6,-3 0-5,-3 0-4,-2-2-6,-3-1-4,-2-1-6,-2-1-5,-2 0-5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19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75914 44521 446,'-13'-8'3,"3"0"9,4 0 7,4 1 7,3-1 5,2 2 0,2 0 0,2 2 2,3 1-2,5 2-3,5 2-2,5 2-4,1 2-2,-3 4-2,-3 2-4,-3 3-2,-3 3-2,-4 3 1,-5 3 0,-2 3 0,-6 2-2,-2 3-3,-5 1-3,-4 3-4,-2-2-2,-1-2 1,-1-3 0,-1-3 0,0-5-7,2-5-14,3-6-12,1-6-15,3-6-1,2-4 11,4-5 9,3-5 10,3-3 8,5 1 4,6-1 5,4 0 5,2 2 3,-1 3 3,-1 3 4,-1 3 2,-1 1 2,-2 2 1,-3 1 2,-1 0 2,0 2 1,4 0 3,2 2 3,3 0 2,1 2 0,-3 2-4,-1 2-4,-2 2-3,-3 2-3,-3 1-1,-2 3-1,-4 2 0,-3 2-2,-4 1-3,-4 3-3,-3 1-3,-4 1-8,-1-1-12,-3-1-14,-1-1-12,-2-1-5,1-1 5,-1-1 5,1 0 5,-1-2 6,-2 1 7,0 0 8,0-1 6,0 0 7,3-2 5,3-3 5,3-1 6,4-1 8,6-2 11,6-1 10,6 0 10,6-3 1,7-4-11,7-4-11,7-4-11,4-2-7,2 1-5,3-1-4,1 0-5,2 0-2,2 1 1,2-1 0,2 0-1,-1 1-8,-2 3-18,-4 1-19,-2 2-17,-5 1-11,-8 0 0,-6 0-1,-6 0-1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0"/>
    </inkml:context>
    <inkml:brush xml:id="br0">
      <inkml:brushProperty name="width" value="0.05915" units="cm"/>
      <inkml:brushProperty name="height" value="0.05915" units="cm"/>
      <inkml:brushProperty name="color" value="#F2395B"/>
    </inkml:brush>
  </inkml:definitions>
  <inkml:trace contextRef="#ctx0" brushRef="#br0">78759 42271 371,'1'-15'0,"0"4"0,2 3 0,0 3 0,3 1 7,6 0 13,4 0 13,5 0 13,3 1 3,-1 2-10,1 2-10,-1 2-9,-2 2-6,-3 4-6,-4 2-5,-4 3-4,-6 3-6,-6 3-4,-8 3-5,-6 3-5,-5 2-4,-3 1-5,-3 1-4,-3 1-5,-1-1 1,0-3 5,-1-4 7,1-1 5,1-4 6,3 1 5,3-2 5,3-1 5,3-2 2,3-2-2,2-4-2,4-3-1,6-2 7,10-2 16,10-2 16,9-2 16,5-1 4,-1-2-9,-1 0-11,-1-1-9,-3 0-6,-3 2-3,-5 2-4,-3 2-2,-7 4-4,-8 8-3,-10 6-3,-7 7-3,-5 3-2,2 1 0,3-1-1,1 1 0,2-3-1,1-1 1,1-4 0,1-3 0,5-3-3,9-3-5,11-3-5,10-2-5,3-3-2,-1 0 4,-3-2 4,-1 0 3,-3-1 4,-3 0 2,-3 0 2,-2 0 2,-5 1 3,-2 3 0,-6 4 0,-2 2 2,-5 2 0,-2 2 2,-3 0 0,-3 1 1,-2 1-1,1 1-1,-1 1-2,1 2-2,-1-2 0,2-1 1,1-3 2,1-1 1,1-2 1,1 0-2,0-2 0,2-1-2,1 0 2,1 0 4,0 0 3,2 0 3,0 0 1,0 1-3,1 2-4,-1 0-2,0 0-2,2 1-1,1 0 1,0 0 0,1-1 1,0-1 0,0 0 1,1-2 1,0 0 2,3 0 3,4 0 3,2-1 2,3 0 0,4-4-3,2-3-4,3-2-5,3-6-2,5-7-3,3-9-2,5-7-4,3-7-1,4-5-1,4-4-1,4-5-2,4-6 1,2-4 3,3-5 1,3-5 2,0 1 1,-2 5-1,-4 6 0,-2 7 0,-7 7 1,-9 9 4,-8 11 4,-8 9 4,-7 9 7,-3 6 11,-3 8 11,-2 6 10,-3 6 2,-1 5-7,0 5-6,-1 5-7,-1 1-6,0 0-3,0-1-4,0-1-4,-2-1-3,0-1 1,-3-2-1,-2 1 1,-3-3-7,-3 0-11,-5-1-12,-4-1-11,-1-2-5,-1-3 0,1-3 1,-1-2 1,1-4 1,1-3 0,1-2 2,1-4 1,1-2 1,3-4 2,1-2 3,3-3 3,1-4 1,2-2 2,2-3 3,2-3 1,2-1 3,0-1 5,2 1 4,0-1 5,2 1 6,0 1 8,2 1 9,0 1 8,0 6 9,0 10 9,-2 12 9,0 10 9,-1 8-1,0 7-11,0 5-10,0 6-10,-1 6-10,0 6-5,-2 5-6,0 7-6,-2 8-8,-4 13-10,-2 10-8,-3 13-9,-2 3-8,-2-3-7,0-4-6,0-4-7,-1-9 0,4-12 5,3-13 4,3-13 6,1-9 0,0-6-2,0-6-4,0-5-3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82256 42419 445,'-7'-15'5,"2"1"11,2 1 10,2 1 11,2 0 5,0 2 3,2 1 0,0 0 2,3 2-2,6-1-8,4 0-6,5 0-8,5 0-4,5-2-3,4 0-3,6-1-2,0 0-3,-2 2-3,-3 2-4,-3 3-2,-8 3-7,-13 7-10,-12 7-10,-14 8-10,-6 2 0,-1 1 7,-1-1 8,-1 1 8,0-2 8,1-1 7,1-3 8,1-1 6,1-1 3,1 1-2,1 1-3,1 2-2,1-1 2,2 1 6,2-1 6,3 1 6,1-2 0,2-1-8,2-2-7,2-2-6,5-3-13,9-3-17,9-3-17,9-2-18,6-5-4,3-8 8,2-6 9,4-7 8,-1-1 8,-4 3 7,-4 4 7,-3 5 8,-6 2 5,-6 2 3,-5 2 3,-6 3 4,-6 1 7,-6 3 10,-6 4 12,-6 2 11,-5 4 1,-3 4-8,-5 3-7,-3 5-9,-4 3-5,-2 1-6,-4 2-5,-3 3-5,-2 0-2,-4 0-1,-2 1 1,-3-1 0,-1-2-1,4-3-1,2-5-3,4-3-1,3-4 1,5-1 2,5-2 2,6-2 2,6-2 1,10-2 1,10-3-1,10 0 0,8-2 0,9 0-2,7 0-2,8 0-1,6-3-1,4-2 0,4-5-1,4-4-1,1-1-3,1-1-4,0 0-4,-1 1-5,-2 0-1,-4 2 3,-6 2 2,-4 3 2,-7 0-5,-6 2-12,-7 1-13,-7 0-13,-6 1-3,-6-2 3,-6 0 4,-6-1 5,-3-1 4,0 0 5,0 0 7,1 0 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1"/>
    </inkml:context>
    <inkml:brush xml:id="br0">
      <inkml:brushProperty name="width" value="0.05817" units="cm"/>
      <inkml:brushProperty name="height" value="0.05817" units="cm"/>
      <inkml:brushProperty name="color" value="#F2395B"/>
    </inkml:brush>
  </inkml:definitions>
  <inkml:trace contextRef="#ctx0" brushRef="#br0">83554 41779 378,'-8'-16'0,"0"1"0,0-1 0,0 0 0,0 0 0,-2-1 0,0-1 0,-1-1 0,0 1 6,2 2 11,3 4 12,1 3 12,2 5 5,2 8-1,2 8 0,2 7-3,1 8 0,0 5-4,-1 6-2,2 6-4,-3 8-1,-3 8-1,-2 9-2,-3 9 0,-3 7-4,0 6-3,-2 6-5,1 6-4,-1-2-4,2-9-4,2-8-4,2-9-3,1-6-4,0-3-1,0-3-2,1-2-2,-1-6-5,2-7-7,0-6-7,2-7-8,-1-11-7,-1-11-9,0-14-6,-1-12-9,-1-7 4,2 1 13,0-1 14,2 1 15,0 0 5,0 1 0,0 0-2,0 2-1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1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82703 44404 524,'0'-16'0,"2"2"0,0 1 0,2 1 0,-3 3 9,-6 6 19,-6 6 17,-6 6 19,-3 5 5,-3 5-6,-1 5-6,-3 5-7,-2 2-9,-2 2-12,-4 1-13,-3 1-11,0-2-7,2-2-1,1-3 1,3-3-1,3-4-1,5-5-3,5-5-2,5-4-3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4"/>
    </inkml:context>
    <inkml:brush xml:id="br0">
      <inkml:brushProperty name="width" value="0.04349" units="cm"/>
      <inkml:brushProperty name="height" value="0.04349" units="cm"/>
      <inkml:brushProperty name="color" value="#FED406"/>
    </inkml:brush>
  </inkml:definitions>
  <inkml:trace contextRef="#ctx0" brushRef="#br0">41943 2950 505,'0'15'2,"0"-1"4,0-1 5,0 0 3,0-2 3,0 1-1,0 0 1,0 0 1,-2 0-2,0 1-2,-3 1-4,-2 2-1,-1-1-2,0-1 1,0-1 2,1-1 1,-3-1-2,-2 0-3,-3-2-4,-3-1-4,-3 1 0,-1 0 0,-3 1 2,-1 2 1,-3-1 0,1-1-3,-2-1-2,-1 0-2,0-2-1,-1-1-1,1 0 1,0-2-1,-2 0 1,-1 0 0,-2 0 1,-2 0 1,-2-1 1,1-1 2,0 0 1,0-1 2,1-1 1,1 0 1,3 0 0,2 0 0,1 0 1,1 0-1,1 0 0,1 0-2,2 0 1,5 0-1,3 0 1,5 0-1,1 0 0,0 0 0,0 0 0,1 0-1,-3 0 0,-2 0 2,-3 0 0,-3 0 1,-1 0 0,-1 0 1,1 0 0,-1 0 0,0 0 1,-1 2-2,-1 0 1,-1 2-1,0-1-1,1 1 1,1 0-1,1 0 0,0 0 1,-1 0 0,-1 0 1,-1 0 0,0-1 1,-1-1 0,1 0 0,0-1 0,-1-1 0,1 2-1,-1 0 0,1 1 0,-1 1-1,1 0 1,-1 0 0,1 0 0,0-1-1,1 0 0,1-2-1,1 0-2,-2-1 1,-3 0 0,-4 0 1,-4 0 0,-5 0 1,-3 2 0,-4 0 0,-3 2 1,-3-1-1,2-1-1,0 0 0,2-1-1,-1-1 0,-2 1-1,-2 2 0,-2 0 0,0 1 0,3 0-1,1 0 0,2 0 0,0-1 1,0 0-1,-2-2 0,0 0-1,-1 0 1,-2 2 0,0 2-1,-1 2 1,-2 0-1,0-1-1,-1-1-1,-1 0 0,-1-2 0,2 0 1,1-2 1,1 0 1,0-1 2,0 0 0,0 0 0,1 0 2,-2 0 0,-2 0 0,-2 0 1,-1 0 0,-2 0 1,0 2-1,1 0 1,-1 2-1,0 0-1,1 1 0,-1 2-2,1 0-2,-2 0 0,-2-2 0,-1-2 1,-3-2-1,1-1 1,3 0-1,3 0-1,3 0-1,1-1 0,1 0 1,-1-2-1,0 0 0,0-1 0,-1 0 1,-2 0 1,0 0-1,0 1 2,-1 0 0,0 2 0,1 1 0,-1 0 1,-2 0 0,0 0-1,0 0 1,-3 0-1,0 0 0,-1 0-1,-1 0 0,1 0 0,1 1 1,3 2 0,1 0 2,2 0-1,3 0 1,1-1-1,2-2 0,2 0 1,1 0 0,0 0 1,2 0 0,0 0 1,0 0-1,0 0 0,1 0 0,-1 0 0,2-2 0,0-1 1,2 0-1,0 0 1,0 0-2,0 2 1,0 1-2,-1 0 0,0 0-2,-1 0 1,-2 0-2,0 0 0,-2 1-1,0 2-1,-1 0 0,0 1 0,0 0 1,2 0 0,1 0 1,0-1 0,0 0-1,0-2 0,0 0-1,1-1 1,0 0 1,2 0 1,1 0 0,-1 0 2,2 0 1,-2 0 1,2 0 0,0 0 1,2 2-1,1 0 0,4 2-1,-1 0 0,-1 1-1,0 2 0,-2 0 0,0 1-2,-2 2 0,-1 0-2,0 1-2,-2 0 0,0 0 2,-1-2 0,-1-1 0,0 0 2,2-2-1,2-1 1,2 0 0,2-2 1,1 0 2,3-2 1,2 0 3,2-1 0,2 2 1,1 0 1,3 2 0,1-1 1,1 1-1,1 0-1,2 0-1,0-1 0,2 0-1,3-2 1,1 0 0,2-1-1,1 0 1,1 0-1,1 0 1,0 0-2,1 2-1,-1 0-1,0 2-2,1-1-1,-1-1-1,0 0 1,1-1-2,-1-1 1,0 0 1,0 0 1,1 0 0,-1 0 1,2 0 2,1 0 1,1 0 1,3 0 1,6 0-2,6 0-1,6 0-1,3 0-1,-1 0 1,1 0 0,0 0 1,0 0 0,-1 0-1,1 0-1,0 0-1,0 0 0,0 0-1,-1 0 1,1 0 0,2 0 0,7 0 1,5 0 0,7 0 1,4-2-1,2 0 1,4-3 0,3-2-1,2-1 1,2-2 0,2 0 0,2-1 0,0-1 0,1 0 0,0 1-1,0-1 0,0 1 1,0 2-1,0 2 1,0 3-1,-2 0 2,-3 2-1,-2 0 1,-3 2 0,-3 0 0,-2 2-1,-2 0 0,-2 2-1,-1-1 0,-3-1-3,-2 0-1,-1-2-1,-1 0-2,1 0 1,0 0 0,2 0 0,1 0-1,1-2 2,1 0-1,1-1 1,0-1 0,0 2 0,0 0 0,1 2 0,-2-1 0,0 0 1,-1-2 0,-1 0 0,-1 0-1,1 0-3,-1 1-2,0 2-3,0 0-1,-1 2 1,-1 1 1,-1 0 2,-1 0 0,1 0 1,-1-2 1,1 0 0,-1-1 2,1 2 1,-1 0 2,1 2 2,-1-1 0,2-1 1,1 0 1,1-2-1,1 0 1,-1 0 0,0 0 0,1 0 0,-1 0-1,2 0-1,1 0-1,1 0-1,0 0-1,0 0 1,1 0 0,-1 0 1,-1 0 0,0 0-1,-1 0 0,-1 0 0,0 0 1,-1 0 0,0 0 2,1 0 1,-2 0 1,0 0 0,-1 0 0,-1 0 1,0 0-1,-1 0 0,0 0-1,1 0 0,0 0 0,1-2-1,1 0-1,1-1 0,0-1 0,2 0 0,1 0 1,1 0 1,1 1 1,0 0 0,2 1 1,1 2 0,0 0 0,2-2-1,1-1-2,0 0-1,1 0-1,-1 0 1,-2 2 1,0 0 0,-1 1 0,0 0-1,1 0-2,-1 0-2,0 0 0,0 0 0,0 0 1,1 0 0,-2 0 0,0 0 0,-1 0 0,-1 0 1,-1 0 0,0 0 1,0 0 2,1 0 0,-2 0 1,0 0 0,-1 0-1,-1 0 0,-1 0 0,1 0 0,-1 0 0,0 0 0,1 0 0,1 0-1,1 0 0,1 0-1,-1 0 1,0 0-1,-1 0 1,-1 0 0,0 0-1,1 0 1,0 0-2,2 0 0,0 0 1,1 0 0,-1 0 1,0 0 1,0 0 0,1 0 0,-1 0-1,0 0 0,1 0 0,-1 0 1,0 0 0,1 0 0,-1 0 0,0 0 0,0 0 0,1 0 0,-2 0 0,-2 0-1,-1 0 0,-3 0 0,-1 0-1,1 0 1,-1 0 0,1 0 0,-1 0 1,-1 0-1,-1 0 0,-1 0 0,0 0 1,1 0-1,1 0 0,1 0 1,0 0-1,1 0 1,-1 0 0,0 0 1,2 0-1,1 0 0,2 0 0,3 0 0,0 0 0,0 0 0,1 0 0,-1 0-1,1 0 0,0 0 1,2 0 0,1 0 0,0 0 0,0 0 1,1 0-1,-1 0 0,-1 0-1,0-2-2,-1 0-3,-1-1-1,-1-1-1,0 0 2,0 0 1,1 0 1,-1 0 0,0 0 0,0 0-1,1 0-1,-2 1 0,0 0 1,-1 2 1,-1 1 2,-1 0-1,-1 0 1,-1 0-1,-1 0 0,-2 0 0,-1 0 0,-3 0 1,-1 0 0,-2 0 0,-1 0 1,-1 0 1,-1 0 0,0 0 0,2 0 1,0 0-1,1 0 0,0 0 0,-1 0 0,-1 0 0,0 0 0,-1 0-1,3 0-1,1 0 0,3 0 0,0 0-1,1 0-2,-1 0 1,1 0-2,1-1-1,3-1 0,3 0 0,3-1-1,2-1-3,2 0-4,2 0-4,2 0-5,3-1-1,2 0 0,4-1 1,2-1 1,-2-1-1,-10 0-3,-8 0-3,-9 0-2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1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83700 44866 493,'9'-7'0,"1"2"0,3 2 0,2 2 0,1 1 9,1 2 19,1 0 19,2 2 19,0 1 6,1 5-7,1 4-8,1 4-6,1 1-9,1 1-10,1-1-10,1 1-9,-1-1-10,-2-3-12,-1-1-11,-2-2-11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86601 42456 446,'-8'-16'0,"2"2"0,1 1 0,0 1 0,0 1 10,0 2 20,-1 2 21,-1 3 19,-2 1 6,-2 3-13,-2 4-11,-1 2-11,-4 5-9,-3 6-5,-5 5-4,-3 7-5,-3 2-3,-1 0-2,-1 1-2,0-1-1,-3 1-2,1 4-4,-2 3-5,0 3-2,1-1-8,5-4-11,5-4-10,5-4-12,6-3-9,7-5-12,6-3-10,8-4-10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2"/>
    </inkml:context>
    <inkml:brush xml:id="br0">
      <inkml:brushProperty name="width" value="0.06149" units="cm"/>
      <inkml:brushProperty name="height" value="0.06149" units="cm"/>
      <inkml:brushProperty name="color" value="#F2395B"/>
    </inkml:brush>
  </inkml:definitions>
  <inkml:trace contextRef="#ctx0" brushRef="#br0">86497 43791 357,'7'-4'12,"-2"8"21,-3 8 24,0 7 22,-2 8 7,0 5-10,0 6-8,0 6-9,-2 2-10,-2-4-8,-4-2-9,-2-3-10,-1-3-6,1-2-7,0-2-5,2-1-7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3"/>
    </inkml:context>
    <inkml:brush xml:id="br0">
      <inkml:brushProperty name="width" value="0.0652" units="cm"/>
      <inkml:brushProperty name="height" value="0.0652" units="cm"/>
      <inkml:brushProperty name="color" value="#F2395B"/>
    </inkml:brush>
  </inkml:definitions>
  <inkml:trace contextRef="#ctx0" brushRef="#br0">86796 43510 337,'7'-8'0,"-1"0"0,0 0 0,-2 0 0,0 0 2,0 1 5,0-1 5,0 0 5,2 0 2,6 0 2,4 0 0,5 1 2,1 0-2,-1 2-7,-3 2-5,-1 2-7,-2 1-4,-2 2-1,-3 0-3,-1 2-1,-1 0 0,-2 2 2,-1 0 2,0 1 2,-2 2 6,-1 2 8,0 2 10,-1 1 8,-2 4 4,-1 3-3,0 5-2,-1 3-3,-1 4-1,2 1 1,0 2 0,2 2 1,-1 1-1,-2 0-3,-2 1-1,-2-1-3,0-1-1,1 0-3,0-1-2,2-1-2,0-2-2,0-2 0,0-2-1,0-1-1,0-4 0,0-1 0,0-4 0,0-3 1,-1-8-13,-5-14-23,-4-14-23,-4-13-24,-1-7-7,1 2 8,1 0 8,1 1 9,1 2 8,0 3 10,2 3 9,1 4 10,1 2 4,2 2 3,2 4 0,3 3 1,1 1 9,3 1 16,4-1 15,3 0 15,2 0 4,3 1-8,3-1-8,3 0-8,1 2-7,-2 5-5,-3 2-6,-1 6-4,-6 3-5,-8 7-2,-10 6-4,-7 5-2,-7 3-2,0-1-1,-1-1-3,0-1-1,-1-2 1,3-1 3,1-3 4,3-1 3,5-3 3,10-4 4,10-5 3,10-2 4,5-3 1,1 0-1,1 0-3,1 0-1,-3 1-2,-7 3-3,-7 4-2,-6 2-2,-7 3 0,-8 1 2,-6 3 1,-6 2 3,-4 0 0,3 1 2,1-1 1,3 1 0,1-2 1,3-3 0,1-2-2,2-4 1,8-5-2,12-8 1,13-8-2,14-7-1,5-5 0,0 3-1,0 0 0,1 0-2,-5 4-1,-6 3-3,-6 4-3,-8 5-3,-2 0-5,1-1-6,3 0-7,2-1-6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3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90450 43064 422,'-9'-14'0,"0"2"0,-1 4 0,-1 3 0,-6 6 10,-8 10 22,-9 9 20,-8 11 21,-1 2 5,8-2-13,7-3-12,9-3-13,3-1-8,2 1-4,1 1-4,1 1-3,2-1-4,2-1-2,4-3-1,3-1-3,3-2-3,5 1-4,5-1-4,6 1-3,0-1-5,1-1-1,-2-1-4,-1 0-2,-1-2 0,-3-1 1,-1-1 1,-2-1 2,-2 1 2,-2 0 3,-2 1 3,-2 1 4,-4 1 1,-6-1 1,-6 1 0,-5 0 2,-5-1 0,-3 1 1,-3 0 2,-3-1 0,-1 0-1,0 0-3,0-2-5,-1-1-4,4-2-6,4-2-10,5-4-10,5-2-10,5-4-9,6-2-9,6-4-10,6-2-8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4"/>
    </inkml:context>
    <inkml:brush xml:id="br0">
      <inkml:brushProperty name="width" value="0.06095" units="cm"/>
      <inkml:brushProperty name="height" value="0.06095" units="cm"/>
      <inkml:brushProperty name="color" value="#F2395B"/>
    </inkml:brush>
  </inkml:definitions>
  <inkml:trace contextRef="#ctx0" brushRef="#br0">92021 43828 360,'14'-8'0,"-4"0"0,-5 0 0,-3 0 0,-2 1 5,0-1 10,0 0 9,0 0 11,-3 5 8,-7 8 9,-8 9 9,-5 9 8,-4 6-1,4 5-11,3 3-11,3 4-12,2 1-6,1-2-5,1-2-2,0-1-4,2-4-3,3-2-3,1-3-1,2-3-3,6-4-8,10-5-11,9-5-13,11-4-13,4-7-3,0-8 3,0-8 4,1-7 3,-3-5 5,-1-1 2,-5-1 5,-1-1 3,-3-3 1,1-6 2,-1-6 0,1-6 0,-4 0 2,-5 6 1,-6 6 2,-6 6 2,-6 6 1,-6 5 0,-6 7 1,-5 5 2,-5 5-4,-3 6-4,-3 4-5,-3 6-6,0 4-4,3 5-3,3 5-4,3 5-3,4-1 1,3-7 6,4-7 5,5-7 6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4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93197 44566 396,'8'-7'2,"0"2"5,0 2 5,-1 2 4,2 1 6,2 0 5,2 0 7,1 0 5,2 1 1,2 4-5,0 2-4,1 4-4,-1 0-4,-3 1-3,-2 0-2,-4-1-2,-2 2-2,-2 0 0,-3 1-1,0 1 0,-5 2 0,-6 1-1,-6 3-1,-5 2-1,-5 0-2,0-2-3,-1 0-5,0 0-5,-1-3-3,2-3-3,3-3-4,2-2-4,4-2 4,8 1 11,8 2 12,8 0 11,7 0 6,7-3-2,7-1-1,7-2-2,2-1-1,0 0-4,-1 0-4,-1 0-2,-2-1-3,-2-1 1,-1 0 0,-3-1 1,-2-3-20,-5 0-37,-3-3-38,-4-2-37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24"/>
    </inkml:context>
    <inkml:brush xml:id="br0">
      <inkml:brushProperty name="width" value="0.06057" units="cm"/>
      <inkml:brushProperty name="height" value="0.06057" units="cm"/>
      <inkml:brushProperty name="color" value="#F2395B"/>
    </inkml:brush>
  </inkml:definitions>
  <inkml:trace contextRef="#ctx0" brushRef="#br0">95794 42931 363,'8'-7'0,"2"1"0,0 0 0,1 2 0,4 0 9,7 2 19,7 0 19,7 2 19,2 2 5,-3 6-10,-4 4-9,-2 5-11,-2 4-4,-3 3-4,-1 3-1,-3 3-2,-1 2-3,-2 2-4,-3 3-3,-1 1-3,-3 2-4,-2 4-3,-4 3-4,-2 2-3,-5 1-2,-4 0 2,-6-2 0,-4 0 1,-3-3-7,-1-2-13,-1-4-14,-1-2-13,-3-2-7,-5-1 2,-5-2 1,-4 0 1,-2-2 2,2-3 3,1-3 2,3-3 3,1-2 0,2-1-2,0-1-2,1 0-1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3"/>
    </inkml:context>
    <inkml:brush xml:id="br0">
      <inkml:brushProperty name="width" value="0.05602" units="cm"/>
      <inkml:brushProperty name="height" value="0.05602" units="cm"/>
      <inkml:brushProperty name="color" value="#F2395B"/>
    </inkml:brush>
  </inkml:definitions>
  <inkml:trace contextRef="#ctx0" brushRef="#br0">39775 50616 392,'0'-12'3,"0"8"5,0 8 5,0 8 5,0 2 5,0-1 3,0-2 3,0-2 3,1 0 1,0 5-2,2 4-2,0 3-2,0 3-3,0 1-3,-2 1-4,0 1-4,-2 2-1,-2 5-1,-2 3-1,-2 4 1,-1 2-3,-2 0-2,0 0-2,-1 0-3,0-1-1,0-2-2,2-1 0,1-3-1,0-3-1,0-3 1,0-5-1,1-3 1,0-7-3,2-7-2,2-8-4,2-8-2,2-7-2,4-7 4,2-7 1,3-7 3,1-2 1,0 2 0,-2 2 0,0 1 1,-2 3-1,1 2 1,0 1 0,0 3 1,-1 2 1,-1 2-1,0 5 1,-2 1 1,0 2-1,0 1 0,0-1-1,0 0-1,0 0 0,0 1-1,0-1 0,0 0 0,0-1-1,3-3 0,2-3 1,2-3 0,1 0 1,-1 3 2,1 3 3,0 2 2,-1 3 3,-1-1 2,0 0 3,-2 0 2,0 2 4,2 3 5,0 2 5,1 4 5,1 2 2,0 2-3,-1 2-1,1 2-1,-2 1-4,-2 3-2,-4 2-3,-2 2-3,-2 0-2,0 1 0,0 0 0,0-1 0,0 2-2,1 3 0,2 3-1,0 3-1,1 2 0,-2-1 0,0 0 0,-2 1 0,0-1-1,0-1-2,0-1-4,0-1-2,1-1-1,0 1-2,2-1 0,0 1-1,0-1-1,0 1 0,-2-1 0,0 1-1,-1-2 0,0-1-1,0-3-2,0-1 0,0-1-2,2-1-1,0 1-1,2 0-1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41791 51431 521,'-4'-7'10,"8"1"20,8 0 21,7 2 20,3 0 3,-3 2-13,-3 0-15,-2 2-13,0 0-9,7 2-2,5 0-3,7 2-3,2 0-4,0 0-5,0-1-4,1 1-7,-3 0-1,-4 0 0,-3 0 1,-5 0 1,-2 0-8,-1 0-16,-1 0-17,0 0-15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6"/>
    </inkml:context>
    <inkml:brush xml:id="br0">
      <inkml:brushProperty name="width" value="0.04332" units="cm"/>
      <inkml:brushProperty name="height" value="0.04332" units="cm"/>
      <inkml:brushProperty name="color" value="#FED406"/>
    </inkml:brush>
  </inkml:definitions>
  <inkml:trace contextRef="#ctx0" brushRef="#br0">56550 1373 507,'17'0'22,"1"0"0,3 0 0,1 0 0,4 1 0,3 2-2,4 2-2,5 2-2,2 1 0,4-1 0,3 1 0,2 0 1,3-1 0,4-2-3,2-3-1,3 0-2,2-2-2,2 0-1,0 0-1,1 0-2,-1 0-1,-5 0-1,-3 0-2,-4 0-1,1 0 0,4 0 2,5 0 0,5 0 2,0-1 1,-5-1-1,-4 0 0,-6-1 0,-4-1-1,-2 2 0,-3 0 0,-4 2-1,-1-1 0,-1 0 0,-2-2 0,0 0 0,-1 0 0,-1 0 0,-1 2-1,-1 0 0,0 1 0,2 0-1,2 0 1,3 0-1,0 0 1,0 0 1,0 0 1,1 0 1,-2 0-1,0 0-4,-2 0-3,0 0-5,-1 0-1,-1 0 3,-1 0 0,-1 0 3,-2 0 0,-2 0 1,-1 0 1,-3 0 1,-1 0 0,-3 0 2,-1 0 2,-2 0 1,-2 0 2,1-2 2,0 0 2,0-1 3,-1-1-2,-1 2-2,-1 0-4,-1 2-4,0 0-3,0 0-3,-1 0-3,1 0-3,-1-3 3,-2-4 10,-2-6 10,-2-3 9,-2-4 2,-2 2-4,-2 1-6,-2 1-5,-1-2-4,2-5-2,0-5-3,2-5-3,0-3-2,0-2-2,0-3-1,0 0-3,0-3 0,0-1 0,0 0 0,0-2 1,-1 2 0,0 4 3,-2 4 3,0 4 2,0 2 3,0 3 3,2 1 2,0 3 2,1 1 1,0 3 1,0 1-2,0 3 1,0 0 0,0 2 1,0 1 3,0 1 1,0 0-1,0 0-6,0 0-5,0 1-6,1-2-4,0-2-5,2-1-4,0-3-5,0 0 0,0 1 2,-2 1 4,0 1 2,-1-1 3,0-2 1,0-1 1,0-3 2,0-2 0,0-5 0,0-3-1,0-4 0,0-1 0,0 3 0,0 4 1,0 2 0,0 3 1,0 5 1,0 3 0,0 4 1,0 5 4,2 5 9,0 4 8,2 6 8,0 4 2,0 5-3,-1 5-2,1 5-4,1 4-3,0 3-1,1 2-2,2 4-1,0 3-1,0 2 1,-1 4 1,1 2 1,0 1 1,-2-2-1,-1-2 1,0-2 0,-1-1-2,0-2-3,-1 0-2,1-1-4,0-1-1,-2 2-2,0 1-2,-2 0 0,1 0-3,0-1-2,2-3-2,0-2-2,1-2-3,0-3-4,0-3-3,0-3-3,-1-3-2,-1-3 2,0-3 1,-1-3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4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41731 52600 557,'-36'7'0,"9"-2"0,8-3 0,7 0 0,6-2 10,6 1 20,4 2 20,6 0 19,4 0 5,7 0-14,5-2-12,7 0-13,2-1-9,0 0-7,0 0-5,1 0-8,-2 0-4,0 0-7,-1 0-5,-1 0-6,-2 0-7,-2 0-12,-1 0-11,-3 0-11,-2 1-4,-3 2 3,-3 2 2,-2 2 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4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45133 52216 471,'-6'-7'9,"4"2"19,4 2 17,4 2 20,4 1 2,5 2-12,5 0-11,5 2-12,4-1-8,3-1-1,3 0-2,3-1-2,3-1-2,4 2 0,4 0-2,4 2-2,4-1-1,3-1-2,5 0-4,4-2-3,0 1-1,-1 2-1,-3 2-1,-1 2 0,-1 0-2,2-1-3,0 0-2,1-1-2,1-1-3,1 1 0,1 1-1,1 2-1,1-1 0,-1-2 1,1-3 2,-1 0 1,0-2 1,-1 0 0,-1 0 2,0 0 1,-2 0 0,-1 0 0,-1 0-2,0 0 0,-3 0-2,-3 0-2,-3 0-2,-2 0-3,-3-1-2,-2-1-3,-2 0-4,-2-1-4,-3-1-1,-4 0 2,-3 0 1,-5 0 1,-4 0 1,-5 0-1,-5 0-1,-4 1-1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5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48813 52827 490,'7'-6'10,"-4"2"20,-3 4 20,-2 3 21,-3 2 3,-2 3-14,-2 3-13,-1 4-13,-5 2-8,-4 3-3,-4 3-3,-6 3-4,-2 1-3,1 1-6,1-1-5,1 0-5,1 0-3,1-3-1,1-1-1,1-3-2,2-2 1,3-3 2,3-2 3,3-4 1,8-2 4,14-2 5,13-3 3,15 0 5,5-3 1,0-1-3,-2 0-1,0-1-3,0-1-2,0 0-5,2 0-2,0 0-5,-1 1-1,-3 0 1,-5 2 0,-4 0 1,-3 1-6,-5 0-12,-3 0-13,-4 0-12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5"/>
    </inkml:context>
    <inkml:brush xml:id="br0">
      <inkml:brushProperty name="width" value="0.05448" units="cm"/>
      <inkml:brushProperty name="height" value="0.05448" units="cm"/>
      <inkml:brushProperty name="color" value="#F2395B"/>
    </inkml:brush>
  </inkml:definitions>
  <inkml:trace contextRef="#ctx0" brushRef="#br0">49837 53068 403,'-16'-8'0,"0"1"0,1-1 0,-1 0 0,2 2 12,2 6 22,4 4 23,3 6 24,1 3 3,2 5-13,0 3-14,2 5-13,-1 3-10,-2 3-4,-2 2-3,-2 4-4,0 4-5,0 4-4,2 6-6,1 4-6,-1 4-7,0 3-11,-2 3-12,0 4-10,0-2-9,0-5-6,2-5-5,1-5-5,0-7-2,0-10 5,0-9 3,0-10 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7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47873 49945 436,'4'-13'9,"8"4"15,7 6 18,9 5 16,1 2 3,-3 3-10,-5 2-10,-3 2-11,-4 1-7,-3 1-5,-3 1-4,-2 2-3,-3 0-4,-2 1-1,-2 1-1,-2 1-1,-3 1-2,-4 1-4,-4 1-2,-3 2-3,-3-2-3,-1-1-1,-1-3-2,-1-1-1,0-3 0,3-1 0,1-2 2,3-2 2,0-2 1,2-1 1,1 0 2,1-2 2,4-1 4,6-4 9,7-2 7,8-3 8,2-1 3,1 2-5,0 2-3,-1 2-5,-2 0-5,-8 0-6,-7-2-6,-6 0-7,-1 0 3,6 0 14,6 2 12,6 0 14,3 1 3,2 0-9,0 0-8,1 0-9,1 0-3,-1 0-3,1 0 0,-1 0-2,2 0-1,2-2 1,1 0-1,3-2-1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8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49900 50550 435,'15'0'127,"-1"0"-26,-1 0-26,0 0-25,1 0-16,5 0-4,5 0-3,5 0-5,2 0-3,-1 0-3,-2 0-3,1 0-2,-4 0-2,-1 0 1,-4 0 0,-3 0 0,-1 0-12,-1 0-27,1 0-26,0 0-26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9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51528 49378 498,'15'-28'0,"-2"7"0,-3 7 0,-1 7 0,0 3 8,4 2 17,2 0 17,3 2 17,1 1 3,-1 4-9,-1 2-10,0 4-8,-3 1-8,-3 1-3,-3 1-3,-2 1-4,-4 2-2,-4 3-3,-4 3-1,-4 4-3,-3 0-1,-3 2-3,-3 1-3,-3 1-1,-2-2-3,1-3-3,-1-5-4,1-3-2,1-3-1,4-1 1,5-1 1,3 0 2,5-2 2,6 1 6,6 0 5,6 0 5,3-1 2,3-1-2,1 0-2,3-2-1,-1-1-2,-1-1-1,-3 0-1,-1-1-1,-3-1 0,-2 3 0,-4 2-1,-3 2 1,-1 0 1,-2 1 2,0 0 3,-2 0 1,-2 1 1,-6 3-1,-4 3-2,-5 3-2,-4 2-1,-1-1-2,-3 1-1,-1-1-2,0 0-7,3-3-12,3-1-12,3-2-11,2-3-6,2-1 2,3-2 3,1-2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39"/>
    </inkml:context>
    <inkml:brush xml:id="br0">
      <inkml:brushProperty name="width" value="0.05775" units="cm"/>
      <inkml:brushProperty name="height" value="0.05775" units="cm"/>
      <inkml:brushProperty name="color" value="#F2395B"/>
    </inkml:brush>
  </inkml:definitions>
  <inkml:trace contextRef="#ctx0" brushRef="#br0">52944 50355 380,'-9'-5'8,"0"4"16,-1 6 16,-1 4 15,0 3 5,2 1-9,2 2-7,2 0-9,1 1-5,1 1-3,-1 1-2,0 1-4,0 0-2,2-1-1,0-1-3,2 0-1,1-2-4,2 1-5,2 0-5,2-1-7,2-1-4,3-6-4,3-5-4,3-4-4,2-6-3,1-4 1,1-5-1,2-5-1,-2-2 3,-2-1 3,-1 1 4,-2-1 4,-4 1 3,-3 1 2,-4 1 3,-4 1 3,-3 1 1,-4 3 3,-2 1 1,-3 2 2,-3 2 2,0 3-1,-1 1 1,-1 2 1,-1 2 0,1 2 1,-1 2 1,0 2 0,2 2-2,5 2-7,3 1-7,4 3-7,5-1-2,6-2 2,5-4 1,7-2 3,2-2 0,1 0-4,-1 0-3,1 0-3,-2 0 1,-1 0 4,-3 0 3,-1 0 5,-2 0 5,-3 0 7,-1 0 7,-2 0 7,-3 2 6,-2 6 4,-4 4 6,-2 5 4,-3 2 1,0-1 0,-1-1-3,-2-1-1,1 0-3,1 0-4,0-1-5,2 1-4,0 1-4,0 1-3,0 3-3,0 1-2,3 0-8,4-4-14,5-5-12,6-3-14,1-5-3,1-4 5,0-6 5,-1-4 6,1-4 4,0-3 4,-1-3 3,1-3 4,-2-2 3,-1-1 0,-2-1 1,-2-1 1,-2 1 1,-2 3 0,-3 3 1,0 3 0,-5 2 0,-4 2-4,-6 3-3,-3 1-3,-4 3-4,2 4-5,1 4-4,1 4-5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40"/>
    </inkml:context>
    <inkml:brush xml:id="br0">
      <inkml:brushProperty name="width" value="0.05967" units="cm"/>
      <inkml:brushProperty name="height" value="0.05967" units="cm"/>
      <inkml:brushProperty name="color" value="#F2395B"/>
    </inkml:brush>
  </inkml:definitions>
  <inkml:trace contextRef="#ctx0" brushRef="#br0">55098 50235 368,'0'-16'3,"0"0"4,0 1 4,0-1 6,0 1 2,0 2 2,0 3 2,0 1 1,-2 1 2,-2-2-1,-4 0 1,-2-1 0,-2 1 1,-1 4 0,-2 4 0,0 4 1,-1 4-2,-1 4-3,-1 3-3,-1 5-3,0 2-1,1 1 0,0 1 2,2 1 1,1 1 0,1-1-3,1 1-1,1-1-2,1 0-2,4-1-2,2-1-2,4-1-2,2-1-2,2-1-4,2-1-4,2 0-3,2-4-6,5-5-10,4-5-8,3-4-8,3-5-4,-1-6 1,1-4 3,-1-5 2,0-2 4,-3 1 4,-1 1 5,-2 1 5,-3 2 3,-1 1 3,-2 2 0,-2 3 3,-3 2 14,-1 6 29,-2 4 27,-1 6 28,-3 3 6,-1 3-19,0 4-17,-1 2-18,0 2-13,2 3-9,2 1-9,2 3-8,0 0-10,2 0-14,-2 1-13,1-1-13,0 1-9,0 1-2,0 1-4,0 1-4,0-3 3,0-4 7,0-5 7,0-4 7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40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53900 52463 552,'52'-22'122,"-4"6"-25,-6 5-26,-4 5-25,-3 2-16,-1 2-3,-1 0-5,-1 2-5,5 0-5,12 0-8,11 0-8,13 0-7,5 0-9,-1 2-8,-2 0-10,1 2-10,-8 0-6,-13 0-3,-12-1-3,-13 2-5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6"/>
    </inkml:context>
    <inkml:brush xml:id="br0">
      <inkml:brushProperty name="width" value="0.03585" units="cm"/>
      <inkml:brushProperty name="height" value="0.03585" units="cm"/>
      <inkml:brushProperty name="color" value="#FED406"/>
    </inkml:brush>
  </inkml:definitions>
  <inkml:trace contextRef="#ctx0" brushRef="#br0">31313 284 613,'-8'-9'2,"2"0"2,1-1 4,0-1 3,1 1 6,0 6 12,0 4 10,1 6 11,0 7 1,3 13-9,4 11-9,2 12-9,1 11-5,-2 9-3,-2 11-2,-2 9-3,-2 4-3,-2-2-2,-2-2-4,-2-2-2,0-3-2,1-5-1,0-5-3,2-5-1,0-6-1,2-7-1,0-6-1,2-8-1,0-5 0,2-3-2,0-5-1,2-3-1,0-7-5,0-7-10,-1-8-8,2-8-10,-3-9 0,-3-8 7,-2-8 7,-3-10 8,-1-1 4,2 6 1,2 5 1,2 7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0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19789 56350 436,'14'31'117,"-4"1"-27,-4-1-25,-4 0-25,-2 1-15,0 1-3,0 1-3,0 0-3,-2 2-4,0 3-4,-3 1-5,-2 2-4,-1 0-2,0 0 1,1-1 1,-1-2 1,0-3-3,0-5-4,0-7-5,0-5-5,5-13-3,8-16 1,9-19-1,10-16 0,3-9 1,2 2 3,1 2 2,1 2 2,-2 4 3,-3 6 3,-5 5 3,-3 7 3,-3 4 2,-1 3 3,-1 3 2,0 3 3,-2 2 1,-1 2 1,-1 2 1,0 2 0,0 4 5,1 4 8,3 5 8,2 6 7,-1 2 0,-1 1-7,-2 1-9,-2 1-7,-2 1-5,-1 1-3,0 1-2,-2 1-2,0 2-3,-2 1-3,0 3-3,-2 1-5,1 0 0,0-3 2,2-4 0,0-1 2,0-3-3,0 1-9,-2-1-8,0 1-8,-1-1-9,2-3-10,0-1-10,2-2-9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0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23276 55563 439,'-2'-21'58,"-2"8"-1,-3 7 0,-3 7 0,-3 4-5,-2 3-9,-2 3-9,-1 4-10,-2 0-4,1 1 0,-1 0-1,1-1 0,-1 2-2,2 3-2,1 3-3,1 3-2,0 1-2,1-1 1,-1-1 1,0-1 0,2 0-3,1-1-5,2 1-4,2-1-7,2 2-2,1 1 1,0 2-1,2 3 0,0 0 1,2 0 1,0 1 2,2-1 2,0 0 0,2-2 0,0 0 1,2-1-1,1-1-1,1-1-1,3-1-2,2-1-2,1-2-1,2-1-4,0-2-2,1-3-3,2-1-1,1 0-3,3-2-1,1-1-2,2-2 0,1-2 3,1-4 3,1-2 2,-1-2 0,-5 0-2,-3 0-3,-4 0-2,-4-1 0,1-1 1,-2 0 0,0-1 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2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25250 56264 434,'0'-15'3,"0"1"7,0 1 6,0 0 7,0 1 3,0-1 0,0-1 0,0-1 0,-4 2 1,-8 6 3,-8 6 2,-7 6 2,-3 3 0,1 2-7,3 0-4,2 1-6,1 1-4,2 0 0,3-1 0,1 1-2,3 0-1,1 0-3,2-1-3,2 1-4,1 0-1,1 1-2,-1 2 0,0 0-2,0 2 1,2 5 0,1 3 1,0 5 2,1 1 0,1 2 0,-2 1 1,2 1 0,-1-1 0,0 0-2,0-1 0,0-1 0,1-2-3,2-3-1,2-4-3,2-1-1,1-4-1,2-1 1,0-3 0,2-1 2,1-2-2,3-2-4,3-2-4,3-2-4,3-3-1,3-3 0,3-2 2,3-3 0,1-4 1,-1-4-3,-1-4-2,-1-3-1,-3-2 0,-3-1 3,-5 1 3,-3-1 3,-3 1 2,-3-1 2,-1 1 2,-2-1 3,-2 3 3,0 3 4,-1 4 6,-2 5 4,0 1 6,-2 2 4,-1 1 5,0 0 5,-1 2 2,-2 0-2,0 2-1,-1 0-2,-1 2-1,0 2-2,0 2-2,1 2-2,-2 3-2,0 4-1,-2 3-2,0 5-2,-1 1 0,1 1-2,-1-1 0,0 1-1,1-1-2,1 1-1,0-1-2,2 0-2,1-1-1,2-2-1,2-5 1,3-1-2,0-3-4,3-1-11,2 0-11,2-2-10,2-2-3,2-4 3,1-4 4,3-4 4,2-4 2,1-6 1,3-4 1,2-4 0,-2-3 2,-3 1 4,-5 1 4,-3 1 3,-3 2 6,0 3 5,-2 3 7,0 2 7,-2 7 11,-1 7 17,0 7 18,-1 9 16,-1 3 3,0 1-14,0 0-14,0-1-13,0 1-8,1-1-3,2 1-4,0 0-3,2-2-3,0-1-5,1-3-4,2-1-4,1-1-7,1 0-13,3-1-12,2 1-12,0-2-8,-1-2 0,-1-4-3,0-2-1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2"/>
    </inkml:context>
    <inkml:brush xml:id="br0">
      <inkml:brushProperty name="width" value="0.05239" units="cm"/>
      <inkml:brushProperty name="height" value="0.05239" units="cm"/>
      <inkml:brushProperty name="color" value="#F2395B"/>
    </inkml:brush>
  </inkml:definitions>
  <inkml:trace contextRef="#ctx0" brushRef="#br0">27482 56424 419,'-2'-21'8,"-4"5"16,-4 5 15,-4 5 17,-1 3 3,1 3-9,1 4-9,1 2-9,0 2-5,0 2-4,0 0-3,1 2-3,-1 0-2,0 3 0,0 1-2,1 3 1,0 0-3,4-1-1,3-1-3,2 0-1,3-2-3,0 1-1,2 0-2,0-1-1,3 1-2,4 0 1,3-1-1,5 1 1,1 0-3,1-1-3,0 1-4,-1 0-3,0-1 0,-3-1 2,-1-1 3,-2 0 3,-2-1 3,-1 1 2,0 1 5,-2 1 2,-1 0 3,-2-1 0,-3 0 2,0-2 2,-4 0 0,0 0 3,-3-1 0,-2 1 2,-2 0 0,-2 2 0,-2 0 0,-1 1-1,-2 0-3,-1-1-7,-2-1-8,1 0-7,-2-2-3,1-1-3,-1 0-1,0-2-1,1-1-6,1-2-8,1-3-10,1 0-9,1-4-6,2 0-5,3-3-4,1-2-4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3"/>
    </inkml:context>
    <inkml:brush xml:id="br0">
      <inkml:brushProperty name="width" value="0.05228" units="cm"/>
      <inkml:brushProperty name="height" value="0.05228" units="cm"/>
      <inkml:brushProperty name="color" value="#F2395B"/>
    </inkml:brush>
  </inkml:definitions>
  <inkml:trace contextRef="#ctx0" brushRef="#br0">28750 55809 420,'2'-14'7,"6"3"13,4 3 13,5 2 13,3 4 4,-1 4-6,1 4-7,-1 4-5,1 2-4,0 3-1,-1 2-1,1 1-1,-1 2-1,1 0-1,-1-1-1,1 1-2,-2 0 0,-3 3-2,-2 1 0,-4 3-2,-2 1-3,-1 0-2,0 2-3,-2 1-4,-1 0-1,-4 1-1,-2-1-1,-3 0 1,-6 5-11,-8 9-19,-7 8-18,-8 9-19,-3 0-3,3-9 10,3-8 13,3-9 10,3-7 3,3-3-6,3-5-7,3-3-6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4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32750 56700 473,'23'0'161,"1"0"-36,-1 0-38,1 0-35,1 0-22,5 0-5,3 0-5,4 0-5,1 0-6,-3 0-7,-4 0-5,-2 0-6,-2 0-3,-3 0 1,-1 0 0,-3 0 2,-2 1-7,-3 2-15,-2 2-16,-4 2-14,-2 1-5,-2 1 8,-3 1 6,0 2 8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7:54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32611 57866 458,'-13'0'11,"8"0"22,7 0 21,6 0 22,6-1 5,3-1-12,5 0-12,3-1-11,4-1-10,1 2-7,2 0-6,3 2-9,0 0-5,0 0-6,0 0-5,1 0-5,-2 1-5,-2 2-3,-1 2-2,-3 2-4,-1 0-5,-1 1-10,-1 0-8,-1 0-9,-3-1-5,-3 1-1,-4 0-1,-4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0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4977 52740 461,'0'-22'0,"0"1"0,0 2 0,0 3 0,-1-1 6,-1-2 11,0-1 11,-1-2 11,-1 0 2,2 4-8,0 5-8,2 3-7,-1 2-6,-2 0 0,-2 0-2,-2 1-1,-1-1-1,-2 2 0,0 0 0,-1 2 1,-2 1-1,-3 2 0,-3 2-1,-3 2 0,-2 2 0,-2 4-1,0 2 0,0 3-2,-1 3 1,1 3-1,1 3 0,1 3 0,1 2 0,1-1 0,1 0 0,1 1-1,1 0 0,1 1-1,0 1 0,2 1-1,1 0 0,1 0 1,1 1 0,1-1 1,0 1 0,0 0 1,0 2-1,1 1 1,0 0-1,4-2 0,2 0 0,4-1-1,1-2 0,2-1 0,0-3 0,2-1 0,2-3-2,5-3-1,5-3-1,6-3-3,2-2-2,2 0-2,3-2-3,1 0-4,3-3-1,1-3-2,2-2-2,2-4-2,1-2-1,-2-3-1,0-4 0,-1-2-1,-1-4 0,1-3 0,-1-5 2,0-3 1,-2-2 2,-3 1 4,-5 2 3,-3 0 3,-4 1 2,-3 3-1,-3 1 0,-2 3-1,-4 1 2,-1 0 6,-2 2 5,-2 1 6,-3 2 4,-3 3 5,-6 2 4,-2 4 4,-3 2 2,-2 0 0,0 2 2,0 0-1,-2 2 1,0 4-2,1 2-1,-1 4-2,0 2 0,-1 3-3,-1 3-2,-1 3-1,0 2-3,3 1-2,1 1-1,3 1-3,1 0-1,2 1-2,2-1 0,3 1-2,1-3 0,2-1-1,2-4 1,2-3 0,2-3-3,2-1-7,2-2-7,2-2-7,2-3-3,3-1-3,3-2-2,4-1-2,2-6-1,2-4 0,4-7 0,3-5-1,2-5 2,-1 0 2,0-1 3,1 0 3,-3-2 2,-3 1 4,-5-1 3,-3 1 3,-4 1 5,-3 5 6,-3 3 6,-2 5 5,-3 4 12,-1 6 16,0 6 17,-1 6 16,-1 3 2,0 3-13,0 2-13,0 1-13,1 2-9,1 1-4,3 1-5,2 2-5,1-2-4,2 0-3,0-1-3,2 0-5,-1-3-2,1 1-2,0-2-2,0-1-3,-1-1-6,1-3-14,0-1-13,0-2-13,-2-2-2,1 0 7,-2-2 7,0 0 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0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9050 51466 622,'5'-12'11,"11"8"21,11 8 21,11 8 21,2 4 2,-5 3-17,-7 1-18,-5 3-18,-5 0-14,-3 1-12,-3-1-10,-2 1-12,-4 0-10,-3 3-8,-2 1-8,-4 3-9,-1-3 0,-2-4 7,0-5 8,-1-4 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1"/>
    </inkml:context>
    <inkml:brush xml:id="br0">
      <inkml:brushProperty name="width" value="0.0509" units="cm"/>
      <inkml:brushProperty name="height" value="0.0509" units="cm"/>
      <inkml:brushProperty name="color" value="#F2395B"/>
    </inkml:brush>
  </inkml:definitions>
  <inkml:trace contextRef="#ctx0" brushRef="#br0">8210 52861 432,'-8'-14'2,"2"3"5,1 3 5,0 2 5,0 5 6,-1 6 8,-3 6 6,-2 6 8,-1 4-1,1 2-9,-1 4-8,0 3-10,0 2-8,-2-1-5,0 0-6,-1 1-6,1-3-3,2-6 0,4-4-1,3-4 0,6-6-5,10-5-7,9-4-9,11-5-8,6-6 0,4-6 8,4-5 9,4-7 7,1-1 8,0 1 5,-2 3 5,0 2 6,-4 1 3,-8 4 1,-6 3 1,-7 3 1,-7 5 4,-6 6 5,-8 8 5,-6 6 6,-9 6-2,-8 3-8,-8 5-9,-10 3-9,-4 2-5,2-1-3,0-2-3,1 1-3,2-3-3,2-2-1,2-1-2,1-2-2,3-3 3,1-1 6,3-3 6,2-1 7,1-2 4,4 0 4,3-2 2,3-1 4,8-1 3,14-4 1,13-3 3,15-2 2,7-3-2,2-2-6,2-1-5,2-3-6,0-1-4,0 0-3,-2 0-3,0 1-3,-4 0-4,-6 0-4,-6 2-3,-5 1-5,-8-2-6,-9-2-7,-8-3-8,-10-3-7,-5-1 0,-3 1 11,-3 0 8,-3 2 11,0 2 7,5 3 8,3 3 6,4 2 8,2 2 6,0 0 7,1 0 6,-1 1 6,0 0 5,2 3 4,1 4 3,0 2 4,2 4-2,0 6-7,2 4-7,0 5-7,2 4-7,0 5-4,2 3-5,0 4-4,1 3-3,0 4-1,0 2 0,0 4-1,-2-2-6,-2-5-8,-4-4-9,-2-5-9,-1-6-6,0-4-2,2-5-3,1-4-3,-1-5 1,-2-3 4,-2-3 5,-2-2 4,-1-4 4,-1-4 2,-2-4 4,0-4 2,0-3 3,1-1 0,1-3 0,1-2 2,1-1 5,4-3 12,2-1 10,4-3 11,4 1 7,6 1 2,5 3 1,7 2 2,4 0-2,3 2-7,3 1-7,3 1-7,1 1-6,0 1-6,0 0-6,1 2-7,-2 0-7,0 1-9,-1-1-10,-1 0-8,-3 0-3,-3-1 2,-5-2 2,-3 0 3,-4 0 5,-3-1 6,-2 0 7,-4 1 6,-1 0 4,0 2-1,0 2 1,0 3 0,-1 4 16,-1 10 33,0 8 32,-1 9 33,-2 5 4,-1 1-25,0 0-26,-1 2-26,-1-1-19,0-1-14,0-3-13,0-1-14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4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37800 1177 448,'9'-6'9,"1"2"19,3 4 19,2 2 18,2 2 4,1-2-11,3 0-11,1-2-11,2 0-7,-1 0-2,1 0-3,-1 0-2,0 0-3,-1 0-4,-1 0-2,0 0-3,-3 0-1,0 0-1,0 0 0,-2 0 1,-4 1-19,-8 2-36,-8 2-35,-8 2-37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7"/>
    </inkml:context>
    <inkml:brush xml:id="br0">
      <inkml:brushProperty name="width" value="0.04096" units="cm"/>
      <inkml:brushProperty name="height" value="0.04096" units="cm"/>
      <inkml:brushProperty name="color" value="#FED406"/>
    </inkml:brush>
  </inkml:definitions>
  <inkml:trace contextRef="#ctx0" brushRef="#br0">30990 1100 537,'-15'-16'0,"2"2"1,3 1 0,1 1 0,1 2 8,2 6 11,1 4 13,0 6 13,3 6 2,2 7-8,4 9-8,2 7-8,2 7-5,0 6-4,0 6-2,-1 6-4,1 3-2,-2 3-1,-1 1-1,0 3-1,-1 0-1,0-1-1,-1-1 0,1-1-2,0-4-2,0-7-2,0-6-3,0-7-4,-1-7-1,0-4-3,-2-5-1,0-5-1,-1-10-6,0-14-7,0-15-9,0-15-7,-1-11 0,0-8 7,-2-8 6,0-7 7,-2-11 5,0-11 3,-1-12 3,-1-11 2,0 1 4,2 18 5,2 16 3,2 17 6,0 12 3,0 8 4,-2 7 4,0 9 4,0 8 7,0 12 11,2 10 12,0 12 11,1 10 1,0 12-9,0 12-8,0 12-9,0 5-7,-2 2-3,0 1-4,-1 1-5,-1 0-2,2-1-4,0-1-2,2-1-4,0-2-3,0-3-4,0-3-5,0-2-5,0-5-2,2-7-2,0-5 0,2-5-2,-1-6-1,-1-4-3,0-3-2,-2-5-2,1-6-4,2-8-2,2-10-5,2-8-2,1-5-2,0-1 1,-1-1 0,1-1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1"/>
    </inkml:context>
    <inkml:brush xml:id="br0">
      <inkml:brushProperty name="width" value="0.05637" units="cm"/>
      <inkml:brushProperty name="height" value="0.05637" units="cm"/>
      <inkml:brushProperty name="color" value="#F2395B"/>
    </inkml:brush>
  </inkml:definitions>
  <inkml:trace contextRef="#ctx0" brushRef="#br0">11316 51670 390,'6'-22'0,"-1"4"0,-2 5 0,-2 3 0,-1 0 0,0-2 0,0-3 0,0-3 0,0 0 5,0 3 10,0 2 9,0 4 11,0 8 10,0 14 10,0 13 11,0 15 10,0 8-1,-2 7-14,0 6-14,-1 5-13,-2 5-10,2 1-6,-1 3-4,0 1-5,0 5-5,2 8-2,0 8-2,2 8-2,1 1-7,2-3-10,2-4-10,2-4-10,1-6-8,-1-8-2,1-7-5,0-9-3,-1-8 3,-2-8 10,-2-10 11,-2-8 9,-1-6 3,2-5-6,0-3-6,2-4-5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2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10916 53271 657,'-7'-37'7,"2"5"13,2 5 14,2 6 13,3 4 5,4 6-7,4 6-4,3 6-6,3 4-7,1 2-9,2 2-7,0 2-10,0 1-4,1 3-3,-1 1-3,1 3-2,-2 0-1,-3-3 1,-3-1 2,-2-2 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2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12250 51903 540,'8'-36'6,"0"6"12,-1 5 11,1 7 12,3 2 6,7 1 1,8-1 0,5 0 1,3 3-3,-3 3-6,-3 4-5,-3 4-7,-3 4-9,-1 4-14,-3 4-13,-1 3-15,-3 4-4,-2 3 6,-4 3 5,-3 3 6,-3 3-4,-6 3-16,-4 2-14,-5 4-15,-2-2-5,2-8 7,3-6 7,1-6 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2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11669 53133 434,'-20'-6'45,"5"4"4,6 4 4,6 4 4,3 4-4,-2 5-9,0 5-12,-2 5-10,0 2-7,-2-1-5,0-1-4,-1-1-5,3-3-9,8-7-16,8-5-14,7-6-16,6-5-1,3-6 11,3-4 12,3-5 12,-1-3 6,-2 1 2,-3-1 0,-3 1 2,-3 1 6,-4 2 11,-5 4 11,-3 3 10,-5 3 5,-4 6-1,-6 4-1,-4 6-1,-4 2-4,-3 3-7,-3 2-6,-3 1-8,-2 2-5,1 0-3,-1-1-4,1 1-2,1-2-1,5-1 2,3-2 3,4-3 2,2-1 2,2 0 2,1-2 1,1 0 2,1-2 1,3 1 0,4 0-1,2 0 0,3-1 0,4-2-1,2-3-1,3 0 0,2-2-1,-1 0-2,1 0-1,0 0-3,-2-1-1,-1-1-1,-3 0-2,-1-1-2,-5 0 0,-8 4-2,-8 2 0,-7 4-2,-7 2 0,-2 3-1,-2 3-1,-4 3-1,-2 2 0,-1 0 2,-1-1 1,-1 1 1,0-1 4,0-1 6,0-1 7,-1-1 6,3-1 6,2-2 5,3-3 7,3-1 5,3-1 5,5-2 0,3-1 3,4 0 1,7-2 0,10-2-3,10-2-2,9-2-2,7-2-4,5 0-5,3-1-5,4-2-5,2 0-7,0-1-8,0-2-10,0 0-9,-2 0-5,-4 2 0,-4 3-1,-3 1 0,-5 1 1,-3 2 4,-5 0 3,-3 2 5,-3 0-9,-1 0-20,-1 0-19,0 0-20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3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15027 53962 564,'-6'-14'0,"2"1"0,4 2 0,3 3 0,2 1 13,3 2 25,3 2 25,4 2 26,0 1 0,-1 0-23,-1 0-24,0 0-24,-3 2-12,-1 4-2,-2 4 0,-2 3 0,-2 4-10,-2 1-15,-2 3-16,-2 1-15,-2 0-10,0-3-1,-1-3-1,-2-2-3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3"/>
    </inkml:context>
    <inkml:brush xml:id="br0">
      <inkml:brushProperty name="width" value="0.03111" units="cm"/>
      <inkml:brushProperty name="height" value="0.03111" units="cm"/>
      <inkml:brushProperty name="color" value="#F2395B"/>
    </inkml:brush>
  </inkml:definitions>
  <inkml:trace contextRef="#ctx0" brushRef="#br0">14698 55200 707,'-17'1'12,"11"2"26,12 2 24,11 2 26,5 1-15,-3 3-53,-3 2-54,-2 2-54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8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37613 56300 450,'0'15'199,"0"-1"-49,0-1-52,0 0-50,0 0-28,0 3-5,0 3-5,0 3-4,0 3-4,0 1-1,0 3 0,0 1-3,-1 2 1,-1 0-1,0 2-1,-1 1 1,-1 0-2,0 0-1,0 1-3,0-1-1,0-1-1,0 0 1,0-1 0,1-1 0,-2-2 1,2-3 1,-1-3 0,0-3 0,0-2 1,2-1 0,0-1 1,2-1 0,0-1 1,0-1 0,0 0 1,0-2 0,0-3-9,0-6-21,0-6-19,0-6-21,0-2-4,2 0 11,0 2 12,2 1 11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09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38611 57814 420,'-15'-1'0,"4"0"0,3-2 0,3 0 0,3 0 14,5 0 27,6 2 29,4 0 27,4 1 4,1 0-21,3 0-21,1 0-21,3 0-13,1-2-5,3 0-5,1-2-5,2 1-4,1 1-3,0 0-3,2 2-2,0 0-2,-2 0-1,0 0 1,-1 0 0,-2 0 0,-3 0-1,-3 0-1,-3 0 1,-2 0-1,-1 0 2,-1 0 0,0 0 1,-1 0 0,1 0 0,1 0 0,1 0-1,0-1-5,-3 0-10,-1-2-10,-2 0-10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6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43421 58229 628,'-7'6'-45,"1"-3"10,0-2 11,2-4 9,-1 0 7,0 1 3,-1 0 2,-2 2 3,1 0 5,-1 0 8,0 0 7,0 0 7,0-1 3,2-1-2,1 0-3,1-1-3,1-1 3,3 2 9,4 0 8,2 2 9,2 0-1,2 0-10,0 0-10,2 0-9,0 0-7,3 0-4,1 0-2,3 0-4,0-1-1,-1 0-2,-1-2 1,0 0-2,-2 0 1,-1 0-1,-1 1-1,0 2 1,-1 0 0,1 0-1,1 0 1,1 0 0,1 0 0,0 0 0,-1 0 0,1 0-1,0 0 1,1 0-1,2 0 1,0 0-1,0 0 1,1 0 0,-1 0-1,1 0 1,-1 0 0,1 0 0,0 0 0,-1 0 0,1 0 0,0 0 1,-1 0-1,1 0 2,0 0-1,1 0 0,1 0-1,1 0 1,1 0-1,1 0 0,1 0 0,1 0 0,0 0 0,1 0-1,-1 0 0,1 0-1,-1 0-1,2 0 1,1 0-2,1 0 1,0 0-1,1-2 0,-1-1-1,1 0 0,-2-1 1,0 0-1,-1 0 1,-1 1 0,-2-1 0,-3 0 1,-3 0-1,-3 0 0,-2 0 1,-1 2-2,0 0 1,-2 2-1,0 0 1,0 0 1,-1 0 2,1 0 0,0 0 2,2 2-2,0 0 1,1 2-1,1-1-1,1 0 0,1-2 0,2 0 0,0-1-1,2 0-1,3 0 0,2 0 0,0 0-1,2 0-1,1 0 1,1 0-1,0 0 0,-1 0 1,-2 0-1,1 0 1,-3 0 1,-2 0-1,-1 0 1,-2 0-1,-3 0 1,-1 0-1,-2 0 1,-3 0-1,0 0 1,0 0 0,0 0 1,-1 0 0,1 0 1,0 0 0,0 0 1,-1 0-1,1 0 0,0 0-1,0 0-2,-1 0-1,0-1-2,0 0-3,-2-2-2,0 0-2,-1-1-1,-1 2-2,1 0 0,0 2-1,-1 1-2,-2 2-1,-3 2-2,0 2-1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7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46446 58855 684,'-2'-13'7,"-3"6"15,-5 6 15,-4 6 14,-2 3 3,-1 2-12,-2 0-9,1 1-12,-3 1-7,0 0-5,-1-1-5,-1 1-5,1-1-3,1-1-1,2 0-1,3-2-1,1-1 1,2-2 1,3-2 2,1-2 1,3-1 2,4 2 0,4 0 1,4 2 0,4-1 1,5-1 1,5 0 0,5-2 1,2 0 0,-1 0 1,-1 0 0,-1 0 0,2 0 0,5 0 0,5 0 1,5 0-1,0 0-1,-4 0-1,-4 0-4,-3 0-1,-5 0-1,-3 0 0,-5 0 1,-3 0 0,-4 1-10,-4 2-22,-4 2-21,-4 2-21,-3 0-3,0-2 16,-1-3 16,-2 0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7"/>
    </inkml:context>
    <inkml:brush xml:id="br0">
      <inkml:brushProperty name="width" value="0.04116" units="cm"/>
      <inkml:brushProperty name="height" value="0.04116" units="cm"/>
      <inkml:brushProperty name="color" value="#FED406"/>
    </inkml:brush>
  </inkml:definitions>
  <inkml:trace contextRef="#ctx0" brushRef="#br0">30944 922 534,'-35'-29'21,"9"7"1,9 5 0,9 7 2,4 2 1,2 0 2,0 0 2,2 0 3,4 2-1,8 1-2,7 2-3,9 2-2,3 1-3,2 0-2,1 0-2,1 0-3,-1 0-1,-3 0-3,-4 0-3,-1 0-1,0 0-2,8 0-2,7 0 0,6 0-2,3 0 0,-2 0 0,-2 0 1,-1 0 1,-2-1 0,0-2 0,0-2 0,0-2 0,-1 0 0,0 0 0,-1 2 0,-1 1 0,-1 0 0,2 2 0,1 0 1,0 2 0,0 1 1,-2 2-2,-1 2 0,-3 2-1,-1 0-1,-2-1 0,0-1 0,-1 0-1,0-2 0,1 0 0,1-2-1,1 0 0,0-1 0,2 0-2,1 0 0,0 0-2,1 0-1,-1 0 0,-2 0-1,0 0-1,-1-1-1,1 0-2,-1-2-3,0 0-2,0 0-1,-1 0 1,-1 2 1,-1 0 0,-2 1-2,0-2-7,-1 0-6,-1-2-7,-2 0-2,-5 1 3,-3-1 2,-4 0 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7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47378 58936 537,'-1'-15'1,"0"2"1,-2 3 2,0 1 2,-2 4 8,0 6 18,-1 6 17,-1 6 17,-1 5 3,0 5-11,0 5-12,1 4-10,0 4-10,2 3-7,2 1-7,2 2-8,1 0-2,0-2 1,0-2 3,0-2 1,0 0-11,0 3-26,0 1-25,0 2-26,0-4-8,0-8 13,0-9 12,0-8 11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8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44460 56445 651,'-4'-13'8,"6"4"16,8 6 15,6 5 16,1 2 2,-3 1-11,-4 2-12,-4 0-10,-2 3-8,0 4-2,-1 3-2,2 5-3,-3 2-2,-1 1-4,-2 1-2,-1 1-4,-5 0-2,-4 2 1,-5 1 1,-5 1 0,-3-1-2,1-3-5,-1-3-5,1-3-5,0-4-1,1-3 1,1-4 1,1-4 2,1-3 3,2-1 3,2 0 4,3-1 3,3-3 5,6 0 6,6-3 6,6-2 7,4-1 1,5 2-4,4 1-5,3 1-3,3 0-5,3 2-6,1 0-4,3 2-7,-1 0-3,-2 2-4,-2 0-3,-1 2-4,-4-1 1,-5 1 5,-5 0 4,-5 0 4,-2 0-2,0 0-8,0 0-9,0 0-9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8"/>
    </inkml:context>
    <inkml:brush xml:id="br0">
      <inkml:brushProperty name="width" value="0.02653" units="cm"/>
      <inkml:brushProperty name="height" value="0.02653" units="cm"/>
      <inkml:brushProperty name="color" value="#F2395B"/>
    </inkml:brush>
  </inkml:definitions>
  <inkml:trace contextRef="#ctx0" brushRef="#br0">46137 57081 829,'-6'-14'5,"6"5"11,4 3 10,6 4 11,3 2 1,3 0-12,3 0-9,3 0-12,2 1-6,1 4-5,1 2-3,1 3-6,-2 1-4,-1-3-7,-4-1-7,-3-2-7,-3-1-1,-1 0 4,-2 0 3,-2 0 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8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47275 56433 656,'21'-6'95,"-3"4"-20,-4 4-22,-4 4-21,-3 2-13,-1 1-5,0 2-6,-2 0-4,-2 1-5,-2 1-4,-3 1-5,-4 2-5,0-1-1,-1-1-1,0-1 2,0 0-1,1-2 3,2-1 4,2-1 4,2 0 4,3-1 4,2 0 5,4-1 6,2 1 5,1 1 1,-1 2 0,0 1-2,-2 3-1,-1 1-2,-2 0-3,-3-1-3,0 1-2,-5 1-3,-6 3-3,-6 3-3,-5 3-3,-4 0-4,1-3-5,-1-3-4,1-3-5,-1-1-4,1 1-1,-1 2-2,1 0-2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1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48257 56859 542,'-8'-7'0,"0"1"0,0 0 0,0 2 0,-1 2 8,-1 4 15,-3 4 16,-2 4 15,1 3 4,1 5-10,2 3-10,2 5-9,2 0-6,1-1-5,0-3-3,2-1-5,0-3-1,2-1 0,0-2 0,2-3-1,2-1-3,4-2-9,4-2-9,3-2-8,4-3-4,1-4 1,3-4 2,2-4 1,-1-3-1,0-1-4,-1-3-2,0-2-5,-3 0 1,-3-1 4,-3 1 3,-3-1 4,-2 1 3,-4 1 6,-2 1 3,-4 1 4,-2 1 5,-3 4 6,-4 3 4,-2 3 5,-1 1 2,-1 2 0,0 0 0,1 2-1,2 0-2,6 0-5,6 0-3,6 0-4,5 0-4,3 0 0,5 0-2,4 0-1,0 0 0,0 0 0,-1 0 1,0 0 1,-4 1 2,-1 1 3,-4 3 3,-3 2 3,-2 2 3,-2 0 3,-2 1 3,-2 2 3,-2-1 2,0 1 2,-2 0 2,0 0 1,-2 0 1,-2 1-2,-1 1-2,-3 1-3,0 0-1,2-1-3,2 0-3,3-2-2,1-1-5,3-1-7,4 0-5,2-2-8,3-1-3,2-2-2,2-2-1,1-2-2,2-3 0,0-4-1,-1-4 1,1-3-1,-2-4 2,-1 0 3,-2-1 3,-2-1 3,-2-1 2,-2-1 0,-3-1-1,0-1 1,-3 1 1,-1 3 5,0 3 5,-1 3 5,-2 2 1,-2 2-5,-2 2-4,-1 2-4,-1 3-3,2 4-4,2 4-3,2 4-2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8:20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50048 56775 522,'8'-16'2,"0"1"4,-1-1 6,1 1 3,-2 0 6,-2 2 4,-4 2 6,-2 3 4,-5 1 2,-4 2-5,-5 2-3,-5 2-4,-3 2-2,-1 2 0,-1 2 0,-1 2-1,0 2-1,1 3-2,1 3-3,1 3-1,3 1-3,3-1-2,4-1-1,5 0-3,2-2-2,2-1-4,2-1-3,2-1-4,2-1-1,4 0 0,2-2 0,4 0 1,2-3-5,3-1-8,3-2-8,3-2-8,1-2-4,-1-4 2,-1-2 2,-1-3 2,-1-2 3,-3 0 3,-1 0 3,-2 1 4,-2 0 5,-3 0 7,-1 2 6,-2 1 7,-2 2 15,0 6 20,-1 4 22,-2 6 22,0 3 0,2 5-21,1 3-20,0 5-20,2 2-14,2 2-9,1 2-7,3 3-9,0-3-14,-2-6-22,-2-5-22,-2-6-22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4"/>
    </inkml:context>
    <inkml:brush xml:id="br0">
      <inkml:brushProperty name="width" value="0.04701" units="cm"/>
      <inkml:brushProperty name="height" value="0.04701" units="cm"/>
      <inkml:brushProperty name="color" value="#00BFF3"/>
    </inkml:brush>
  </inkml:definitions>
  <inkml:trace contextRef="#ctx0" brushRef="#br0">73315 53857 468,'7'10'113,"-2"5"-24,-2 5-24,-2 5-26,-1 2-14,0 1-3,0-1-4,0 1-3,-1-1-4,0 0-1,-2 1-2,0-1-1,-2 0-3,0-1-2,-1-1-3,-1-1-3,-1-2-3,2-3-3,0-3-3,2-3-4,1-4-5,0-6-7,2-6-5,0-6-8,1 0 5,-2 5 12,0 4 12,-2 6 14,1 1 4,0 1-5,2 0-4,1 0-6,-2 0 0,0 1 3,-3 2 3,-2 0 3,1-3 1,6-6-3,4-8-2,6-6-2,2-7-3,3-7-3,2-7-3,1-6-3,2-6-2,0-2 1,-1-4 1,1-2 1,-2 0 2,1 6 3,-2 5 2,-1 4 3,-1 5 3,-1 5 4,-1 5 4,0 5 3,-1 3 2,1 1-1,1 1 0,2 0-1,-1 3 2,-1 3 2,-1 2 4,0 4 3,-2 2 2,-1 2 1,-1 2 2,0 2 1,-2 2 1,-1 3-1,-1 3 0,0 3 0,-1 2-1,0 1-2,0 1-2,0 2-2,-1-2-1,-1 0-1,0-1-1,-1 0 0,-1-2-1,0 1-1,0-1 0,0 1-1,0 0 0,0 1 1,0 1 1,0 1 0,0 0 1,0-1-1,0-1 0,0-1-1,0-1-1,0-1-1,0-1-2,0 0-1,0-2 0,0-1 1,0-1 1,0-1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5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76361 53247 490,'-2'-14'7,"0"2"15,-3 4 14,-2 3 15,-1 1 3,-2 2-9,0 0-9,-1 2-10,-2 1-4,0 2-3,-1 2-2,-1 2-1,-1 1-2,1 3 1,-1 2-1,0 2-1,0 1 0,-1 1-1,-2 1-1,1 1-1,-1 1 0,2 1 0,2 1 0,3 1 2,1 2-3,0 1-4,2 3-5,1 1-3,1 1-2,2-2 0,2 0 2,2 0 1,1-2-1,0 0-4,0 1-2,0-1-4,1 0-2,4-1-1,2-1-1,4-1-1,2-2-2,3-3-6,3-3-4,3-2-4,3-4-4,3-1-3,3-2-3,3-2-2,-2-2 2,-6-1 4,-5 0 5,-6-1 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6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78089 53444 445,'-8'-9'4,"2"0"7,1-1 7,0-1 8,1 0 3,-2 2-2,0 2-2,-1 2-2,-1 1-2,0 1 0,0-1 0,1 0-2,-2 0 0,0 2 0,-2 0 0,0 2-1,-1 1 0,-1 2-2,-1 2-2,-2 2-1,1 1-2,-1 3 0,0 2-1,1 2-1,-1 1 1,0 1-1,1 1 1,-1 1 1,1 1-3,1 1-3,0 1-4,2 1-4,0 2-1,1 1 0,-1 2-1,0 3 1,1-1 1,2 0 0,3-1 1,1-1 0,1-2 1,2-1-2,0-3-1,2-1 0,0-2-2,2-3-1,0-1-1,2-2-1,1-3 0,6-1-1,2-2 1,5-2 0,2-2-2,3 0-4,1-2-3,3 0-3,1-4-3,1-4-1,0-5-1,2-5-2,-1-3 1,-3 1 1,-3-1 2,-3 0 1,-3 0 3,-2-1 4,-4-1 3,-3-1 4,-2 1 1,-2 1 2,-2 3-1,-2 1 2,-2 2 2,0 2 3,-2 3 5,0 1 4,-3 3 7,-4 6 9,-3 5 10,-5 4 8,-1 3 3,1 3-7,1 2-7,1 2-5,0 1-5,2 1-2,1 0-2,1 3-3,0-2-1,2-3 0,1-3-2,0-3 0,7-3-8,10-4-16,11-4-15,11-4-15,4-5-6,-1-6 3,-3-5 3,-1-7 2,-4-1 6,-3 3 7,-5 3 7,-3 3 7,-4 6 15,-4 8 23,-4 9 23,-4 10 22,-2 4 6,2 1-15,0 1-14,2 1-14,1-1-14,4-1-12,2-3-12,3-1-12,2-3-8,0-4-3,0-5-4,-1-3-2,4-4-1,4-3 2,5-5 3,5-4 2,3-5-1,4-7-1,3-7-3,3-6-2,0-4 1,-2 2 5,-2 0 6,-2 1 4,-3 3 5,-5 2 2,-5 3 4,-5 3 2,-4 4 5,-4 3 7,-5 5 6,-2 3 7,-3 3 8,0 0 10,0 2 8,0 1 11,-2 2 2,-2 4-2,-4 4-2,-2 4-3,-2 3-5,1 1-7,-1 3-8,0 2-8,1 1-6,2-1-3,2 1-4,3 0-3,0-1-1,2 1-1,0 0 0,2-1 1,1 1-2,2-1-2,2 1-2,2 0-2,1-1-2,1 1-1,1 0-2,2-1-1,-1 1 0,1 0-1,0-1 1,0 1 0,-1-1 1,-1-1 2,0-1 2,-2 0 1,-3 0 2,-6 5 3,-6 3 1,-6 5 2,-4 0 0,-3-1-4,-3-3-4,-3-1-4,-2-2-8,-3 1-14,-1 0-12,-2-1-14,0-1-4,3-3 5,3-2 6,3-4 5,3-2 3,5-2 1,3-3 0,4 0 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6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81630 52881 457,'10'-13'6,"3"3"10,5 4 10,4 4 11,1 4 3,1 4-6,-1 4-4,1 3-6,-1 4-1,1 1 4,-1 3 3,1 2 4,-3 0 0,-3 1-1,-4-1-1,-4 1-1,-4 1-4,-3 4-5,-2 5-6,-4 3-4,-3 3-6,-7 4-3,-6 3-5,-5 2-4,-5 2-6,1 0-8,-2 0-8,-1 0-8,0-2-6,1-2-5,1-4-4,1-2-5,3-5-1,3-8 2,4-6 4,5-6 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19"/>
    </inkml:context>
    <inkml:brush xml:id="br0">
      <inkml:brushProperty name="width" value="0.03881" units="cm"/>
      <inkml:brushProperty name="height" value="0.03881" units="cm"/>
      <inkml:brushProperty name="color" value="#FED406"/>
    </inkml:brush>
  </inkml:definitions>
  <inkml:trace contextRef="#ctx0" brushRef="#br0">34159 91 566,'-15'-14'-1,"4"1"-4,3 2-2,3 2-4,2 2 8,3 1 20,4 0 19,2 2 19,4 0 3,4 0-11,3 0-11,5 0-12,3 0-7,3-2-3,3 0-2,3-1-2,2-1-3,2 2 1,2 1-1,2 0-1,3 2 0,4 0-2,4 2 0,4 0-2,2 2 0,2 0 2,0 2 0,1 0 1,1 2 0,0 0 1,-1 1-1,1 2-1,-1 0 0,-3-1-2,-1 1-2,-2 0-2,-2 0-1,0 0 0,-2 0-1,0-1 1,-3 1-2,-2-2 1,-4-1-1,-2 0 0,-1-2 0,0 0 0,2-2 2,1 0-1,-1-1 2,0 2-1,-1 0 2,-2 2 0,1-1 1,-1 1 1,0 0 0,0 0 1,0 0 0,1 0 1,-1 0 1,0 0-1,0-1 1,0-1 0,1 0-1,-1-1-1,0-3 0,2 0 0,1-3 0,0-2 0,2-1-1,0 0 1,2 1 0,1-1-1,-2 0 1,0 2-2,-3 1 1,-2 0-2,0 1 1,0 0 0,2 0 0,1 1 0,-1-1 1,0 0 0,-1 0 1,-2 0 0,1 0 0,-1 2 0,0 0 0,0 2 0,1-1-1,0 0 1,2-2-1,1 0 1,0 0-1,0 0 0,0 2-1,0 0 0,0 1 0,0-2 0,0 0-1,1-1 1,1-1-1,6 0 1,4 0 0,5 0 1,4-1 1,3-2 2,4-2 1,2-1 3,1-3-1,1-2-1,-1-1-1,1-3-2,-2 0-2,-2 1-2,-1 1-3,-2 1-3,-3 1-1,-3 4 0,-3 3-1,-2 2 0,-5 3 0,-2 1 1,-5 0 0,-4 2 1,-3 1 1,-4 4 1,-2 2 1,-3 3 1,-2 2 1,1 0-1,-1-1 1,1 1 0,0-1-1,3-3-1,1-1-2,2-2-1,2-1-1,3-2-3,1 0-1,2-2-1,2 0-1,2-2 1,2 0 0,2-2 2,3-1 1,2-2 1,3-1 0,4-3 0,0 0 1,1 2 1,0 2 0,-1 3 0,0 0 0,-4 0 0,-3 0-1,-2 0 1,-2 1-1,0 0-1,-1 2 0,2 0 0,-2 1 1,1 0 1,0 0 2,0 0 1,0 0 0,-2 0 0,0 0-2,-2 0 0,-1 1 0,-2 0 3,-2 2 2,-1 0 3,-2 1 2,2 0 0,1 0 1,0 0 1,1-1 0,1-1-2,-1 0-3,0-1-1,2-2 0,4-1-1,4 0 0,4-1 0,2-2 1,1-2-2,1-2 0,2-2 0,-2 0 0,-1 1 1,-2 1 1,-2 0 1,-3 3 1,0 1 1,-4 2 1,0 2 1,-4 1 0,0 0 1,-3 0 1,-2 0 0,-1 0 1,1 0-1,-1 0-2,0 0 1,-1 0-1,-2 0 0,-2 0 1,-1 0 0,-2-1 0,1 0-2,-1-2 0,0 0-2,-1 0 0,-3 0 0,-3 2 0,-3 0 0,-1 1 0,0 0 1,-1 0 1,1 0 0,-2 1 0,-1 0 0,-2 2 0,-3 0-1,1 0 0,2 0-2,1-2 0,3 0-2,0-1-1,-1 0 0,-1 0-1,0 0-1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7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83761 53914 592,'-13'0'10,"8"0"19,7 0 21,6 0 19,6 0 3,7 0-13,5 0-14,7 0-13,3 0-11,1 0-7,0 0-8,2 0-7,2-1-7,6 0-5,5-2-7,4 0-5,0-1-1,-4 0 2,-6 0 3,-4 0 2,-6 0-5,-6 1-14,-5-1-13,-6 0-14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7"/>
    </inkml:context>
    <inkml:brush xml:id="br0">
      <inkml:brushProperty name="width" value="0.06011" units="cm"/>
      <inkml:brushProperty name="height" value="0.06011" units="cm"/>
      <inkml:brushProperty name="color" value="#00BFF3"/>
    </inkml:brush>
  </inkml:definitions>
  <inkml:trace contextRef="#ctx0" brushRef="#br0">86705 52955 365,'1'-13'7,"2"6"13,2 6 12,1 6 14,2 5 4,-2 3-8,-1 5-5,0 4-7,-2 1-3,0 2-2,-2 1-2,0 1-1,-3 1-2,-2-1-3,-4 0-2,-2 1-3,-3 0-2,-1 1-2,-3 0-2,-1 2-3,-1 0-1,2-1 1,2-1 1,3-1 1,1-2-4,2-3-6,2-3-8,3-3-6,2-7-6,5-12-2,6-12-4,4-11-2,5-8 0,5-1 4,5-2 6,5-2 4,1 1 2,-2 3 0,-1 5 0,-3 4 0,-1 2 3,-1 2 5,-1 3 5,-1 1 5,-2 3 6,-1 1 6,-2 2 6,-3 2 6,-1 4 4,-4 4 5,-3 6 5,-2 4 3,-4 3 1,-1 1-4,-2 2-3,-1 0-4,-2 1-4,0 3-3,0 2-4,0 1-2,-1 1-3,0-1-1,-1-1-2,-2-1-1,1 0-4,1 1-4,0 1-6,2 1-5,1 0-7,0-3-10,1-1-10,2-2-10,3-3-10,6-1-7,5-2-8,7-2-8,1-3 2,-3-3 11,-3-2 12,-2-4 11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8"/>
    </inkml:context>
    <inkml:brush xml:id="br0">
      <inkml:brushProperty name="width" value="0.05543" units="cm"/>
      <inkml:brushProperty name="height" value="0.05543" units="cm"/>
      <inkml:brushProperty name="color" value="#00BFF3"/>
    </inkml:brush>
  </inkml:definitions>
  <inkml:trace contextRef="#ctx0" brushRef="#br0">89532 51861 396,'0'-28'2,"2"5"4,0 6 3,2 7 4,-1 4 6,-2 4 10,-2 4 9,-2 4 9,-3 4 3,-4 5-5,-4 5-3,-3 5-4,-4 3-4,0 1-3,-1 1-4,0 1-3,-1 0-2,2 2-2,3 1-2,1 1-1,2-1-2,1 0-1,1-1-1,0-1-2,3-1-2,3-1-2,2-2-4,4 1-3,2-2-5,4 0-8,2 1-9,3-1-9,5 0-5,4-1-4,4-1-4,7-1-3,2-2-2,2-1 1,2-3 0,3-1 1,0-3 3,2-2 6,0-4 5,2-3 6,-4-2 3,-7-4 3,-9-2 2,-7-3 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9"/>
    </inkml:context>
    <inkml:brush xml:id="br0">
      <inkml:brushProperty name="width" value="0.05759" units="cm"/>
      <inkml:brushProperty name="height" value="0.05759" units="cm"/>
      <inkml:brushProperty name="color" value="#00BFF3"/>
    </inkml:brush>
  </inkml:definitions>
  <inkml:trace contextRef="#ctx0" brushRef="#br0">91744 51827 382,'-8'-36'34,"-2"9"3,0 7 3,-1 9 4,-2 5-1,-2 4-6,-1 4-4,-3 4-6,-1 4-4,1 3-2,-1 5-2,1 3-3,-2 4-1,-1 1 0,-3 3-1,-1 1 0,-1 1 0,3 1-1,1-1-1,3 0 0,1 0-1,0-1-2,2-1-2,1-1-3,2-1 1,3-1 0,2-1 2,4-1 0,2-1-3,2-1-8,2-1-8,2-1-9,3-1-7,4-1-5,3-1-6,5-1-5,3-2-1,5-2 1,3-4 3,5-2 3,2-4 2,0-1 2,2-2 3,1-1 1,-1-4 3,-2-4 2,-2-4 2,-1-3 3,-4-3 3,-6 0 3,-3 1 4,-6-1 4,-3 1 2,-3 1 1,-1 1 1,-2 1 0,-2 1 7,-2 2 9,-2 3 11,-2 1 10,-2 2 6,-4 2 1,-2 2 2,-3 2 1,-3 3-1,-1 4-5,-3 4-5,-1 3-3,-2 3-5,1 2-2,-1 0-4,1 1-3,0 0-2,2 1-3,3-1-2,1 1-1,3-1-7,3-1-8,2-1-8,4 0-9,5-3-6,6-3-1,7-3-2,7-2-2,5-4 0,1-4 4,3-4 4,1-4 3,1-2 0,-1-1-2,-2-2-3,1 0-3,-5 0 2,-4 1 5,-4 1 5,-6 1 7,-3 1 6,0 2 7,-2 2 8,0 2 7,-3 2 10,-2 2 13,-4 2 14,-2 2 12,-2 2 2,2 2-10,1 2-10,0 2-10,2 1-9,2 3-6,2 1-8,2 3-7,3-2-8,2-5-7,3-4-8,3-6-9,3-3-5,2-2-4,1-2-4,3-1-4,2-5-1,5-6 1,3-5 2,4-7 0,2-3 3,-2-2 4,0-3 5,-1-1 4,-2 0 6,-1 0 5,-3 1 6,-2 2 7,-3 1 5,-5 5 5,-4 3 5,-6 5 5,-3 2 7,-2 3 10,-3 1 10,0 2 10,-4 4 2,-2 6-2,-4 6-3,-2 6-3,-2 4-5,-2 3-6,0 4-8,-1 2-7,0 1-4,1 1-4,1-1-2,0 1-3,3-1-2,1-1-2,2-1 0,2-1-1,3-1-4,2 1-3,3 0-4,4-1-5,1 0-4,2-1-6,0-1-4,1 0-5,0-1-2,-1 1 2,0 1 2,-2 1 2,-3 0 3,-6-3 4,-6-1 6,-5-2 5,-5-2 1,0 1-1,-1 0-1,-1 0-1,-1-1-3,1-1-5,-1 0-6,1-2-4,0-1-7,2-2-8,3-3-6,1 0-7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9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95407 52507 409,'-1'-12'11,"-2"8"25,-2 8 24,-2 8 23,-1 5 3,-2 5-15,0 3-18,-1 5-16,-1 0-8,0 0-2,1-1-2,-1-1-1,1-2-3,2-1-6,2-2-6,3-3-6,3-1-7,7-3-12,7-1-9,8-2-12,3-5-5,1-8-4,1-8-2,1-8-3,1-6 0,0-5 5,2-5 4,1-4 4,-2-3 6,-3-1 5,-5 1 7,-3 0 6,-4 1 5,-2 3 8,-4 4 5,-3 2 6,-2 3 4,-4 5 1,-2 3 2,-3 5 0,-4 2 4,-2 4 4,-3 2 5,-3 4 6,-3 2-2,0 4-7,-1 2-6,0 4-7,-1 1-8,4 1-6,3 1-8,3 1-6,3 0-11,2-1-15,4 0-13,3-2-15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19"/>
    </inkml:context>
    <inkml:brush xml:id="br0">
      <inkml:brushProperty name="width" value="0.04982" units="cm"/>
      <inkml:brushProperty name="height" value="0.04982" units="cm"/>
      <inkml:brushProperty name="color" value="#00BFF3"/>
    </inkml:brush>
  </inkml:definitions>
  <inkml:trace contextRef="#ctx0" brushRef="#br0">96794 53050 441,'-22'1'55,"5"4"-6,3 2-5,4 3-6,3 3-3,1 0 0,0 1 2,2 1 0,0 1-2,2-1-1,0 1-4,2 0-2,1-1-4,2 1-4,2 0-6,2-1-5,1 1-3,3-1 1,2 1 0,2 0 0,1-1-2,3-1-3,2-1-3,1-1-3,1-1-18,-3-2-30,-1-2-32,-2-2-30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0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97093 53190 445,'-15'-8'3,"2"2"9,3 0 6,1 2 9,0 1 5,-2 2 6,-2 2 5,-1 2 5,-2 3-1,2 4-5,1 3-6,1 5-6,-1 3-3,-1 3-1,-3 3-2,-2 3 0,0 2-2,-1 4-3,1 3-2,-1 2-3,2 0-9,3-6-16,3-4-16,2-5-16,3-4-15,1-3-10,0-3-11,2-2-11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0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98383 51550 462,'14'0'2,"-1"0"5,-2 0 3,-2 0 5,0 0 3,1 0 1,3 0 2,2 0 1,2 2 2,1 4 3,3 4 4,1 3 2,1 5 1,-1 3 0,-1 5-1,-1 3 0,-1 4-3,-2 1-2,-3 2-2,-1 2-3,-3 2-4,-2 0-2,-4 2-3,-2 1-2,-5 0-6,-6 2-8,-6 0-8,-5 2-6,-8 2-9,-7 4-7,-8 3-8,-8 5-7,0-4-7,10-10-6,8-11-6,9-11-6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1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71141 58678 596,'-4'-14'8,"8"3"17,8 2 16,7 4 16,8 0 5,7 0-10,7-1-9,6-1-9,2 0-7,-4 2-5,-4 2-5,-3 2-6,-5 2-6,-4 2-9,-3 2-7,-5 2-8,-3 1-6,-3 3-5,-2 2-4,-4 2-5,-2-1-5,-2-1-4,-3-2-6,0-2-4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1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71019 59600 595,'-28'7'3,"5"-1"8,7 0 7,5-2 7,7 0 7,8-2 6,8 0 7,7-2 5,8 0-1,7-2-11,7 0-10,6-2-11,3 1-4,0 1-1,-1 0-1,-2 2 0,-1 1-7,-2 1-14,-2 3-13,-1 2-14,-6 0-11,-8 0-8,-7-2-10,-8 0-8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1"/>
    </inkml:context>
    <inkml:brush xml:id="br0">
      <inkml:brushProperty name="width" value="0.02243" units="cm"/>
      <inkml:brushProperty name="height" value="0.02243" units="cm"/>
      <inkml:brushProperty name="color" value="#F2395B"/>
    </inkml:brush>
  </inkml:definitions>
  <inkml:trace contextRef="#ctx0" brushRef="#br0">70878 6980 981,'-16'-37'1,"2"6"2,1 4 3,1 5 1,2 6-6,3 6-15,2 8-17,4 7-16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5"/>
    </inkml:context>
    <inkml:brush xml:id="br0">
      <inkml:brushProperty name="width" value="0.04896" units="cm"/>
      <inkml:brushProperty name="height" value="0.04896" units="cm"/>
      <inkml:brushProperty name="color" value="#00BFF3"/>
    </inkml:brush>
  </inkml:definitions>
  <inkml:trace contextRef="#ctx0" brushRef="#br0">76457 58055 449,'-1'-13'92,"-1"6"-15,0 6-17,-1 6-16,-1 4-9,2 1-3,0 3-2,2 2-2,-1 2-3,0 1-2,-2 3-2,0 1-2,-1 2-3,0-1-2,0 1-3,1-1-2,-2 1-3,-1-1-1,0 1-3,-1-1 0,-1 1-4,0-1-3,1 1-3,-1-1-3,0 1-5,0 1-6,0 1-5,0 1-7,1-1-1,1-3 0,0-3 1,2-3 1,0-2 0,2-1-1,0 0-1,2-2 0,1-2-1,2-4-1,2-4 0,2-4-1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6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76983 59231 547,'-6'-8'10,"4"2"18,4 1 20,4 1 18,4 0 4,5 2-12,5 0-12,5 2-11,3 0-9,1 0-4,1 0-5,1 0-5,-2 0-3,-2 0-5,-3 0-2,-3 0-5,-2 0 0,-1 2 0,-1 0 0,0 2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7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79700 58978 501,'15'0'149,"-1"0"-36,-1 0-34,0 0-35,-1 0-20,3 0-3,2 0-6,2 0-3,0 0-4,1 0-2,-1 0-1,1 0-2,-1 0-2,-1 0 1,-1 0 0,0 0-1,-1 0 1,1 0-1,1 0-1,1 0 1,2 0-1,3 0 1,3 0 1,3 0-1,2 0 1,1 0 0,1 0-1,0 0 0,1-1-2,1 0-1,-1-2-3,0 0-1,0-1-2,-1 2 0,-1 0-1,-1 2 1,-2 0-1,-2-2 0,-1-1 1,-3 0 0,-1 0 2,-1 0 4,-1 2 2,0 1 3,-1 0 2,1 0-1,1 0-2,1 0 0,1 0-1,3 0 1,1 0 0,3 0 1,0 0 0,2 0-1,1 0-1,1 0-1,0 0-1,1 0-1,-1 0-1,0 0-2,0-1 0,1-1 0,-1 0-1,0-1 1,-1-1-1,-1 2 0,-3 0 0,-1 2 0,-2 0 0,1 0 0,-1 0 0,0 0 1,1-1-1,-1 0 1,1-2 1,-1 0 0,1 0 0,1 0 0,1 2 0,1 1 1,-1-1-2,-2-1-2,-1 0-1,-2-1-2,-3-1-2,0 2-4,-1 0-2,0 2-3,-3 0-3,-3 0-3,-3 0-3,-2 0-4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9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82648 59450 588,'-30'15'141,"3"-1"-37,4-1-38,2 0-37,1-2-20,0 1-3,1 0-3,-1 0-3,1-1-2,3-1-2,1-1-1,3 0-3,0-1 0,0 1-1,0 2-1,1 0-1,0 0 1,4 1 4,2 0 3,4 0 3,0-2 2,-2-1-2,-2-2-1,-2-2-1,0-1 0,-1 0 0,0 0 0,0 0 1,0 0 0,-2 0 3,0-1 2,-1 1 2,2 0 4,6-2 2,6 0 4,6-2 4,3 0 0,1 0-4,1 0-4,2 0-3,0 0-3,1 0-2,1 0-3,1 0-1,1 0-2,-1 0 1,1 0-1,0 0 1,0 0-1,2 0-1,3 0 0,2 0-2,-1 1-1,0 0-4,-1 2-3,-1 0-3,-1 0-3,-3 0-2,-1-2-2,-2 0-3,-3-1-1,-1 2-2,-2 0-2,-2 2-1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0:29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83481 59500 582,'-1'19'158,"0"9"-39,-2 7-40,0 8-40,-1 3-23,0-2-9,0-2-10,1-1-7,-1-2-12,2 0-11,0 0-13,2 0-13,0-4 0,0-7 10,0-9 11,0-7 10,0-4 4,0 0-3,0 0-2,0 0-3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36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81532 56650 461,'37'10'9,"-4"5"17,-3 5 17,-5 5 18,-4 1 2,-5-3-11,-5-3-13,-4-3-11,-4-1-9,0 0-8,-2-1-6,0 1-7,-3 0-5,-4 1-4,-4 1-4,-4 1-4,-2 0 0,-1-1 0,-1 0 1,-1-2 2,-1-1 1,-1-1 3,-1-1 3,-1 0 4,0-2 1,1-1 2,1-1 3,1 0 1,2-3 2,2-1 4,4-2 3,3-2 3,5-1 6,8-2 8,8 0 9,7-1 7,4-1 2,-1 2-7,-1 0-6,-1 2-7,1 0-6,1 2-6,3 0-7,1 2-5,2-1-10,-1 1-11,0 0-11,1 0-12,-2 0-7,-1 0-3,-3 0-3,-1 0-3,-3-1 1,-3-1 3,-3 0 5,-2-1 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36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83081 57264 491,'-13'-8'8,"3"0"16,4 1 15,4-1 17,4 2 3,4 4-5,4 4-8,3 4-6,3 2-5,1-1-5,2 1-3,0 0-3,1 0-5,1-1-3,1 1-5,1 0-4,0 0-2,-1 0-1,-1-1-1,-1 1-1,-2-1-12,-1-2-19,-2-3-22,-2 0-20,-2-4-8,-1 0 6,-1-3 4,0-2 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37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84500 56363 517,'7'-15'6,"-1"2"11,0 2 12,-2 3 11,1 1 4,2 2-4,2 2-4,2 2-4,1 1-4,1 2 0,1 0-2,1 2-1,0 0-1,-2 2-3,-3 0-3,-1 1-2,-2 2-2,-2 4-4,-2 2-3,-2 3-3,-3 2-3,-2 1-5,-3 1-4,-3 1-3,-3 0-3,0-1-1,-1-1 1,-1-1-2,0-2-1,2-2-2,3-4-2,1-3-3,4-1 4,6 2 12,6 0 11,6 1 12,2 0 6,1 0-1,-1-2 1,1-1 1,-1 0-2,-3 0 0,-1 0-1,-2 0-1,-2 1-3,-2 3-6,-3 3-5,0 4-5,-4 1-3,-4 1 0,-4 1-1,-4 1-1,-2 0-2,-1-1-5,-1-1-3,-1-1-5,0-2-4,3-3-5,1-3-4,2-2-6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37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85539 56916 437,'0'-15'6,"0"3"9,0 1 12,0 2 9,-1 3 6,0 4 0,-2 4-1,0 4-1,-2 4-2,-4 6-5,-2 4-5,-3 5-4,-1 2-4,2 0-1,3 1-3,1-1-1,2 0-2,0-1-1,2-1 1,1-1-2,2-2-3,5-3-7,6-3-7,4-3-6,3-4-5,1-6-3,1-6-1,2-6-3,-1-5-2,1-5 1,-1-5-1,1-5 1,-3-2 1,-3 1 2,-4 2 4,-4 0 3,-2 2 3,0 3 3,0 3 4,0 3 2,-2 2 4,-3 2 4,-2 3 2,-3 1 3,-3 2 2,0 2-1,-1 2-2,-1 2-1,2 2-6,8 0-14,6 2-11,7 0-14,4 0-3,0-2 4,-1-2 5,1-2 4,-1 0 6,-3 0 5,-1 2 5,-2 0 5,-2 2 13,0 0 20,-2 2 20,0 0 20,-3 4 7,-1 5-7,-2 7-8,-1 6-7,-2 1-7,0 0-9,0-1-9,0-1-8,1-1-5,0-1-3,1-1-3,2-1-3,1-1-2,2-1-4,2-1-4,2 0-2,2-5-3,1-5-3,3-6-2,2-6-1,1-6-2,1-5 2,1-7 1,1-5 1,0-4 2,-1-3 1,0-1 1,-2-2 2,-2 1 2,-1 4 2,-2 4 3,-2 3 2,-4 4-1,-2 3-5,-6 3-6,-2 3-6,-5 4-1,-2 6 0,-3 6 1,-3 6 1,0 2-2,2-1-4,4 0-5,3-2-4,1-1-4,0-1-2,1 0-3,-1-2-3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38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87472 56903 462,'8'-8'4,"-2"-2"6,-1 0 6,0-1 5,-1 0 3,0 0-1,0 2-1,0 1-1,-1 0 0,-1 0 1,0 0 3,-2 1 2,-2-1 1,-6 2 2,-4 1 2,-5 0 1,-2 3-2,3 4-6,1 4-5,3 4-6,-1 2-2,0 3-2,-1 2 0,-1 1-1,0 2 0,2 1-1,2 1 1,3 1-1,1 1-1,2-1-2,2 1-4,2-1-1,1 0-4,0-3-2,0-1-4,0-2-3,3-5-4,7-5-7,8-6-6,6-6-6,3-6-2,-1-5 0,-1-7 1,-1-5 1,-3-2 4,-3 1 5,-5 3 5,-3 1 6,-2 4 3,-2 3 2,-1 5 0,0 3 1,-2 5 13,-2 8 24,-2 6 25,-2 7 24,0 6 5,0 5-18,1 5-17,2 5-16,0 1-12,2 0-3,1-2-5,0 0-5,1-2-13,0-3-23,0-3-22,0-3-24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3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27585 350 717,'-1'23'65,"-1"1"-12,0-1-11,-1 1-11,-2-2-8,0-1-3,-1-3-4,-2-1-3,-1 1-3,-1 5-4,-3 5-3,-2 5-3,0-1-2,-1-4-1,1-5-2,-1-5 0,1-3-3,0 0-1,2-2-3,1-1-3,1-2-4,1-2-5,0-4-7,2-2-6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38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86989 58813 478,'-5'-8'89,"6"0"-14,6 0-15,6 0-14,3 1-10,3 1-5,1 0-3,3 2-4,1 0-4,1 2-1,1 0-2,1 2-2,0 0-1,1 0-2,-1 0-1,1 0-2,0 0-2,0 0-2,2 0-2,1 0-3,1 0-2,1 0-2,1 0-4,0 0-2,1 0-4,-3 0-7,-2 0-6,-1 0-7,-4 0-5,-3 0-8,-5 0-6,-3 0-7,-5 0 0,-4 0 6,-6 0 7,-4 0 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1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91483 58815 471,'-6'-6'10,"4"1"20,4 2 19,4 2 21,5 1 3,5 0-12,7 0-13,5 0-13,3 0-7,-1 0-6,-1 0-4,-1 0-4,-2 0-2,-1 0-1,-3 0 0,-1 0 1,-2 0-2,-1 2-2,-1 0-4,0 2-1,-2-1-4,-1 1 0,-1 0-3,-1 0-2,-1-2-11,0-4-24,-2-4-21,0-3-23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2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95450 58600 462,'30'0'179,"-3"0"-44,-3 0-44,-3 0-44,-1 0-24,1 0-3,1 0-4,1 0-5,2 0-2,3 0-4,3 0-4,3 0-2,2 0-3,2 0-1,2 0-3,2 0-1,1 0 0,-1 0 1,-2 0 2,0 0 0,-1 0 1,1 2-3,-1 0-1,0 2-3,0-1 0,2 1 1,1 0 0,1 0 1,-1-1 3,2 0 3,-1-2 4,0 0 4,0-1 0,0 0-1,0 0-2,0 0-2,-2 0 0,-3 0-1,-5 0 1,-3 0-1,-2-1 0,2 0-1,2-2-2,3 0 0,-2 0-5,-3 0-5,-5 2-7,-3 0-6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2"/>
    </inkml:context>
    <inkml:brush xml:id="br0">
      <inkml:brushProperty name="width" value="0.03714" units="cm"/>
      <inkml:brushProperty name="height" value="0.03714" units="cm"/>
      <inkml:brushProperty name="color" value="#00BFF3"/>
    </inkml:brush>
  </inkml:definitions>
  <inkml:trace contextRef="#ctx0" brushRef="#br0">97640 59133 592,'4'-6'8,"-6"4"18,-8 4 17,-6 4 17,-3 2 3,1 1-12,1 2-12,1 0-10,-1 0-8,-2 1-1,-1 0-1,-2 0-1,-2 0-8,1 1-10,-1 1-12,1 1-11,0 0-4,4-2 5,3-3 6,3-1 4,5-1 4,6 2-1,7 0 1,8 1 1,5-1 2,5-2 4,5-4 3,5-2 5,2-2 3,2 0 2,1 0 2,1 0 1,-1 0-3,0 2-10,-2 0-8,0 2-10,-2-1-3,-3 1 2,-3 0 3,-3 0 3,-4 1-8,-5 0-15,-5 1-16,-4 2-17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3"/>
    </inkml:context>
    <inkml:brush xml:id="br0">
      <inkml:brushProperty name="width" value="0.04189" units="cm"/>
      <inkml:brushProperty name="height" value="0.04189" units="cm"/>
      <inkml:brushProperty name="color" value="#00BFF3"/>
    </inkml:brush>
  </inkml:definitions>
  <inkml:trace contextRef="#ctx0" brushRef="#br0">98393 59197 525,'-22'-7'8,"4"0"17,5 2 17,3 1 17,3 3 4,2 7-7,2 7-9,2 8-7,1 3-7,-2 4-5,0 3-5,-2 3-4,1 3-5,0 2-4,2 4-4,1 2-5,0 0-6,0-4-12,0-4-10,0-3-11,-1-3-5,-1 0-3,0 1-1,-1-1-1,-1-1 1,2-3 7,0-4 5,2-1 6,-1-5 3,0-3 1,-2-4-1,0-4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3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96330 56744 540,'-5'-8'8,"6"2"18,6 1 18,6 0 17,3 3 4,-1 4-9,1 4-8,0 4-10,-1 2-8,-1 3-6,-1 2-7,-1 1-6,-1 3-3,-4 1-1,-3 3 0,-2 1-1,-5 2-2,-6-1-8,-6 1-5,-5-1-7,-5-1-3,-1-1-2,-3-3-1,-1-1-1,-1-2 1,0-3 2,-1-1 2,1-2 2,1-3 1,5-1 2,3-2-1,5-2 2,4-2 5,8-2 12,7-2 10,6-2 12,6-2 3,7 0-4,5-1-3,7-1-4,3 0-5,0 2-4,2 2-5,1 2-5,-1 2-5,-4 2-7,-2 2-5,-3 2-5,-3 0-8,-5-1-7,-3-1-7,-4 0-8,-4-1-1,1 0 4,-2 0 5,0 0 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3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97850 57478 646,'1'-28'0,"2"7"0,2 7 0,2 7 0,2 3 8,3 2 15,3 0 16,3 2 16,2 0 4,0 2-8,-1 0-8,1 2-7,-1 0-10,1 3-13,-1 2-13,1 2-11,-1 1-13,-1 1-10,-1 1-11,0 2-11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4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98938 56574 683,'7'-11'11,"-4"10"19,-3 10 20,-2 10 21,-4 3-1,-2 0-20,-3-1-22,-3 0-22,-1-3-12,2-1-5,3-3-4,1-1-6,2-2-1,2 0 3,2-2 1,2-1 3,3 0 3,4 0 5,4 0 4,4 0 5,2 0 3,1 1 1,1 2 3,1 0 1,-1 0 2,-3 1 0,-2 0 0,-4 0 2,-2-1-1,-2 1-1,-3 0-2,0 0 0,-5 0-2,-2 3-3,-5 2-2,-4 1-2,-3 2-2,-1-1-1,-3 1-1,-1 0 0,-2-3-3,1-1-4,-1-4-4,1-3-5,1-1-4,5 0-8,3 0-8,4 0-7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4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100121 57097 550,'-8'-6'8,"2"4"16,1 4 17,0 4 16,1 3 3,1 3-9,-2 4-10,2 2-8,-1 0-8,0 1-3,0-2-4,0-1-4,1-1-2,2-1-3,2-1-3,2 0-2,2-2-8,2-1-13,1 0-13,3-2-14,1-2-3,0-4 6,-1-4 5,1-4 6,-1-4 3,-2-3 1,-2-5 2,-2-4 1,-2-1 1,2-1 2,-2 1 2,1 0 0,-2 0 6,-4 4 9,-4 3 9,-3 3 8,-3 2 5,0 2 0,0 3 2,1 1 0,2 1-2,6 2-5,6 0-5,6 2-6,3 0-3,3 0-2,2 0-2,1 0-1,1 0-3,-3 2-2,-1 0-2,-2 2-2,-2 0 1,-3 2 6,-1 0 6,-2 1 6,-2 1 5,0 2 6,-2 0 5,0 1 5,-2 2 4,0 0 3,-2 1 3,0 1 2,-1 2 0,0 1-5,0 3-4,1 1-4,-1 1-4,2-3-5,0-1-5,2-2-5,0-2-3,0-1-3,0-1-1,0-1-2,2-1-2,4-2-3,3-2-2,5-2-4,2-4 0,-1-6-2,1-6 1,0-6-2,-1-3 1,-1-3 1,-1-1 2,0-2 2,-3-2 1,-1 1 1,-2-1 2,-2 1 2,-2 1 1,0 5 1,-2 3 2,0 5 1,-3 2 1,-4 0 0,-4 2 2,-4 1 0,-1 1-1,-1 2-3,0 2-5,1 2-2,-1 2-4,0 4-2,1 2-1,-1 3-3,1 2-2,3 0-4,1 0-2,2-1-3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5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101801 56903 436,'6'-17'5,"-2"-2"7,-4-1 9,-2-3 8,-3 2 2,0 5-4,-1 5-3,-2 5-5,-1 3-1,-3 3 3,-4 4 3,-2 2 2,-1 3 2,1 4-2,1 2-1,1 3-1,0 2-2,2 1-3,1 1-5,1 1-2,1 1-4,0-1-2,2 1-2,1-1-3,1-1 0,2-1 0,2-2 1,2-3 0,4-2-6,7-6-11,8-5-13,6-4-12,3-5-3,-1-4 6,-1-3 6,-1-5 6,-2-2 2,-3 1 0,-3-1 1,-3 1-1,-2 0 3,-2 2 8,-2 3 7,-2 1 7,-3 6 15,-2 10 20,-4 10 21,-2 9 21,-1 6 2,2-1-14,2 0-16,2 1-15,2 0-13,0 1-11,2 0-13,0 2-10,1-1-13,0-3-13,0-3-14,0-3-12,-1-2-6,-1-1-1,0-1 1,-1 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3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27192 966 616,'14'0'4,"-1"0"5,-2 0 6,-2 0 7,0 0 2,3 0 0,4 0 0,2 0 0,1-1-1,1-1-2,-1 0-1,1-1-3,-2-1-3,-3 2-8,-2 0-5,-4 2-8,-2 1-1,-2 2 4,-3 2 3,0 2 4,-4 1 3,0 1 1,-3 2 1,-2 0 1,-2 2 1,-4 5 2,-2 3 1,-3 5 2,-2 0-1,-1-3-1,-1-3-1,-1-3-2,-1 0-2,-1 1-1,-1 3-2,-1 2-2,-1 0-3,1 1-4,0-1-6,-1 0-4,0 1-3,-1 1-2,-1 1-1,0 1-2,0 0-1,3-1 0,3-1-1,3-1 0,3-3-1,2-3-2,4-4-3,3-4-1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1:45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100100 58631 686,'18'-1'4,"5"-2"5,5-2 8,5-1 5,0-1 4,-6 2 0,-3 2 0,-6 2 0,0 2 0,7 2-1,5 2 0,7 2 0,4 0-3,6-1-5,4-1-6,6 0-5,3 0-9,3 2-16,3 1-14,3 3-15,-5-1-7,-12-2 0,-13-4 1,-13-2 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103600 55611 999,'8'-8'-6,"0"0"-12,0 0-12,-1 1-12,1-1-2,-2 0 10,-1 0 10,0 0 9,-1 1 6,0 1 3,0 0 1,0 2 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1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103221 54810 443,'-21'-8'-8,"5"2"8,4 1 8,6 0 9,3 0 13,2-2 16,2-2 17,2-1 16,3-1 1,4 2-15,3 2-15,5 3-16,2-1-9,3 2-4,1-1-3,3 0-5,0 0-3,-1 2-5,-1 0-5,-1 2-3,-2 0-6,-1 2-7,-3 0-7,-1 2-6,-2 0-4,-1 0-2,-1-1-1,0 2-3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1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103230 55550 498,'-15'0'4,"2"0"11,3 0 8,1 0 11,3 0 5,4 2 2,4 0 3,4 2 3,3-1-3,1 0-7,3-2-7,2 0-6,1-1-6,3 0-1,2 0-1,1 0-3,2 0-1,-1 0 0,0 0 1,1 0-1,-1 0-5,-1 0-11,-1 0-11,-1 0-10,-1 0-15,-3 2-17,-1 0-20,-2 2-17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2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104877 54327 463,'-7'-10'13,"2"10"28,2 12 27,2 10 26,0 6 5,0 2-21,-2 3-20,0 1-21,-2 3-13,-2 2-8,-1 4-8,-3 3-7,0-1-10,2-2-11,2-4-9,3-2-12,0-4-7,0-3-6,0-5-4,0-3-6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2"/>
    </inkml:context>
    <inkml:brush xml:id="br0">
      <inkml:brushProperty name="width" value="0.05431" units="cm"/>
      <inkml:brushProperty name="height" value="0.05431" units="cm"/>
      <inkml:brushProperty name="color" value="#F2395B"/>
    </inkml:brush>
  </inkml:definitions>
  <inkml:trace contextRef="#ctx0" brushRef="#br0">105232 54517 405,'-7'-32'54,"2"12"-4,2 12-5,2 14-4,0 7-3,0 3 0,-2 3-2,0 3 0,-1 2-2,0 1-4,0 1-3,1 1-3,-1 1-3,2 0-1,0 2-1,2 1-2,0-1-2,0-1-2,0-3-1,0-1-2,0-3-3,2 0-2,0-1-2,2 0-4,-1-3-3,1 1-7,0-2-7,0-1-7,-5-2-2,-10-3 0,-9-2 2,-10-4 0,-4-1 1,3 0-4,3 0-1,3 0-2,3-1-4,1-1-3,3 0-3,1-1-4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2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105700 54705 526,'16'-15'5,"-1"4"11,1 3 11,0 3 10,0 2 8,1 2 2,1 2 5,1 2 2,0 1-1,-1 0-9,0-1-7,-2 1-9,0 1-8,-1 0-11,1 1-11,0 2-10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3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106328 55137 425,'0'-12'9,"0"8"19,0 8 17,0 8 19,0 3 5,0 1-9,0-1-7,0 1-9,-1 0-5,-2 1-2,-2 2-3,-1 0-3,-1 1-5,2 1-7,2 1-7,2 1-7,3-3-7,4-5-5,4-6-5,3-6-5,3-5-1,0-2 2,0-4 2,-1-2 2,0-2 2,-1-1 1,0-2 0,-2 0 2,0-1 0,0-1 0,-1-1 0,1-1 0,-2-1 0,-2 1 1,-4-1 1,-2 1 2,-2 0 0,0 0 1,0 2 0,0 1 1,-2 2 2,-2 3 0,-4 2 0,-2 4 2,-2 2-1,-2 2-1,0 2-2,-1 2-2,-1 3-5,-1 4-10,-2 3-10,1 5-10,-1 2-5,0 1-2,2 1-1,1 1-1,1-2 2,2-3 5,3-4 7,1-4 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2:44"/>
    </inkml:context>
    <inkml:brush xml:id="br0">
      <inkml:brushProperty name="width" value="0.0567" units="cm"/>
      <inkml:brushProperty name="height" value="0.0567" units="cm"/>
      <inkml:brushProperty name="color" value="#F2395B"/>
    </inkml:brush>
  </inkml:definitions>
  <inkml:trace contextRef="#ctx0" brushRef="#br0">107324 55661 387,'1'-14'0,"2"1"0,2 2 0,2 2 0,0 2 6,-1-1 10,-1 0 10,0 0 11,-1 0 2,0 0-6,0 1-7,0-1-5,-1-1-3,-1-2 0,0-2 0,-1-1 1,-4 1 0,-4 6 0,-6 6 1,-4 6 1,-2 4-2,1 3-1,1 4-3,1 2-2,1 1-2,0-1 0,2-1-1,1-1 0,1 0-2,2 0-1,2-1-1,3 1-3,0 0-1,0-1-2,0 1-3,0 0-1,5-4-6,10-5-7,9-6-8,11-6-8,2-3-2,-4-2 4,-3 0 3,-5-1 4,-3-1 3,-2 1 3,-4-1 3,-3 0 3,-1 1 1,-2 1 0,-1 0 0,0 2-1,-2 0 9,-1 0 15,0 1 16,-1-1 16,-3 2 6,0 6-4,-3 4-4,-2 6-4,-1 2-4,2 1-6,1 1-4,0 1-4,2 2-4,1 1-1,0 3-1,2 2-1,1-1-2,1-1-4,3-3-3,2-1-3,1-1-2,-2-1-2,-1 1-1,0 0-2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6:5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64125 6775 333,'157'63'167,"51"46"-1,49 47 1,51 47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3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27750 1500 837,'29'15'83,"-3"-1"-29,-5-1-28,-3 0-30,-3-1-19,-1 1-6,-1 1-8,0 2-7,-2-2-1,-1-3 5,-1-3 5,0-2 6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6:59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13300 1350 604,'0'140'113,"0"-18"-25,0-19-25,0-18-25,0-14-13,0-5-3,0-7-3,0-5-2,3-4-7,6 0-10,7 0-11,6 0-10,3-5-10,0-9-8,0-10-9,0-8-8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6:59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14500 1150 510,'-47'96'108,"6"-5"-25,7-7-26,6-5-23,1-4-15,-3 0-1,-3 0-2,-2 0-3,-5-2-3,-2-3-6,-3-3-6,-3-2-6,-6-5-6,-5-2-9,-7-3-7,-5-3-9,-3-6-2,4-5 4,3-7 5,3-5 4,1-6 4,1-3 6,-1-3 6,1-2 6,4-5 4,9-2 5,10-3 4,10-3 4,19-6 9,32-5 13,31-7 14,32-5 13,16-3 1,4 4-10,3 3-10,3 3-12,-1 1-6,-2 1-6,-3-1-4,-3 1-4,-7 1-6,-9 3-6,-10 3-6,-8 4-5,-8 4-6,-2 6-2,-3 7-3,-3 6-2,-20 7-5,-33 10-5,-35 10-4,-34 9-5,-21-1 2,-6-8 9,-6-10 9,-6-9 9,-2-7 6,3-3 3,3-3 1,4-2 2,4-3 5,6 1 5,7-1 6,6 1 6,18-1 9,32 1 12,31-1 12,32 1 13,22-3 0,17-2-12,15-3-13,16-3-11,4-4-9,-6-3-6,-6-3-7,-6-2-5,-10 0-6,-12 7-4,-13 6-4,-12 7-4,-10 5-3,-6 7-2,-6 6-1,-6 7-3,-12 4 0,-15 3 0,-15 3 1,-16 4 0,-13 1 1,-9 0 2,-10 0 2,-8 0 1,-9-2 2,-6-3 3,-6-3 2,-6-2 3,-4-3 0,1 1-1,-1-1 0,1 1-1,2-3 3,7-2 10,6-3 7,7-3 10,10-4 5,16-3 4,15-3 3,17-2 4,25-5 4,39-2 4,36-3 6,39-3 4,25-6-3,17-5-10,15-7-11,16-5-10,-1-3-9,-15 4-6,-15 3-6,-16 3-6,-7 3-5,4 3-2,3 3-2,3 4-3,-8 1-4,-19 0-6,-18 0-6,-19 0-6,-18-4-5,-15-5-3,-15-7-4,-16-5-4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14300 2750 559,'-27'-29'2,"-3"-5"2,-3-7 4,-2-5 3,-1 0 3,3 10 3,3 10 4,4 9 2,4 15 7,6 22 8,7 22 8,6 23 8,3 16 0,0 13-9,0 12-9,0 13-9,-4 9-16,-5 6-26,-7 7-25,-5 6-24,-3-12-11,4-27 4,3-28 4,3-28 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0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13250 4450 490,'-44'4'66,"13"10"1,12 10 0,13 9 0,6 7-5,0 7-11,0 6-12,0 7-11,0 5-7,0 7-4,0 6-4,0 7-4,0 2-7,0 1-10,0-1-11,0 1-10,1-7-10,4-12-9,3-13-10,3-12-8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1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13450 4650 509,'96'-47'63,"-5"6"-12,-7 7-12,-5 6-12,2 3-8,13 0-1,12 0-2,13 0-2,2 3-2,-5 6-2,-7 7-2,-5 6-2,-8 4-1,-5 4-2,-7 3-1,-5 3 0,-12 3-1,-16 3-1,-15 3 0,-15 4 0,-11 2 2,-2 4 2,-3 3 4,-3 3 3,-7 3 2,-9 3 2,-10 3 2,-8 4 3,-8 1-1,-2 0 0,-3 0-2,-3 0-1,-2 0-2,0 0-3,0 0-5,0 0-4,0-2-3,0-3-3,0-3-4,0-2-3,1-6-4,4-6-3,3-6-4,3-6-3,1-10-1,1-12-1,-1-13 0,1-12 0,1-13-1,3-12-3,3-13-4,4-12-2,4-2 1,6 9 6,7 10 5,6 10 6,1 7 7,-3 6 8,-3 7 8,-2 6 8,-3 9 12,1 13 15,-1 12 15,1 13 14,-1 12 0,1 13-15,-1 12-17,1 13-15,-1 4-9,1-3-2,-1-3-2,1-2-3,1-6-6,3-6-10,3-6-12,4-6-10,7-10-8,13-12-1,12-13-4,13-12-3,10-15 1,10-15 3,10-15 4,9-16 2,4-7 5,1 4 6,-1 3 6,1 3 5,-7 6 6,-12 9 4,-13 10 3,-12 10 5,-19 13 13,-25 19 23,-25 19 24,-25 19 23,-16 12 1,-6 6-21,-6 7-23,-6 6-21,-7 6-16,-6 6-10,-6 7-11,-6 6-10,-4-4-4,1-11 1,-1-14 0,1-11 2,-1-11 1,1-5 2,-1-7 2,1-5 2,4-4 2,9 0 5,10 0 3,10 0 5,22-5 12,39-9 23,36-10 23,39-8 22,32-8 4,28-2-14,28-3-15,29-3-14,11-1-10,-2 4-5,-3 3-5,-3 3-6,13 1-11,32 1-19,31-1-18,32 1-20,-15 1-4,-59 3 11,-60 3 9,-58 4 11,-33-1 3,-2-3-3,-3-3-4,-3-2-3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1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15800 3100 578,'26'-46'55,"4"10"-14,3 10-14,3 9-12,12 2-2,22-2 11,22-3 10,23-3 10,16-2 2,13 0-7,12 0-7,13 0-7,-2 1-8,-16 4-8,-15 3-8,-15 3-9,-17 3-7,-15 3-10,-15 3-7,-16 4-9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1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16400 2250 450,'-47'-44'3,"6"13"5,7 12 5,6 13 7,7 12 8,10 13 12,10 12 13,9 13 13,4 12 1,1 13-10,-1 12-10,1 13-9,-3 18-8,-2 26-4,-3 24-5,-3 26-5,-2 8-4,0-5-8,0-7-5,0-5-6,0-14-7,0-18-6,0-19-8,0-18-7,6-26-5,13-31-3,12-31-3,13-31-4,1-16-2,-9 0 0,-10 0-1,-8 0-1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2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17050 2050 418,'21'-63'54,"-5"26"6,-7 24 6,-5 26 5,-6 19-1,-3 17-12,-3 15-12,-2 16-11,-1 18-7,3 22-4,3 22-3,4 23-3,-1 14-4,-3 10-4,-3 10-5,-2 9-4,-1-2-2,3-12-3,3-13-1,4-12-2,1-16-5,0-19-6,0-18-7,0-19-6,-4-18-5,-5-15-1,-7-15-2,-5-16-1,-6-15 1,-3-11 4,-3-14 3,-2-11 3,-5-15 2,-2-16 0,-3-15-1,-3-15 0,-1-14 2,4-8 6,3-10 5,3-9 5,6-1 6,9 10 5,10 10 5,10 9 5,7 7 3,6 7-2,7 6-1,6 7-1,6 5 3,6 7 7,7 6 7,6 7 7,3 8 1,0 14-5,0 11-5,0 14-5,-4 11-5,-5 14-3,-7 11-4,-5 14-4,-12 11-3,-16 14-4,-15 11-3,-15 14-5,-14 3-1,-8-2-2,-10-3 0,-9-3-2,-7-6 0,-3-5-1,-3-7-1,-2-5 0,-5-6 2,-2-3 5,-3-3 5,-3-2 6,4-9 4,13-12 2,12-13 2,13-12 3,21-12 2,32-8 2,31-10 1,32-9 3,21-7 0,13-3-3,12-3-2,13-2-2,4-1-2,-3 3 0,-3 3-2,-2 4 0,-8 2 0,-8 4-2,-10 3 1,-9 3-1,-15 10-2,-18 20-3,-19 18-2,-18 20-3,-25 11-2,-27 7 2,-28 6 0,-28 7 1,-13 2-2,3 1-4,3-1-3,4 1-5,5-7-1,10-12-1,10-13 0,9-12-1,15-10 0,22-6 2,22-6 0,23-6 1,19-7 2,19-6 3,19-6 2,19-6 3,10-4 1,4 1-2,3-1-1,3 1-2,-1-1-1,-2 1-4,-3-1-2,-3 1-2,-12-1-1,-18 1 3,-19-1 3,-18 1 2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18550 2200 465,'-7'-58'48,"-11"34"1,-14 35 1,-11 35 2,-14 32-7,-11 31-15,-14 32-14,-11 31-15,-6 10-7,4-8 2,3-10 2,3-9 1,9-20-5,16-27-13,15-28-12,17-28-12,13-24-5,13-19 3,12-18 5,13-19 4,10-8 7,10 3 13,10 3 11,9 4 13,1 2 8,-6 4 4,-6 3 4,-6 3 5,-7 7 5,-6 14 4,-6 11 6,-6 14 4,-6 8 1,-2 7-5,-3 6-4,-3 7-5,-6 5-3,-5 7-4,-7 6-4,-5 7-3,-6 4-5,-3 3-5,-3 3-6,-2 4-5,-1-6-1,3-11 2,3-14 2,4-11 2,7-23-10,13-31-27,12-31-25,13-31-26,12-24-7,13-16 13,12-15 11,13-15 12,10-7 11,10 3 10,10 3 9,9 4 10,-1 11 9,-8 23 8,-10 22 8,-9 22 9,-9 12 5,-5 3 4,-7 3 4,-5 4 4,-4 7-3,0 13-8,0 12-8,0 13-9,-7 12-10,-11 13-10,-14 12-11,-11 13-11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2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18850 3850 459,'-68'9'66,"17"19"2,15 19 0,16 19 0,10 19-4,7 23-11,6 22-11,7 22-10,2 26-8,1 31-4,-1 32-5,1 31-4,-1 21-5,1 14-2,-1 11-5,1 14-3,-1 2-8,1-6-13,-1-6-12,1-6-12,-1-10-7,1-12-1,-1-13-1,1-12-2,-1-34 3,1-52 6,-1-53 7,1-53 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4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27651 1450 536,'-23'2'84,"2"4"-21,3 4-22,1 3-21,1 3-13,-1 0-2,-1-1-3,-1 1-2,-1 0-2,1 1 1,-1 1-1,0 1 0,1 0 0,1-3 1,1-1 1,1-2 1,-1-1 0,-1 1 1,-3 1 1,-1 2 0,0-2 0,4-3 0,5-3 1,3-2-1,6-3-2,8-2-4,8-2-5,7-2-5,7-2-2,3-2 2,4-2-1,5-1 2,-1-2 1,-2 2 1,-3 1 3,-3 0 2,-3 3 2,-3 1 3,-3 2 3,-3 2 4,-3 1 1,-1 0 1,-2 0 2,-2 0-1,-2 1 3,-2 2 0,-3 2 2,0 1 1,-2 3 1,0 0-1,0 1-1,0 2 0,-2 0-1,-2 3 0,-4 1-1,-2 3 1,-3 2-1,-3 3-1,-3 3 0,-3 3 0,-4 2-1,-5 0-2,-5 2-1,-5 1-1,-2 0-1,-2 1 0,0-1 1,-2 0-1,1-2 0,4-3-3,2-5-3,4-3-1,2-4-4,5-1-5,3-3-5,5-1-5,2-3-5,3-4-5,1-4-5,2-4-6,3-3-1,2 0 1,4-1 2,3-2 2,0 0 1,0-2 0,-2 0 0,0-1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3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20500 1750 569,'3'-44'41,"6"13"6,7 12 7,6 13 5,6 6-1,6 0-9,7 0-8,6 0-9,3 4-9,0 10-6,0 10-9,0 9-6,-4 7-11,-5 7-12,-7 6-13,-5 7-12,-9 2-6,-9 1-1,-10-1 0,-8 1 0,-8-6 2,-2-8 7,-3-10 6,-3-9 7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3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19900 2400 476,'-24'103'77,"4"6"-17,3 7-17,3 6-16,1 4-11,1 4-4,-1 3-4,1 3-5,1-11-3,3-25-1,3-25-1,4-25-2,7-21-2,13-15-5,12-15-2,13-16-5,13-23-2,17-27 0,15-28-1,16-28-1,7-12 2,1 7 3,-1 6 4,1 7 3,-7 11 4,-12 20 5,-13 18 4,-12 20 4,-16 17 7,-19 20 7,-18 18 7,-19 20 8,-21 19 0,-21 22-9,-22 22-8,-22 23-9,-11 10-5,0 0 0,0 0-1,0 0 0,1-7-5,4-11-5,3-14-6,3-11-7,9-12-2,16-9 3,15-10 3,17-8 3,19-11 2,26-8 1,24-10 1,26-9 0,12-7 2,0-3 3,0-3 1,0-2 2,-7-1 2,-11 3 3,-14 3 0,-11 4 3,-4 1 3,6 0 5,7 0 3,6 0 6,-1 4 0,-5 10-1,-7 10-2,-5 9-2,-8 6 0,-5 3 3,-7 3 3,-5 4 3,-6 4-1,-3 6-1,-3 7-3,-2 6-3,-3-2-3,1-9-7,-1-10-7,1-8-5,7-9-12,16-6-16,15-6-18,17-6-16,8-12-4,4-15 10,3-15 10,3-16 10,-1-10 8,-2-3 8,-3-3 8,-3-2 8,-6 2 6,-5 9 3,-7 10 4,-5 10 3,-19 7 7,-27 6 7,-28 7 8,-28 6 8,-20 9 1,-8 13-3,-10 12-6,-9 13-3,-7 7-9,-3 4-11,-3 3-11,-2 3-12,3 1-5,14 1 1,11-1 2,14 1 1,10-4 4,9-6 4,10-6 6,10-6 5,10-4 3,13 1 0,12-1-1,13 1 1,13 1 0,17 3 0,15 3 1,16 4 1,18 1-1,22 0-2,22 0-1,23 0-3,11-4-3,4-5-7,3-7-8,3-5-6,1-8-6,1-5-8,-1-7-5,1-5-8,-17-4 2,-30 0 9,-32 0 8,-30 0 9,-17 0 2,1 0-4,-1 0-6,1 0-4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4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22950 2300 534,'-10'-32'87,"-18"39"-16,-19 36-15,-18 39-16,-9 21-15,4 6-15,3 7-14,3 6-14,6-5-8,9-16-2,10-15-1,10-15-2,7-14 1,6-8 2,7-10 2,6-9 3,9-7 3,13-3 5,12-3 5,13-2 4,9-1 6,6 3 4,7 3 5,6 4 5,-1 1 3,-5 0 0,-7 0 1,-5 0 0,-9 4 1,-9 10 2,-10 10 3,-8 9 2,-15 7 0,-19 7 1,-18 6-2,-19 7 0,-8 2 0,3 1-2,3-1-1,4 1-1,4-6-1,6-8-2,7-10-1,6-9-2,6-7-3,6-3-5,7-3-6,6-2-6,7-3-7,10 1-10,10-1-10,9 1-9,1-15-10,-6-28-6,-6-28-8,-6-27-7,-7-12 4,-6 6 14,-6 7 14,-6 6 16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4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23250 2750 532,'56'-30'0,"13"-9"0,12-10 0,13-8 0,2 0 5,-5 14 9,-7 11 9,-5 14 10,5 5 5,19 1 0,19-1 1,19 1 0,2 1 0,-11 3-1,-14 3-1,-11 4-1,-15 5-4,-16 10-7,-15 10-8,-15 9-7,-15 7-5,-12 7-6,-13 6-3,-12 7-6,-19 10-3,-25 16-3,-25 15-4,-25 17-4,-18 3-5,-8-5-7,-10-7-8,-9-5-7,1-14 0,13-18 5,12-19 7,13-18 6,15-17 6,19-11 5,19-14 5,19-11 6,16-14 3,17-11 1,15-14 0,16-11 0,20-11 8,25-5 12,25-7 13,25-5 13,9 2 6,-6 13-2,-6 12 0,-6 13-3,-10 12-2,-12 13-8,-13 12-5,-12 13-6,-13 12-4,-12 13-2,-13 12-2,-12 13-2,-19 15-1,-25 19-2,-25 19-1,-25 19-3,-18 12-2,-8 6-3,-10 7-5,-9 6-3,-2-7-3,6-18-3,7-19-2,6-18-2,9-17-1,13-11 5,12-14 3,13-11 4,21-17 7,32-18 10,31-19 10,32-18 10,18-14 2,6-5-7,7-7-8,6-5-6,1-6-7,-3-3-5,-3-3-5,-2-2-5,-5-3-6,-2 1-6,-3-1-6,-3 1-7,-12 7 0,-18 16 7,-19 15 7,-18 17 6,-9 5 1,4-3-5,3-3-6,3-2-4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5"/>
    </inkml:context>
    <inkml:brush xml:id="br0">
      <inkml:brushProperty name="width" value="0.05601" units="cm"/>
      <inkml:brushProperty name="height" value="0.05601" units="cm"/>
      <inkml:brushProperty name="color" value="#F2395B"/>
    </inkml:brush>
  </inkml:definitions>
  <inkml:trace contextRef="#ctx0" brushRef="#br0">24300 1700 392,'-69'-21'56,"13"10"7,12 10 5,13 9 6,9 17-3,6 25-13,7 25-13,6 25-13,3 20-8,0 16-1,0 15-1,0 17-3,1 17-2,4 23-3,3 22-5,3 22-3,1 7-2,1-6-2,-1-6-2,1-6 0,-1-9-3,1-8-4,-1-10-4,1-9-5,-1-5-4,1 0-6,-1 0-6,1 0-6,-3-8-1,-2-16 4,-3-15 4,-3-15 4,-2-20 1,0-21-1,0-22-1,0-22-2,-4-21-2,-5-18-4,-7-19-4,-5-18-4,-4-12 2,0-3 9,0-3 8,0-2 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5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23500 5550 526,'-44'-71'15,"13"10"5,12 10 3,13 9 3,10 4 4,10 1 1,10-1 1,9 1 2,13-4 1,20-6 0,18-6-1,20-6 1,8 2-2,1 14-5,-1 11-5,1 14-5,-7 7-4,-12 3-7,-13 3-6,-12 4-7,-15 7-4,-15 13-6,-15 12-4,-16 13-6,-18 10-1,-18 10-1,-19 10 1,-18 9 1,-17 6 0,-11 3 4,-14 3 3,-11 4 3,-3-6 4,10-11 5,10-14 7,9-11 5,10-11 4,14-5 4,11-7 2,14-5 3,16-12 2,22-16 1,22-15 2,23-15 0,16-11-3,13-2-8,12-3-7,13-3-9,16-7-7,23-9-8,22-10-7,22-8-8,-7 2-7,-34 16-7,-35 15-7,-33 17-7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5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25950 4950 661,'68'25'164,"-11"0"-53,-14 0-53,-11 0-52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5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25700 5800 569,'3'43'11,"6"-11"23,7-14 22,6-11 23,7-6 3,10 4-12,10 3-14,9 3-14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7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32750 3050 513,'92'0'75,"-16"0"-17,-15 0-16,-15 0-16,-4 1-7,9 4-1,10 3 2,10 3 0,0 6 0,-5 9-2,-7 10-1,-5 10-2,-9 5-2,-9 4-4,-10 3-4,-8 3-3,-11 6-4,-8 9-1,-10 10-3,-9 10-1,-20 8-2,-27 10-3,-28 10-4,-28 9-2,-6-7-1,20-21 2,18-22 1,20-22 2,5-15 2,-6-5 0,-6-7 1,-6-5 1,-1-6 3,7-3 5,6-3 4,7-2 4,7-5 2,9-2-1,10-3-1,10-3-2,21-7 6,34-9 10,35-10 13,35-8 11,18-6 1,3 1-10,3-1-9,4 1-10,4 2-5,6 7-1,7 6-1,6 7-1,-1 4-5,-5 3-10,-7 3-9,-5 4-10,-9 1-8,-9 0-7,-10 0-8,-8 0-6,-12 0-3,-12 0 1,-13 0 2,-12 0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8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34900 2700 460,'-2'-40'24,"-3"23"13,-3 22 13,-2 22 15,-1 16 2,3 14-10,3 11-8,4 14-9,-1 7-8,-3 3-3,-3 3-5,-2 4-4,-5 7-3,-2 13-5,-3 12-2,-3 13-4,-1-2-5,4-16-7,3-15-6,3-15-6,3-14-9,3-8-10,3-10-11,4-9-10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4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27650 2300 579,'16'16'116,"-1"1"-24,1 1-23,0 1-25,0 1-15,3 1-7,2 1-7,1 1-6,2 2-4,1 1 0,1 3 2,1 1 0,0 0-7,1-2-14,-1-1-14,1-3-16,-3-3-5,-5-5 3,-5-5 2,-5-4 3,-2-3 0,0 0 0,0 0 0,0 0-2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34650 3900 548,'23'-49'3,"-3"4"6,-3 3 6,-2 3 6,0 4 5,7 7 5,6 6 6,7 7 4,2 4 1,1 3-3,-1 3-4,1 4-4,1 1-3,3 0-2,3 0-2,4 0-2,-1 1-7,-3 4-9,-3 3-9,-2 3-10,-3-1-12,1-2-15,-1-3-15,1-3-15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8"/>
    </inkml:context>
    <inkml:brush xml:id="br0">
      <inkml:brushProperty name="width" value="0.05636" units="cm"/>
      <inkml:brushProperty name="height" value="0.05636" units="cm"/>
      <inkml:brushProperty name="color" value="#F2395B"/>
    </inkml:brush>
  </inkml:definitions>
  <inkml:trace contextRef="#ctx0" brushRef="#br0">35600 2400 390,'-2'-41'20,"-3"19"23,-3 19 23,-2 19 23,-1 10 3,3 4-20,3 3-18,4 3-19,1 9-10,0 16-2,0 15-3,0 17-2,0 11-3,0 10-3,0 10-4,0 9-3,-2 9-2,-3 9 0,-3 10 0,-2 10 0,-6 7-5,-6 6-12,-6 7-13,-6 6-11,-2 3-7,3 0-4,3 0-2,4 0-3,4-15 0,6-27 2,7-28 2,6-28 3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09"/>
    </inkml:context>
    <inkml:brush xml:id="br0">
      <inkml:brushProperty name="width" value="0.05869" units="cm"/>
      <inkml:brushProperty name="height" value="0.05869" units="cm"/>
      <inkml:brushProperty name="color" value="#F2395B"/>
    </inkml:brush>
  </inkml:definitions>
  <inkml:trace contextRef="#ctx0" brushRef="#br0">35750 3750 374,'26'-27'2,"4"-3"4,3-3 4,3-2 4,3 2 4,3 9 6,3 10 3,4 10 6,-1 7-1,-3 6-6,-3 7-5,-2 6-6,-8 12-5,-8 19-3,-10 19-4,-9 19-4,-13 9-1,-16 0 2,-15 0 0,-15 0 2,-7-7-1,3-11-5,3-14-4,4-11-4,4-11 0,6-5 5,7-7 4,6-5 5,10-9 2,17-9 2,15-10 0,16-8 2,12-11 0,9-8 0,10-10-1,10-9-1,5-7-4,4-3-9,3-3-9,3-2-9,-5 2-2,-12 9 4,-13 10 3,-12 10 5,2-12 2,20-31-2,18-31-1,20-31-1,3-15 1,-8 4 3,-10 3 2,-9 3 4,-9 9 0,-5 16 0,-7 15-1,-5 17-1,-9 11 7,-9 10 11,-10 10 14,-8 9 12,-9 12 13,-6 16 12,-6 15 12,-6 17 13,-6 16-2,-2 19-17,-3 19-17,-3 19-17,-1 5-11,4-5-5,3-7-4,3-5-6,3-8-2,3-5 0,3-7 0,4-5 1,7-1-2,13 6 0,12 7-3,13 6 0,7 1-2,4-3-3,3-3-1,3-2-3,-1-6-2,-2-6-1,-3-6-2,-3-6-1,-4-4 0,-3 1 1,-3-1 2,-2 1 2,-14 4-3,-21 9-4,-22 10-6,-22 10-6,-19-1-3,-16-9-2,-15-10-2,-15-8-2,-1-8-4,16-2-4,15-3-5,17-3-5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10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39500 3850 602,'46'-22'77,"-5"6"-17,-7 7-17,-5 6-16,6-1-8,23-5 3,22-7 3,22-5 3,8-1-1,-2 6-4,-3 7-6,-3 6-4,4 4-4,13 4-3,12 3-5,13 3-2,1 3-8,-9 3-9,-10 3-10,-8 4-10,-14-3-3,-15-5 2,-15-7 2,-16-5 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10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41350 2900 591,'50'1'104,"0"4"-20,0 3-20,0 3-19,4 3-14,10 3-5,10 3-5,9 4-6,4 2-5,1 4-4,-1 3-3,1 3-5,-3-1-6,-2-2-6,-3-3-8,-3-3-8,-9-2-5,-11 0-4,-14 0-4,-11 0-5,-9 0-1,-3 0 3,-3 0 0,-2 0 3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10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39750 4550 605,'168'-22'143,"-11"6"-34,-14 7-36,-11 6-35,-4 3-21,6 0-6,7 0-8,6 0-5,3 0-9,0 0-9,0 0-10,0 0-9,-8 1-4,-16 4 0,-15 3 0,-15 3-1,-17-1 2,-15-2 2,-15-3 1,-16-3 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7:11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39700 4750 530,'76'3'150,"4"6"-35,3 7-35,3 6-35,3 6-20,3 6-3,3 7-5,4 6-4,-4 3-11,-9 0-17,-10 0-18,-8 0-19,-11-5-9,-8-9-5,-10-10-4,-9-8-4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8:59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45650 2450 509,'6'-44'69,"13"13"-9,12 12-10,13 13-9,6 7-6,0 4-3,0 3-2,0 3-4,-2 4-2,-3 7-4,-3 6-3,-2 7-4,-5 2-2,-2 1-1,-3-1-2,-3 1 0,-6 1-1,-5 3 1,-7 3 1,-5 4 0,-8 5-6,-5 10-10,-7 10-13,-5 9-10,-11 6-5,-11 3 3,-14 3 4,-11 4 2,-9-4 4,-3-9 3,-3-10 2,-2-8 4,-6-8 1,-6-2 1,-6-3 0,-6-3 0,1-6 3,9-5 4,10-7 6,10-5 4,7-6 3,6-3-3,7-3-1,6-2-1,24-5 3,45-2 8,43-3 8,45-3 7,19-4 1,-3-3-7,-3-3-6,-2-2-7,-5-1-5,-2 3-6,-3 3-4,-3 4-5,-7 2-6,-9 4-5,-10 3-6,-8 3-6,-8 1-1,-2 1 3,-3-1 4,-3 1 2,-6-3 0,-5-2-5,-7-3-5,-5-3-5,-6-4 1,-3-3 6,-3-3 7,-2-2 6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8:59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47150 2650 541,'1'-68'7,"4"17"15,3 15 14,3 16 15,3 21 6,3 29-4,3 28-2,4 28-4,-3 17-5,-5 6-8,-7 7-9,-5 6-7,-8 4-8,-5 4-5,-7 3-5,-5 3-6,-4-7-7,0-15-6,0-15-7,0-16-7,0-8-5,0 0-5,0 0-4,0 0-4,1-15-1,4-27 3,3-28 3,3-28 3,1-13 6,1 3 8,-1 3 9,1 4 7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8:59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46900 3950 686,'0'-91'-19,"0"19"5,0 19 3,0 19 3,3 7 8,6-3 12,7-3 10,6-2 11,4-1 5,4 3-2,3 3 0,3 4-2,4 2-2,7 4-3,6 3-2,7 3-4,2 1-4,1 1-5,-1-1-6,1 1-5,-4 1-5,-6 3-1,-6 3-2,-6 4-3,-6 5-8,-2 10-19,-3 10-16,-3 9-18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4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30450 205 601,'17'-13'103,"1"6"-20,3 6-20,1 6-21,1 3-12,-3 2-4,-1 0-5,-2 1-3,-2 2-7,1 1-9,0 3-11,0 2-9,-2 0-8,-3 1-8,-3-1-6,-2 1-7,-5 0-3,-6 1 1,-6 1 2,-6 1 1,-1-2 3,3-3 8,3-4 7,2-4 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0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48200 2100 443,'0'-71'11,"0"10"0,0 10 2,0 9 0,1 17 9,4 25 18,3 25 16,3 25 18,-1 18 2,-2 14-14,-3 11-14,-3 14-13,-6 14-9,-5 20-2,-7 18-5,-5 20-2,-6 13-8,-3 9-9,-3 10-11,-2 10-10,-3 0-7,1-5-2,-1-7-2,1-5-3,2-8-4,7-5-6,6-7-5,7-5-6,4-17 1,3-24 10,3-26 9,4-24 9,-1-18 5,-3-9 0,-3-10 0,-2-8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0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48700 3700 616,'6'-49'20,"13"4"9,12 3 9,13 3 9,6 6 0,0 9-7,0 10-7,0 10-9,0 5-4,0 4-3,0 3-2,0 3-3,-5 6-1,-9 9-2,-10 10-2,-8 10-1,-12 8-2,-12 10-1,-13 10-2,-12 9 0,-10 2-4,-6-2-2,-6-3-4,-6-3-3,-4-6-1,1-5 1,-1-7 1,1-5 2,2-9 1,7-9 2,6-10 1,7-8 3,11-8 3,20-2 5,18-3 4,20-3 6,13-2 0,9 0-4,10 0-4,10 0-4,2-2-4,-3-3-6,-3-3-4,-2-2-5,-1-3-5,3 1-6,3-1-6,4 1-5,2-3-2,4-2 1,3-3 1,3-3 1,-7-2 1,-15 0 2,-15 0 2,-16 0 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0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50000 3200 638,'10'-46'8,"23"10"18,22 10 16,22 9 17,12 6 3,3 3-12,3 3-10,4 4-12,2 1-8,4 0-6,3 0-5,3 0-6,-2 0-4,-6 0-6,-6 0-4,-6 0-5,-6 1-6,-2 4-5,-3 3-5,-3 3-6,-10 3-4,-16 3-3,-15 3-2,-15 4-3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1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51150 2300 539,'-24'-46'5,"4"10"10,3 10 10,3 9 10,3 9 5,3 9 1,3 10 0,4 10 1,1 11-2,0 17-6,0 15-6,0 16-5,-4 16-4,-5 20-4,-7 18-3,-5 20-3,-3 6-1,4-2 1,3-3 0,3-3 1,1-7-10,1-9-18,-1-10-21,1-8-18,1-9-8,3-6 5,3-6 4,4-6 5,1-12 4,0-15 6,0-15 4,0-16 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1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54700 1800 518,'-27'-25'2,"-3"0"4,-3 0 4,-2 0 4,-1 1 0,3 4-2,3 3-2,4 3-4,-1 3 5,-3 3 11,-3 3 11,-2 4 11,-6 4 3,-6 6-8,-6 7-7,-6 6-6,-4 7-5,1 10-2,-1 10-1,1 9-2,-1 6-2,1 3-1,-1 3 0,1 4-2,4-1-2,9-3-1,10-3-3,10-2-1,7-5-2,6-2-1,7-3-2,6-3-1,7-1-1,10 4 1,10 3 0,9 3 1,9-4-1,9-8 1,10-10-1,10-9 0,2-4 0,-3 4-1,-3 3-2,-2 3 0,-6 1 0,-6 1 0,-6-1 1,-6 1-1,-6 1 2,-2 3 0,-3 3 2,-3 4 0,-6 2 1,-5 4 1,-7 3 2,-5 3 2,-9 1-1,-9 1 0,-10-1 0,-8 1-1,-9-3-1,-6-2 1,-6-3 0,-6-3 1,-7-6-3,-6-5-5,-6-7-5,-6-5-5,-4-4-3,1 0-2,-1 0-1,1 0-1,1-4-4,3-5-7,3-7-6,4-5-7,7-4 1,13 0 8,12 0 7,13 0 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2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55000 3600 543,'48'-22'5,"-3"6"9,-3 7 11,-2 6 10,-1 3 7,3 0 4,3 0 4,4 0 5,-1 4-3,-3 10-11,-3 10-9,-2 9-10,-8 7-8,-8 7-5,-10 6-4,-9 7-5,-9 2-1,-5 1 2,-7-1 2,-5 1 2,-11 1-4,-11 3-8,-14 3-10,-11 4-9,-3-4-2,10-9 4,10-10 5,9-8 4,7-8 4,7-2 4,6-3 4,7-3 5,11-6 3,20-5 2,18-7 2,20-5 3,14-4 1,14 0 2,11 0 0,14 0 1,2 0-4,-6 0-8,-6 0-7,-6 0-9,-10 0-3,-12 0 0,-13 0 2,-12 0 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62800 13300 999,'-46'-41'-6,"10"19"-12,10 19-12,9 19-12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7"/>
    </inkml:context>
    <inkml:brush xml:id="br0">
      <inkml:brushProperty name="width" value="0.04953" units="cm"/>
      <inkml:brushProperty name="height" value="0.04953" units="cm"/>
    </inkml:brush>
  </inkml:definitions>
  <inkml:trace contextRef="#ctx0" brushRef="#br0">34700 10650 444,'-22'34'166,"6"19"-39,7 19-39,6 19-39,1 10-22,-3 4-4,-3 3-4,-2 3-4,-1 3-4,3 3-1,3 3-2,4 4-2,-1 4-1,-3 6-3,-3 7-3,-2 6-2,-3 6 0,1 6-1,-1 7 0,1 6 0,1 7-1,3 10-1,3 10-1,4 9-2,1 4 0,0 1 0,0-1 0,0 1 0,0-9-2,0-15-5,0-15-6,0-16-4,-2-18-2,-3-18-1,-3-19 0,-2-18 1,-3-15 0,1-9 2,-1-10 2,1-8 3,2-15-4,7-19-7,6-18-7,7-19-8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7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36500 12500 473,'-47'-22'4,"6"6"7,7 7 8,6 6 6,-2 9 8,-9 13 6,-10 12 7,-8 13 6,-9 6 0,-6 0-10,-6 0-9,-6 0-8,-4 0-7,1 0-6,-1 0-5,1 0-6,1 0-1,3 0 1,3 0 0,4 0 3,4 0-2,6 0-4,7 0-4,6 0-3,6-4 0,6-5 3,7-7 3,6-5 4,10-4 2,17 0 1,15 0 0,16 0 1,15-2 1,16-3 3,15-3 2,17-2 2,5-3 0,-3 1 0,-3-1-1,-2 1 0,-5-1-2,-2 1-2,-3-1-2,-3 1-2,-7 2-3,-9 7-5,-10 6-4,-8 7-4,-8 2-7,-2 1-10,-3-1-8,-3 1-9,-6 1-8,-5 3-6,-7 3-7,-5 4-7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8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36900 12650 606,'-66'-25'-38,"19"0"19,19 0 19,19 0 20,15 0 8,13 0-5,12 0-5,13 0-4,12-4 2,13-5 9,12-7 9,13-5 9,6-1 2,0 6-4,0 7-5,0 6-5,-4 6-5,-5 6-5,-7 7-6,-5 6-5,-8 4-6,-5 4-6,-7 3-6,-5 3-7,-8 3-11,-5 3-14,-7 3-16,-5 4-14,-6 2-3,-3 4 12,-3 3 11,-2 3 11,-6-2 9,-6-6 7,-6-6 6,-6-6 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5"/>
    </inkml:context>
    <inkml:brush xml:id="br0">
      <inkml:brushProperty name="width" value="0.05431" units="cm"/>
      <inkml:brushProperty name="height" value="0.05431" units="cm"/>
      <inkml:brushProperty name="color" value="#00BFF3"/>
    </inkml:brush>
  </inkml:definitions>
  <inkml:trace contextRef="#ctx0" brushRef="#br0">39546 2050 405,'13'23'105,"-3"-1"-24,-4-1-24,-4-1-25,-3 1-15,-2 3-3,-2 3-4,-2 3-4,-2 1-4,-3 0-3,-4 1-2,-1-1-4,-3-2-2,2-3-1,1-5-2,1-3-2,1-4 1,2-1 2,3-2 2,1-2 1,4-3 5,6-2 8,6-4 7,6-2 7,4-3 2,5-2-2,3-2-3,5-2-2,2 0-3,2-1-4,2 0-3,3 1-4,-1-1-4,-2 0-3,-2 0-4,-1 1-5,-4-1 0,-2 2 3,-3 1 1,-2 0 3,-2 2-2,1-1-6,1 0-6,1 0-6,-2 1-1,-3 0 5,-5 2 4,-3 1 4,-2 0 4,0 0 0,0 0 0,0 0 2,-1-1-1,-1 0 1,-1-1 0,0-1-1,-1-3 0,0-2 0,0-3-1,0-3-1,-1-2 2,-1 1 2,0-1 3,-1 0 2,-1 2 3,0 1 2,0 2 2,0 3 2,0 4 16,0 8 31,0 8 30,0 7 31,0 6 3,0 3-23,0 3-23,0 3-25,0 2-14,0-1-5,0 0-7,0 0-5,0 1-5,0 1-5,0 1-6,0 1-5,0-1-6,0-2-7,0-2-6,0-1-7,0-3-2,0-2 3,0-1 4,0-2 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4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29624 1278 589,'-11'-1'9,"10"0"18,10-2 19,10 0 18,6-2 4,6 0-13,5-1-11,5-1-13,3-1-8,2 0-7,2 0-6,2 1-6,-1 0-3,-4 2 2,-4 2 1,-4 2 1,-3 1-6,-3 0-16,-3 0-17,-3 0-15,-4 1-9,-3 4 2,-4 2-1,-4 3 1,-4 1 4,-3-1 9,-2 0 8,-4-2 8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8"/>
    </inkml:context>
    <inkml:brush xml:id="br0">
      <inkml:brushProperty name="width" value="0.03247" units="cm"/>
      <inkml:brushProperty name="height" value="0.03247" units="cm"/>
    </inkml:brush>
  </inkml:definitions>
  <inkml:trace contextRef="#ctx0" brushRef="#br0">36950 13300 677,'-68'1'-40,"17"4"18,15 3 18,16 3 18,20-1 13,25-2 5,25-3 6,25-3 6,12-6 0,1-5-6,-1-7-6,1-5-5,1-1-5,3 6-2,3 7-2,4 6-2,-3 1-5,-5-3-6,-7-3-5,-5-2-7,-4 0-6,0 7-9,0 6-9,0 7-8,0 2-5,0 1-2,0-1-2,0 1-2,0-3 3,0-2 9,0-3 9,0-3 7,-7-2 7,-11 0 3,-14 0 4,-11 0 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08"/>
    </inkml:context>
    <inkml:brush xml:id="br0">
      <inkml:brushProperty name="width" value="0.03894" units="cm"/>
      <inkml:brushProperty name="height" value="0.03894" units="cm"/>
    </inkml:brush>
  </inkml:definitions>
  <inkml:trace contextRef="#ctx0" brushRef="#br0">39950 13100 564,'-11'21'5,"28"-5"8,28-7 9,29-5 9,16-6 3,7-3-1,6-3-3,7-2 0,5-3-3,7 1 0,6-1-1,7 1 0,7 1-3,9 3-2,10 3-4,10 4-2,2 1-3,-3 0-1,-3 0-1,-2 0-2,-3 0-2,1 0-1,-1 0-2,1 0-2,-3 0-3,-2 0-3,-3 0-3,-3 0-4,-2 0-1,0 0 2,0 0 1,0 0 1,-4 0 1,-5 0 2,-7 0 2,-5 0 1,-3 0 1,4 0 0,3 0 2,3 0-1,3 0 1,3 0 0,3 0-1,4 0 0,5-2 0,10-3-3,10-3-1,9-2-1,6-3-1,3 1 1,3-1 1,4 1 1,1-1 0,0 1 0,0-1-1,0 1 0,-2 1-2,-3 3-2,-3 3-4,-2 4-2,-1 1-2,3 0-2,3 0-1,4 0 0,-4 0-3,-9 0-2,-10 0-2,-8 0-3,-14-2-1,-15-3 2,-15-3 1,-16-2 1,-18-3 4,-18 1 4,-19-1 6,-18 1 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43500 10200 498,'0'-138'62,"0"26"-13,0 24-13,0 26-13,-2 13-7,-3 4-3,-3 3-2,-2 3-2,-5 3-1,-2 3-1,-3 3 1,-3 4-1,-2 2 0,0 4 0,0 3-1,0 3 1,-7 4 0,-11 7 1,-14 6 1,-11 7 1,-6 5-1,4 7-1,3 6-2,3 7-1,-1 5-1,-2 7 0,-3 6 1,-3 7 0,-1 2 0,4 1 1,3-1 1,3 1 1,1 2 1,1 7-2,-1 6 0,1 7 0,1-1-1,3-6 1,3-6 1,4-6 1,1 4-1,0 16 0,0 15-1,0 17 0,4 5-2,10-3-1,10-3 0,9-2-2,6-5 0,3-2 0,3-3 0,4-3 1,4-7-1,6-9 0,7-10-1,6-8-1,7-9 0,10-6 0,10-6-1,9-6-1,7-7-1,7-6-2,6-6-2,7-6-2,2-6-2,1-2 0,-1-3-1,1-3 0,2-6-3,7-5-5,6-7-5,7-5-6,-1-6-3,-6-3-6,-6-3-3,-6-2-6,-12-1 1,-15 3 2,-15 3 3,-16 4 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2"/>
    </inkml:context>
    <inkml:brush xml:id="br0">
      <inkml:brushProperty name="width" value="0.04097" units="cm"/>
      <inkml:brushProperty name="height" value="0.04097" units="cm"/>
    </inkml:brush>
  </inkml:definitions>
  <inkml:trace contextRef="#ctx0" brushRef="#br0">44700 11050 536,'-71'-22'12,"10"6"14,10 7 12,9 6 13,6 6 3,3 6-11,3 7-9,4 6-9,1 6-7,0 6 0,0 7-3,0 6-1,0 4-2,0 4 1,0 3-1,0 3-1,1-2 0,4-6-3,3-6-2,3-6-3,10-2-1,20 3 0,18 3-2,20 4 0,6-3-1,-2-5 1,-3-7 1,-3-5 1,-4-3 0,-3 4 1,-3 3-1,-2 3 1,-14 4 1,-21 7 0,-22 6 1,-22 7 2,-15 0-4,-5-2-4,-7-3-5,-5-3-6,-4-6-6,0-5-8,0-7-8,0-5-8,6-9-7,13-9-7,12-10-6,13-8-7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2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45000 11750 582,'46'-2'0,"-5"-3"0,-7-3 0,-5-2 0,-3-1 9,4 3 19,3 3 19,3 4 19,-1 2 2,-2 4-12,-3 3-12,-3 3-12,-6 6-10,-5 9-6,-7 10-6,-5 10-7,-11 5-1,-11 4 1,-14 3 1,-11 3 2,-6-2-5,4-6-9,3-6-11,3-6-10,3-6-5,3-2 3,3-3 1,4-3 3,7-4 8,13-3 16,12-3 16,13-2 15,12-5 3,13-2-11,12-3-11,13-3-12,6-6-7,0-5-5,0-7-5,0-5-5,-5-3 1,-9 4 3,-10 3 6,-8 3 4,-8-1-5,-2-2-11,-3-3-14,-3-3-12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2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46950 11100 507,'50'46'203,"0"-5"-54,0-7-52,0-5-53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3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49700 9750 467,'-4'-68'63,"-5"17"-10,-7 15-9,-5 16-9,-12 10-5,-16 7-2,-15 6-3,-15 7-1,-7 5-2,3 7-3,3 6-2,4 7-3,1 4-2,0 3 0,0 3-1,0 4-1,1 4 0,4 6-1,3 7-2,3 6 0,3 3-2,3 0 0,3 0-2,4 0-2,4 3 1,6 6 2,7 7 1,6 6 1,6-1 1,6-5-1,7-7-1,6-5 1,4-1-2,4 6 1,3 7-1,3 6 0,7-5 0,14-16-2,11-15 0,14-15-2,10-12-1,9-6-3,10-6-2,10-6-3,5-10-5,4-12-7,3-13-7,3-12-7,4-9-3,7-2 5,6-3 3,7-3 4,-1-4 0,-6-3-3,-6-3-3,-6-2-3,-15 2-1,-21 9-2,-22 10-2,-22 10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4"/>
    </inkml:context>
    <inkml:brush xml:id="br0">
      <inkml:brushProperty name="width" value="0.04732" units="cm"/>
      <inkml:brushProperty name="height" value="0.04732" units="cm"/>
    </inkml:brush>
  </inkml:definitions>
  <inkml:trace contextRef="#ctx0" brushRef="#br0">50400 10600 464,'-22'-16'43,"6"19"12,7 19 10,6 19 11,3 12-1,0 6-13,0 7-13,0 6-13,-2 4-9,-3 4-7,-3 3-5,-2 3-5,-5-2-7,-2-6-8,-3-6-7,-3-6-7,1-7-7,6-6-4,7-6-6,6-6-5,1-16-5,-3-25-6,-3-25-7,-2-25-5,0-15 2,7-2 10,6-3 12,7-3 10,2 2 8,1 10 5,-1 10 5,1 9 5,1 7 6,3 7 7,3 6 6,4 7 6,1 2 2,0 1-2,0-1-3,0 1-2,3-1 3,6 1 11,7-1 11,6 1 11,1 1 0,-3 3-8,-3 3-8,-2 4-8,-3 1-7,1 0-4,-1 0-5,1 0-4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4"/>
    </inkml:context>
    <inkml:brush xml:id="br0">
      <inkml:brushProperty name="width" value="0.05223" units="cm"/>
      <inkml:brushProperty name="height" value="0.05223" units="cm"/>
    </inkml:brush>
  </inkml:definitions>
  <inkml:trace contextRef="#ctx0" brushRef="#br0">51100 10200 421,'-2'-40'22,"-3"23"16,-3 22 15,-2 22 17,-3 13 2,1 7-10,-1 6-10,1 7-11,-1 4-8,1 3-4,-1 3-5,1 4-5,-1 4-3,1 6-2,-1 7-1,1 6-3,-3 3-3,-2 0-4,-3 0-3,-3 0-5,-1-7-6,4-11-6,3-14-8,3-11-6,9-22-12,16-27-18,15-28-16,17-28-17,8-15 3,4 1 23,3-1 22,3 1 23,1 1 12,1 3 1,-1 3 1,1 4 2,-4 7 6,-6 13 15,-6 12 12,-6 13 14,-7 13 9,-6 17 4,-6 15 4,-6 16 5,-7 7-4,-6 1-12,-6-1-11,-6 1-13,-6 2-6,-2 7-2,-3 6-1,-3 7-1,7-6-7,19-15-14,19-15-13,19-16-13,10-18-7,4-18 0,3-19 1,3-18 1,-1-12 1,-2-3 6,-3-3 4,-3-2 5,-7 2 1,-9 9-4,-10 10-3,-8 10-3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5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50350 7800 560,'117'-63'95,"-16"26"-16,-15 24-17,-15 26-16,-14 15-12,-8 6-7,-10 7-6,-9 6-7,-13 10-4,-16 17-2,-15 15-3,-15 16-1,-11 2-4,-2-8-3,-3-10-3,-3-9-3,-2-7-2,0-3 0,0-3 1,0-2 1,12-9 2,26-12 5,24-13 4,26-12 5,19-12 3,17-8 0,15-10 2,16-9 0,4-4 1,-6 4-1,-6 3 1,-6 3-2,-10 4-15,-12 7-34,-13 6-32,-12 7-34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5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30211 1600 560,'-21'1'12,"5"2"23,4 2 23,6 2 23,4 2 3,2 3-17,3 3-17,4 4-18,-1 2-15,-1 5-13,-2 3-15,-1 4-13,-2 1-8,0-1 1,0-3-1,0-1 0,-2-4-2,-1-2-6,-2-2-5,-1-4-5,-2-3 1,2-3 7,1-3 8,1-2 6,0-3 6,0-2 4,0-2 3,0-2 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6"/>
    </inkml:context>
    <inkml:brush xml:id="br0">
      <inkml:brushProperty name="width" value="0.04725" units="cm"/>
      <inkml:brushProperty name="height" value="0.04725" units="cm"/>
    </inkml:brush>
  </inkml:definitions>
  <inkml:trace contextRef="#ctx0" brushRef="#br0">45150 15700 465,'0'-69'72,"0"13"-16,0 12-18,0 13-16,0 2-7,0-5 1,0-7 4,0-5 1,-8 2 2,-16 13-1,-15 12 0,-15 13 0,-11 10-1,-2 10-2,-3 10-1,-3 9-2,-4 9-1,-3 9-1,-3 10-2,-2 10-1,-5 10-1,-2 13-1,-3 12-1,-3 13-1,4 7-1,13 4-1,12 3-2,13 3 0,7-1-1,4-2-1,3-3 1,3-3 0,6-4-1,9-3-1,10-3 0,10-2 0,7-9-2,6-12-1,7-13-1,6-12-1,10-10-2,17-6-3,15-6-1,16-6-4,13-9-2,14-8-6,11-10-4,14-9-5,8-10-3,7-9-1,6-10-1,7-8 0,-1-6 1,-6 1 5,-6-1 4,-6 1 4,-18 2 3,-28 7 0,-28 6 0,-27 7 2,-14 2-1,4 1-2,3-1 0,3 1-1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6"/>
    </inkml:context>
    <inkml:brush xml:id="br0">
      <inkml:brushProperty name="width" value="0.0524" units="cm"/>
      <inkml:brushProperty name="height" value="0.0524" units="cm"/>
    </inkml:brush>
  </inkml:definitions>
  <inkml:trace contextRef="#ctx0" brushRef="#br0">46350 16800 419,'23'-21'-1,"-3"10"18,-3 10 20,-2 9 18,-5 9 7,-2 9-6,-3 10-6,-3 10-6,-1 5-4,4 4-4,3 3-2,3 3-2,-2 4-4,-6 7-4,-6 6-2,-6 7-4,-4 2-4,1 1-5,-1-1-5,1 1-6,-3-6-1,-2-8 2,-3-10 1,-3-9 2,-1-20-16,4-27-30,3-28-32,3-28-30,4-10-5,7 9 24,6 10 23,7 10 23,7 2 17,9-3 10,10-3 9,10-2 10,5-1 8,4 3 7,3 3 6,3 4 7,1 2 1,1 4-1,-1 3-2,1 3-3,-4 1-3,-6 1-5,-6-1-4,-6 1-5,-6 4-12,-2 9-19,-3 10-21,-3 10-19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7"/>
    </inkml:context>
    <inkml:brush xml:id="br0">
      <inkml:brushProperty name="width" value="0.05619" units="cm"/>
      <inkml:brushProperty name="height" value="0.05619" units="cm"/>
    </inkml:brush>
  </inkml:definitions>
  <inkml:trace contextRef="#ctx0" brushRef="#br0">47400 16650 391,'0'-83'10,"0"34"20,0 35 21,0 35 20,-4 22 3,-5 14-12,-7 11-12,-5 14-13,-3 7-8,4 3-4,3 3-4,3 4-4,-1 2-3,-2 4-3,-3 3-2,-3 3-3,-2-4-2,0-8 0,0-10-2,0-9 0,0-4-9,0 4-17,0 3-16,0 3-17,7-16-7,17-34 1,15-35 1,16-33 2,10-22 5,7-5 11,6-7 10,7-5 11,4-1 8,3 6 7,3 7 6,4 6 8,-1 4 3,-3 4 3,-3 3 2,-2 3 2,-8 12 8,-8 22 11,-10 22 12,-9 23 13,-12 11-1,-11 4-12,-14 3-12,-11 3-12,-6-1-8,4-2-5,3-3-4,3-3-5,14-12-8,25-18-13,25-19-13,25-18-13,15-18-2,7-16 7,6-15 9,7-15 6,0-9 5,-2 1-1,-3-1 0,-3 1 0,-10 1 1,-16 3 3,-15 3 5,-15 4 2,-12 7 6,-6 13 5,-6 12 6,-6 13 5,-9 7 8,-8 4 11,-10 3 8,-9 3 11,-7 10 6,-3 20 3,-3 18 4,-2 20 3,2 6-5,9-2-12,10-3-12,10-3-12,7-2-8,6 0-4,7 0-4,6 0-3,4 0-1,4 0 0,3 0 2,3 0 0,1 0-1,1 0-6,-1 0-4,1 0-4,-4 0-4,-6 0 0,-6 0-2,-6 0-1,-13 3-2,-19 6-1,-18 7-4,-19 6-1,-18 3-1,-15 0 1,-15 0 1,-16 0 0,1-8 2,19-16 4,19-15 2,19-15 5,10-7-8,4 3-15,3 3-17,3 4-16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17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46350 14450 555,'34'-49'2,"19"4"2,19 3 4,19 3 2,4 9 10,-9 16 15,-10 15 15,-8 17 15,-12 14 1,-12 17-14,-13 15-13,-12 16-14,-18 10-8,-21 7-1,-22 6-2,-22 7-2,-11-4-4,0-12-6,0-13-8,0-12-7,4-12-3,10-8 0,10-10 1,9-9 0,18-12 3,29-11 5,28-14 7,28-11 5,24-12 1,23-9-4,22-10-4,22-8-5,8-3-6,-2 7-10,-3 6-10,-3 7-11,-15 5-5,-24 7-2,-26 6-1,-24 7-2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22"/>
    </inkml:context>
    <inkml:brush xml:id="br0">
      <inkml:brushProperty name="width" value="0.02538" units="cm"/>
      <inkml:brushProperty name="height" value="0.02538" units="cm"/>
      <inkml:brushProperty name="color" value="#FED406"/>
    </inkml:brush>
  </inkml:definitions>
  <inkml:trace contextRef="#ctx0" brushRef="#br0">63350 8250 866,'-7'-105'7,"-11"-9"11,-14-10 13,-11-8 13,-1 14-11,13 42-32,12 40-34,13 41-32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26"/>
    </inkml:context>
    <inkml:brush xml:id="br0">
      <inkml:brushProperty name="width" value="0.05811" units="cm"/>
      <inkml:brushProperty name="height" value="0.05811" units="cm"/>
      <inkml:brushProperty name="color" value="#FED406"/>
    </inkml:brush>
  </inkml:definitions>
  <inkml:trace contextRef="#ctx0" brushRef="#br0">52150 6550 378,'-22'-27'-11,"6"-3"5,7-3 4,6-2 6,3-1 3,0 3 3,0 3 5,0 4 2,-4 2 1,-5 4-3,-7 3-2,-5 3-2,-4 1-2,0 1-1,0-1-1,0 1 0,-4 1-1,-5 3-1,-7 3 0,-5 4-2,-4 1-1,0 0 0,0 0-1,0 0 0,-2 3 0,-3 6 0,-3 7 1,-2 6 1,-5 3 0,-2 0 0,-3 0-1,-3 0 0,-2 1 0,0 4 0,0 3 0,0 3-1,-2-1 1,-3-2 0,-3-3 0,-2-3 0,-3-2 1,1 0-1,-1 0 0,1 0 1,-1 0-1,1 0 1,-1 0-1,1 0 1,1 0 1,3 0-1,3 0 1,4 0 0,2 1 0,4 4 0,3 3 0,3 3-1,1-1 0,1-2-1,-1-3 1,1-3-1,-1 1-1,1 6 1,-1 7-1,1 6 0,1 3 0,3 0 0,3 0 1,4 0-1,1 0 1,0 0-1,0 0 0,0 0 0,0 3-1,0 6 1,0 7 0,0 6 1,1 4-1,4 4 1,3 3-1,3 3 1,-1 3-1,-2 3 0,-3 3-1,-3 4 1,-1 1-1,4 0 0,3 0 0,3 0 1,1-2 0,1-3 0,-1-3 1,1-2 0,-1-5 0,1-2 0,-1-3 0,1-3 0,1-4 0,3-3 0,3-3 0,4-2 1,1-1 0,0 3 0,0 3 0,0 4 0,0-1 0,0-3-1,0-3 1,0-2 0,0 0-1,0 7 1,0 6-1,0 7 1,0 0-1,0-2 0,0-3 1,0-3-1,-4-1 1,-5 4-2,-7 3 0,-5 3-1,-3 1 0,4 1 1,3-1-1,3 1 1,3-4 1,3-6-1,3-6 1,4-6 1,1-4-1,0 1 1,0-1 0,0 1 0,1-3-1,4-2-1,3-3 0,3-3-1,-1-4-1,-2-3 1,-3-3 0,-3-2 0,-2-3 1,0 1-1,0-1 0,0 1-1,-2 1 0,-3 3 0,-3 3 1,-2 4 0,-3 2-1,1 4 1,-1 3 0,1 3 0,-3 3 0,-2 3 1,-3 3 1,-3 4 0,-1-3 0,4-5 0,3-7 0,3-5 0,3-6-1,3-3 0,3-3 0,4-2 0,1-5-1,0-2 0,0-3 0,0-3-1,-2-2 0,-3 0 0,-3 0-1,-2 0 1,-5 3-1,-2 6 2,-3 7 1,-3 6 0,-4 3 1,-3 0 0,-3 0 0,-2 0 0,-1 0 1,3 0-1,3 0-1,4 0 1,-3 1-1,-5 4 1,-7 3-1,-5 3 1,-3 1 0,4 1 0,3-1 1,3 1-1,1 1 1,1 3 0,-1 3 0,1 4-1,-1-3 1,1-5 0,-1-7-1,1-5 1,-1-3-1,1 4 0,-1 3-1,1 3 0,1 3 0,3 3-1,3 3 1,4 4 1,-1 4-1,-3 6 2,-3 7 0,-2 6 0,-1 7 1,3 10 1,3 10-1,4 9 1,4 1 0,6-6 0,7-6-1,6-6 1,4-6-1,4-2 0,3-3 0,3-3 0,3-4 0,3-3-2,3-3-2,4-2 0,1-3-1,0 1-1,0-1 1,0 1-1,3-1 0,6 1 0,7-1 0,6 1 0,4-3-1,4-2 1,3-3 1,3-3-1,1-2 2,1 0-1,-1 0 2,1 0 0,2-2 0,7-3 2,6-3 1,7-2 0,5-3 1,7 1-1,6-1-1,7 1 0,4-4 0,3-6 0,3-6 0,4-6 0,1-6 0,0-2 0,0-3 0,0-3-1,4-4 1,10-3-2,10-3-1,9-2 0,2-5-1,-2-2 1,-3-3 0,-3-3 1,-2-2 1,0 0-1,0 0 1,0 0-1,0 0 1,0 0 0,0 0-1,0 0 0,-4-2 0,-5-3 0,-7-3-1,-5-2 0,-3-6 1,4-6-1,3-6 0,3-6 1,3-6 0,3-2 1,3-3 0,4-3 1,1-6 1,0-5-1,0-7 0,0-5 1,3-9-1,6-9 0,7-10 0,6-8 0,1-4 0,-3 3 0,-3 3-1,-2 4 0,-1-1-1,3-3 0,3-3 1,4-2-1,4 0 0,6 7 1,7 6 1,6 7 1,-2 4 0,-9 3-2,-10 3-1,-8 4-2,-14 5 0,-15 10 1,-15 10 0,-16 9 0,-8 1 1,0-6 0,0-6 0,0-6 0,1-12 0,4-15 0,3-15-1,3-16 0,3-12 0,3-5 0,3-7-1,4-5-1,-3 0 0,-5 10 1,-7 10 0,-5 9 1,-4 7 0,0 7 0,0 6-1,0 7 1,-4 2-1,-5 1 0,-7-1-1,-5 1-1,-8-6-1,-5-8 0,-7-10 0,-5-9-1,-4-5 0,0 0 0,0 0 1,0 0 0,1 0 1,4 0 0,3 0 0,3 0 0,-1 0 1,-2 0 0,-3 0 0,-3 0 1,-1 0-1,4 0 1,3 0-1,3 0 0,1 1 0,1 4 1,-1 3-1,1 3 0,-1 1 0,1 1 0,-1-1 1,1 1-1,-1 1 0,1 3-1,-1 3-1,1 4 0,-3 1-1,-2 0 0,-3 0 1,-3 0-1,-4-2 0,-3-3 1,-3-3 0,-2-2 1,-3 0-1,1 7 2,-1 6 0,1 7 1,-1 0 0,1-2 0,-1-3 1,1-3 0,-4-1 0,-6 4 0,-6 3 1,-6 3-1,-4-1 1,1-2-1,-1-3 0,1-3-1,-3-1 1,-2 4 1,-3 3 0,-3 3 1,-2-1 0,0-2 0,0-3 1,0-3-1,1-1 1,4 4-1,3 3-1,3 3-1,-1 3-1,-2 3 1,-3 3-1,-3 4 0,-1 2-1,4 4 1,3 3 0,3 3-1,-1 3 1,-2 3-1,-3 3 0,-3 4 0,-2 2-1,0 4 1,0 3 0,0 3 0,-2-1 0,-3-2 0,-3-3 0,-2-3 0,-5-1 0,-2 4-1,-3 3 0,-3 3 1,-2 1-1,0 1 0,0-1 1,0 1 1,0 2 0,0 7-1,0 6 0,0 7 0,0 4 0,0 3-1,0 3 1,0 4 0,1 1-1,4 0-3,3 0-2,3 0-2,-1 6-3,-2 13-3,-3 12-3,-3 13-3,-7 10-2,-9 10-4,-10 10-2,-8 9-3,0-4-3,14-15-3,11-15-3,14-16-4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30"/>
    </inkml:context>
    <inkml:brush xml:id="br0">
      <inkml:brushProperty name="width" value="0.04953" units="cm"/>
      <inkml:brushProperty name="height" value="0.04953" units="cm"/>
      <inkml:brushProperty name="color" value="#FED406"/>
    </inkml:brush>
  </inkml:definitions>
  <inkml:trace contextRef="#ctx0" brushRef="#br0">40600 8300 444,'-22'-25'0,"6"0"0,7 0 0,6 0 0,1 4 8,-3 10 16,-3 10 17,-2 9 16,-1 7 2,3 7-9,3 6-11,4 7-10,-1 10-6,-3 16-2,-3 15 0,-2 17-2,-1 8 0,3 4-2,3 3-2,4 3-1,-1 6-1,-3 9 0,-3 10 0,-2 10-1,-3 5 0,1 4-2,-1 3 0,1 3-1,-3 4-3,-2 7-5,-3 6-3,-3 7-5,-4 0-3,-3-2-2,-3-3-1,-2-3-3,-3-9-2,1-11 0,-1-14-1,1-11-1,1-14 0,3-11 1,3-14 1,4-11 1,1-14-1,0-11-2,0-14-2,0-11-2,1-22-5,4-27-6,3-28-6,3-28-6,3-10 0,3 9 7,3 10 6,4 10 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30"/>
    </inkml:context>
    <inkml:brush xml:id="br0">
      <inkml:brushProperty name="width" value="0.04033" units="cm"/>
      <inkml:brushProperty name="height" value="0.04033" units="cm"/>
      <inkml:brushProperty name="color" value="#FED406"/>
    </inkml:brush>
  </inkml:definitions>
  <inkml:trace contextRef="#ctx0" brushRef="#br0">40250 8150 545,'-2'-38'10,"-3"26"20,-3 24 19,-2 26 20,-6 16 3,-6 10-14,-6 10-13,-6 9-15,-9 7-7,-8 7-2,-10 6-3,-9 7-1,-4 0-6,4-2-10,3-3-9,3-3-11,4-9-7,7-11-5,6-14-5,7-11-6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31"/>
    </inkml:context>
    <inkml:brush xml:id="br0">
      <inkml:brushProperty name="width" value="0.04801" units="cm"/>
      <inkml:brushProperty name="height" value="0.04801" units="cm"/>
      <inkml:brushProperty name="color" value="#FED406"/>
    </inkml:brush>
  </inkml:definitions>
  <inkml:trace contextRef="#ctx0" brushRef="#br0">40250 8300 458,'25'48'6,"0"-3"12,0-3 13,0-2 12,3-1 5,6 3-4,7 3-4,6 4-3,3 2-2,0 4-3,0 3 0,0 3-3,-2-2-2,-3-6-2,-3-6-2,-2-6-3,-3-2-3,1 3-3,-1 3-2,1 4-4,-3-1-7,-2-3-14,-3-3-13,-3-2-13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66200 11600 999,'-49'-25'-6,"4"0"-12,3 0-12,3 0-12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5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30100 1851 644,'45'-45'-7,"-4"7"2,-4 6 1,-3 6 3,-2 3 7,2 4 13,2 3 13,3 3 13,-3 2 5,-4 2-6,-5 3-5,-5 1-6,-4 1-5,-1 2-5,-2 0-4,-2 2-5,-3 1-4,-1 4-3,-2 2-4,-2 3-3,-2 3-1,-2 2 1,-2 1 0,-2 3 1,-3 1-4,-4 1-9,-4 1-8,-3 1-8,-4 0-5,-1-3-1,-3-1-2,-1-2-1,-1-4 2,1-3 4,1-4 4,1-4 4,3-3 5,3-2 4,4-2 3,5-2 4,2-2 4,4-1 2,2-3 3,4-2 3,3 0 2,7-1 1,6 0 2,5 1 1,3 0 0,-3 2 1,-1 2 0,-3 3 0,-1 1 0,-3 2-2,-1 2 0,-2 2-1,-3 2-1,-2 4-2,-4 2 0,-3 3-1,-2 4-1,-2 2 1,-2 3 1,-1 3 0,-4 1 0,-2 1-2,-3-1 0,-3 1-1,-1-2-2,3-1 0,1-3-1,2-1-1,2-3 0,1-2 0,0-4 0,2-3 0,1-3-1,2-6-2,2-4-3,3-5-3,2-5-2,5-5-6,5-5-3,6-5-6,0-2-1,-1 2-1,-3 0 1,-1 1-1,-2 3 3,-2 5 4,-2 5 4,-2 5 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34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55700 9900 409,'1'-35'7,"4"32"15,3 31 14,3 32 16,1 21 2,1 13-7,-1 12-9,1 13-7,-3 7-5,-2 4-3,-3 3-1,-3 3-2,-4-1-2,-3-2-2,-3-3 0,-2-3-3,-3 5 1,1 17-1,-1 15 0,1 16 0,-3 4 0,-2-6-1,-3-6-1,-3-6 0,-4 2-2,-3 14-1,-3 11-2,-2 14 0,-5 11-2,-2 14 1,-3 11-1,-3 14 1,-2 0-2,0-8-5,0-10-3,0-9-5,-2-7-2,-3-3-2,-3-3-1,-2-2-2,0-6-1,7-6 0,6-6 1,7-6 0,2-12 0,1-15-1,-1-15 0,1-16 0,-1-16-1,1-16 2,-1-15-1,1-15 1,-1-21-3,1-25-10,-1-25-7,1-25-9,2-13-3,7 1 5,6-1 4,7 1 4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59:34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53950 15850 412,'-18'-13'62,"17"26"-5,15 24-3,16 26-5,5 15-4,-2 6-5,-3 7-5,-3 6-6,-4 7-4,-3 10-2,-3 10-2,-2 9-2,-5 2-3,-2-2-3,-3-3-1,-3-3-3,-4-4-1,-3-3-1,-3-3 1,-2-2-1,-3-9-1,1-12-1,-1-13-1,1-12-2,2-9 0,7-2 0,6-3 1,7-3-1,13-15 1,22-24 0,22-26 1,23-24 0,31-35 0,45-44-1,43-43-2,45-44 0,36-38-7,32-31-10,31-31-12,32-31-10,-23 18-2,-74 69 7,-76 69 6,-74 69 7,-37 32-5,4-3-19,3-3-18,3-2-19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0:03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22495 41254 384,'-19'-38'37,"13"26"2,12 24 2,13 26 3,10 21 0,5 15-6,7 16-5,7 16-5,-1 7-3,-6 1-2,-6-1-1,-7 1-2,-3 3-2,1 6-2,-1 6-2,0 7-2,-1 1-1,-4-3 0,-2-3-1,-4-3 0,2-2-1,6 0-1,6 1-1,7-1 0,4-9-2,4-20-2,3-18-1,3-19-3,4-16 0,7-12 2,6-13 2,7-13 1,9-20 2,13-29 1,12-28 2,13-28 1,8-21 1,3-12-1,3-14-1,3-11-2,22-25-4,42-34-8,40-35-9,42-34-9,8-9-7,-21 20-6,-22 18-6,-22 19-6,-28 29-7,-30 38-7,-33 37-9,-31 38-6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0:55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72529 42618 529,'-50'-24'-1,"5"3"0,2 4-1,4 3 0,15 4 6,29 7 14,28 6 15,29 7 15,13 7 3,1 10-8,0 9-7,-1 10-7,1 8-5,0 6-1,0 6-3,-1 6-1,-2 10-1,-7 13 0,-6 12 0,-6 13 0,-2 10-2,3 5-2,3 7-4,4 7-2,0-4-2,-4-13-4,-3-12-1,-3-12-4,-3-15-2,-3-16 0,-4-16-2,-2-15-1,-1-11 0,4-7 0,3-6 2,3-6 0,-1-8 2,-2-9 3,-3-11 1,-4-8 3,5-24 1,13-38 1,13-38 0,12-38 1,22-47-1,32-57 0,31-57 0,32-56 0,47-64-2,63-69-2,63-69-1,64-70-3,-6 27-15,-71 123-27,-74 123-29,-72 123-27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16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42135 48323 687,'-22'91'84,"6"-18"-21,7-20-19,5-18-22,3-5-10,-4 9-1,-3 10-2,-3 10-2,-5 12 0,-6 16 0,-6 15 1,-7 16 0,-3 9-1,1-1-1,-1 0-2,0 0-2,0 2 0,0 3 0,0 3 2,0 3-1,3-4-3,7-13-7,6-13-9,6-12-8,5-12-2,3-8 2,4-11 4,2-9 2,7-9-4,9-9-12,10-11-11,9-8-11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16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42842 47919 502,'3'-44'3,"6"12"5,7 13 6,6 13 6,5 6 0,3 0-1,3 0-4,3 0-1,10 0-4,16 0-2,15 0-2,16 0-3,10 0-2,2 0-1,4 0-1,3 0-2,2 1 0,-1 4 1,1 3-1,0 3 1,-4 2 1,-6-1 0,-6 1 1,-6-1 0,-10 0 2,-13-5 0,-12-2 1,-13-3 1,-8 2 3,-3 11 5,-3 8 5,-3 10 5,-5 5 2,-6 0 1,-7 0 0,-5 0 1,-4 6-1,0 13-2,0 12 0,0 13-3,0 7-1,0-1-3,0 0-3,0 1-3,-2 5-2,-3 14 0,-2 12 0,-5 12-1,1 5 0,3-2-2,4-5 0,2-2-2,2-3-1,0-4-1,0-2-1,0-4 0,-1-3-2,-4-3 2,-3-4-1,-3-2 1,0-7 0,3-9-1,3-10-2,4-9 1,1-5-3,0 0 0,0 1-2,0-1-1,0-3-2,0-7-4,0-5-4,0-7-2,-11-15-4,-22-21 0,-23-22-1,-21-23-1,-10-13 0,4-7 0,2-7 1,4-5 0,1-7 2,0-6 0,1-7 3,-1-5 0,0-1 3,0 6 4,1 7 3,-1 6 3,3 2 1,7-4-1,6-2-2,7-4-2,2 0 3,1 4 8,-1 2 6,1 4 8,1 4 4,3 7 4,3 6 3,4 6 3,4 4 0,7-1-1,6 1-1,6-1-2,8 1-1,10-1 0,9 1 0,9-1 1,10 6-3,10 8-2,8 11-4,11 8-3,7 7-2,7 3-2,6 4-1,6 2-1,0 4-1,-6 2-1,-7 4 1,-5 3-1,-6 7-3,-2 8-5,-4 11-6,-3 8-5,-5 7-5,-6 4-3,-6 2-3,-7 4-3,-10 5-3,-17 11-1,-15 9 0,-16 9-1,-14 2 1,-13-7 3,-12-6 4,-13-6 4,-10-5 2,-6-3 4,-6-3 2,-6-3 4,-2-5 4,3-7 3,3-5 6,4-7 4,2-5 4,4-3 3,3-3 3,3-3 3,10-5 3,15-6 0,16-7 1,16-5 0,19-6 1,22-3 2,21-3 1,24-3 1,18-4-1,15-8-5,17-5-4,15-7-6,8-1-2,1 3-2,-1 3-1,0 3-2,-4 5-3,-10 6-5,-10 7-5,-9 6-5,-9 3-7,-10 0-6,-9 0-8,-10 0-6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17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43750 48878 552,'-71'-93'4,"10"16"10,9 15 10,9 16 9,10 16 5,9 16 3,10 16 1,10 15 3,4 22-3,0 29-5,0 29-7,0 27-5,0 29-6,0 29-3,0 28-5,0 28-4,0 13-3,0-4 1,0-2 0,0-4 1,-4 9-10,-5 18-16,-7 19-16,-6 19-18,-2-16-9,4-50-1,3-51-2,2-50-3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1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47285 48626 527,'-22'-37'93,"6"29"-13,6 29-13,7 28-14,3 17-9,0 7-7,0 6-7,0 6-6,-1 9-7,-4 14-4,-3 12-4,-3 12-4,-5 4-5,-6-7-3,-6-6-6,-7-6-4,-1 0-5,3 6-6,2 6-6,5 7-6,2-8-2,4-23 2,2-21 3,4-22 3,4-25-2,7-24-4,6-26-6,7-24-5,4-22 2,4-15 8,2-16 10,4-16 7,-1-3 7,-2 10 3,-4 9 3,-3 10 2,-1 7 5,0 7 6,-1 6 6,1 6 7,1 7 4,4 6 4,2 6 4,4 7 3,3 4 2,3 4-2,3 2-2,3 4-3,5 3-2,6 3-1,7 3-3,6 4-1,3 1-4,0 0-3,0 0-4,0 0-4,-3 0-5,-6 0-7,-7 0-7,-6 0-6,-3 1-6,0 4-4,0 3-4,0 3-5,-2 0-2,-3-3-1,-3-3-1,-3-4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18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48496 48373 466,'22'-72'3,"-6"5"3,-6 7 5,-7 7 4,-3 5 4,0 7 6,0 7 3,0 5 5,0 18 5,0 29 6,0 27 4,0 29 6,0 21-2,0 12-8,0 13-8,0 13-9,-3 15-7,-7 19-5,-6 20-5,-6 18-5,-3 12-6,0 7-10,0 7-9,-1 5-9,1 4-3,0 0 3,0 0 3,-1 0 3,3 3-3,2 6-10,4 7-10,3 5-10,3-18-1,3-44 11,3-44 9,3-45 10,1-28 5,-4-12 1,-3-13 0,-3-13 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19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50869 47868 634,'5'-115'5,"9"22"10,10 22 10,9 22 10,6 16 5,4 9 2,3 10 0,3 9 2,1 7-5,1 3-7,-1 3-10,1 3-7,-2 6-8,-4 10-4,-2 9-7,-4 10-4,-6 7-3,-9 7-1,-10 7 0,-9 5-1,-10 6-4,-9 2-6,-10 4-7,-9 2-8,-8 0-3,-6-8 0,-7-5-1,-6-7 0,2-7 3,9-10 5,10-10 5,9-9 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6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31081 710 568,'-22'-35'1,"5"9"5,3 9 3,4 9 4,3 7 6,2 7 9,3 7 9,1 8 9,1 4 1,0 7-6,0 3-6,0 6-7,0 4-4,1 4-2,2 4-1,0 4-3,0 1-2,-2-1-5,-2-1-4,-2 0-5,0-4-3,0-4-4,2-6-5,1-4-3,0-5-4,0-5-2,0-5-2,0-5-3,-2-6-2,0-8-1,-3-8-2,-2-8-1,1-6 3,6-3 6,4-5 6,6-3 6,2-1 4,3 3 2,2 3 2,1 3 2,2 2 1,0 3 0,-1 1 1,1 2 0,-3 4 2,-3 7 0,-4 4 2,-4 7 1,-5 6 0,-6 6-1,-6 5-2,-6 6-1,-2 3 0,1-1 0,1-1 0,1-1 2,1-3 0,0-4 1,2-3 1,1-4 1,1-4-1,2-1 1,2-2-2,3-2 0,3-3 1,6-3 6,5-2 4,7-4 5,3-2-2,3-3-9,1-4-10,3-2-10,1-3-6,3-3-7,1-3-5,2-3-6,1-1-2,-1 1 4,-1 1 2,-1 1 4,-4 3-2,-4 3-7,-5 4-5,-4 5-7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0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50314 48727 483,'-46'-16'7,"10"19"14,9 19 14,10 19 15,3 14 1,-4 10-11,-2 9-11,-4 10-11,-4 6-7,-7 3-1,-6 3-3,-6 3 0,-1-4-6,7-13-5,6-13-8,7-12-6,23-22-8,42-32-8,40-31-8,41-32-8,18-16 2,-7 0 11,-6 1 10,-6-1 12,-3 3 6,-1 7 0,1 6 1,-1 6 0,-10 9 4,-23 8 8,-21 11 6,-23 8 8,-25 21 8,-28 32 7,-29 31 9,-28 32 7,-14 14-1,-1-3-14,1-3-12,0-4-12,-7 2-10,-13 7-3,-11 6-5,-14 6-5,1-7-2,12-18 0,12-19-1,14-19 0,12-13 3,12-6 8,13-6 6,13-6 9,24-7 5,34-7 5,35-5 6,35-7 4,18-5 1,4-2-4,3-4-4,3-3-3,6-3-5,10-4-4,9-2-5,10-4-4,-5-1-3,-19 0-3,-19-1-3,-19 1-1,-15 0-5,-14 0-5,-11-1-6,-14 1-6,-9-3-1,-6-7 2,-7-6 3,-5-6 3,-4-5 2,0-4 2,0-2 2,0-4 2,-2 4 4,-3 9 6,-3 10 4,-3 9 5,-1 5 7,-1-1 6,1 1 8,-1 0 7,-3 9 5,-6 19 4,-6 19 3,-7 19 5,0 14-3,7 10-8,6 9-7,6 10-8,5 9-6,3 10-4,3 9-3,4 9-5,-1 7-2,-3 3 0,-2 3 0,-5 3-1,0-1-5,-1-7-13,1-6-12,-1-6-12,-1-8-7,-4-10 1,-2-9 0,-4-9 1,-6-12 2,-9-12 5,-10-13 4,-9-12 5,-9-15 4,-5-15 5,-7-17 4,-6-15 4,-2-12 4,3-10 4,4-10 5,2-9 3,11-3 7,15 3 11,15 3 10,17 4 9,12 4 5,9 6-5,11 7-2,8 6-4,15 3-4,18 0-2,20 0-4,18 0-2,12 3-3,3 7-1,3 6-3,3 6-1,6 0-7,10-6-12,9-6-13,10-7-12,4-3-5,1 0 2,-1 1 3,1-1 3,-7 0 1,-13 0 0,-12 0 1,-13 0 0,-15 2-3,-20 3-9,-18 3-7,-19 3-8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0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52939 49989 451,'-22'-136'7,"6"32"17,7 31 16,6 32 15,3 33 9,0 35 0,0 35 2,0 34 0,-3 18-7,-7-1-13,-6 1-13,-6-1-15,-3-1-11,0-3-13,-1-3-10,1-3-13,2-9-10,2-12-10,4-12-12,3-14-10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0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53697 48323 399,'0'-71'0,"0"9"0,0 10 0,0 9 0,0 7 8,0 3 14,0 3 16,0 3 14,0 19 8,0 35 2,0 35 0,0 34 1,-2 25-5,-3 17-9,-3 15-10,-3 16-10,-6 25-7,-10 34-5,-9 36-6,-10 34-5,-1 14-3,6-6-4,6-6-1,7-6-2,4 1-6,4 9-9,2 10-9,4 10-9,1-7-5,1-22-1,-1-22 0,0-22-1,-1-13 1,-3-3 3,-4-3 3,-2-3 3,-1-16 3,4-29 4,2-28 5,4-28 4,1-24 1,1-18-3,-1-20-4,1-19-3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0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53141 48777 599,'0'-47'0,"0"6"0,0 6 0,0 7 0,5 1 6,9-3 14,10-3 12,9-4 13,13 3 6,15 5-2,17 7-3,15 6-1,11 8-6,6 10-9,7 9-9,6 10-9,-2 7-8,-8 7-8,-11 6-8,-9 6-8,-9 4-8,-10-1-8,-9 1-7,-10-1-8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0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54908 48626 648,'5'-48'5,"9"7"9,10 6 10,9 7 10,6 6 4,4 6 0,3 7-1,3 6 0,1 4-3,1 4-4,-1 3-4,1 3-4,-6 6-9,-8 10-15,-10 9-13,-10 10-15,-9 6-9,-10 3-3,-9 4-4,-9 2-3,-6-2-1,1-10 5,0-10 2,0-9 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54858 48525 521,'24'-49'3,"-4"3"4,-3 3 4,-3 4 6,1 1 3,2 0 5,4 0 3,2 0 5,9 4 1,12 5-1,13 7-1,12 6-2,9 4 0,2-1-2,4 1-1,2-1 0,0 5-3,-8 10-2,-5 9-2,-7 9-2,-6 7-8,-6 3-16,-7 3-15,-6 3-14,-8 7-9,-9 9-2,-10 10-1,-9 9-3,-10 1 3,-9-6 5,-10-6 6,-9-6 6,-3-7 3,3-6-2,3-6 1,3-7-1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2"/>
    </inkml:context>
    <inkml:brush xml:id="br0">
      <inkml:brushProperty name="width" value="0.053" units="cm"/>
      <inkml:brushProperty name="height" value="0.053" units="cm"/>
      <inkml:brushProperty name="color" value="#F2395B"/>
    </inkml:brush>
  </inkml:definitions>
  <inkml:trace contextRef="#ctx0" brushRef="#br0">54908 49332 415,'-42'5'49,"15"9"5,16 10 4,16 9 5,6 10-3,-4 9-12,-2 9-11,-3 10-12,-5 8-9,-7 6-5,-6 7-7,-6 6-6,-5 0-4,-3-7-1,-3-6-1,-3-6-1,1-5-6,7-3-6,6-3-9,6-3-7,11-19-7,16-35-4,16-35-5,16-34-4,12-24 4,10-13 10,9-12 12,9-13 11,6-3 8,-1 6 3,1 6 4,-1 7 3,-1 8 8,-4 9 15,-2 10 13,-4 9 14,-3 10 6,-3 9 0,-3 9-1,-3 10 0,-5 13-3,-7 15-5,-5 17-4,-7 15-6,-13 14-7,-18 13-9,-20 12-9,-18 13-10,-15 10-9,-9 5-6,-9 8-8,-10 5-7,-7-3-4,-2-12 0,-4-13 0,-3-13-1,4-12 1,9-13 1,9-12 2,10-13 1,14-14 3,19-16 4,18-16 3,20-16 5,16-6 2,12 3 3,13 4 2,12 2 2,9 6 6,2 5 13,4 7 10,2 6 12,-4 5 4,-12 3-2,-13 4-2,-13 2-3,-14 10-2,-16 16-2,-16 15-3,-15 16-2,-19 10-5,-23 3-7,-21 3-8,-23 3-7,-10 0-7,-1-3-6,0-3-8,1-3-6,-2-4-3,-4-2 2,-2-4 2,-4-3 1,4-5 3,9-6 4,9-6 4,10-7 4,10-5 7,8-8 10,11-5 10,8-7 10,17-2 11,22 4 9,21 3 11,23 3 9,21-1 1,18-7-10,19-6-11,19-7-10,16-4-6,13-3-5,12-4-3,12-3-3,11 1-5,5 2-3,7 4-5,6 3-5,-1 3-8,-10 3-14,-9 3-13,-10 3-13,-19 4-3,-28 3 5,-28 3 7,-29 3 6,-15 1-2,1 1-7,0 0-8,0-1-8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2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58139 50292 614,'7'-43'92,"12"16"-15,12 16-14,13 16-15,4 11-11,-7 6-7,-7 6-7,-5 7-7,-7 4-20,-6 4-30,-7 3-32,-6 3-30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2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57685 51200 734,'-16'-22'9,"20"7"18,18 5 18,19 7 18,9 6-1,1 7-22,-1 5-20,0 7-22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5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66975 46808 500,'-2'123'91,"-3"-6"-21,-2-7-22,-4-6-21,-5-1-11,-6 3-3,-7 2-1,-5 5-2,-6 0-2,-3 1-3,-2-1-1,-4 1-4,-2-1-1,1 1-2,-1 0-2,1-1-2,1-5 0,3-14-1,4-12 1,2-12 1,5-12 0,7-9-1,6-10 1,6-9-1,8-15 0,10-23 0,9-22-2,9-22 0,14-18 0,15-12 0,15-12 1,17-14 1,9-2 0,3 6-1,3 6 1,3 6 0,-1 7 0,-6 6 2,-7 7 2,-6 5 2,-4 6 0,1 3 0,0 2 0,0 4 0,-5 6 1,-10 10 3,-9 9 2,-9 10 3,-7 4 2,-3 1 3,-3-1 3,-3 1 4,-3 8 1,-4 20 4,-2 19 3,-4 19 2,-3 9 0,-3 0-3,-3 0-3,-4 0-3,-4 2-3,-7 2-2,-5 4-2,-7 4-2,-5 2-1,-3 3-2,-3 4-2,-4 3-1,1 0-2,3-4-2,3-2-3,3-4-2,4-1-3,2-1-4,4 1-5,2 0-5,11-5-6,15-10-11,16-9-9,15-9-11,12-10-1,6-9 4,6-10 6,7-9 5,-2-8 4,-10-7 5,-9-6 5,-9-6 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6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32566 325 550,'10'-29'53,"4"5"-8,3 5-9,5 5-8,2 3-7,1 2-2,1 3-4,1 1-3,-1 1-1,-3 2 0,-3 0 0,-3 2 0,-2 1-4,-3 2-10,-1 2-9,-2 2-9,-2 1-5,-2 3-1,-2 2 0,-2 2-1,-2 0 3,-2 1 8,-2 0 6,-2-1 8,-2 2 5,-3 1 3,-4 3 3,-2 2 3,-2 1 4,-3 3 2,-1 1 2,-3 2 4,1 1 1,3-3 1,3-2-1,3-1 1,2-3-2,2-1-1,3-2-2,1-2-2,3-2-8,4-1-14,4-1-13,4-1-15,6-3-6,7-8-2,9-6-1,7-7-1,4-5 1,0-2 4,1-2 4,-1-1 4,-2 1 4,-6 3 5,-4 4 5,-5 5 5,-4 1 5,-2 2 3,-4 0 5,-3 2 3,-2 1 6,-4 2 9,-3 2 9,-2 2 8,-4 2 3,-4 3-2,-3 4-1,-5 2-3,-3 3-3,-1 1-4,-3 3-4,-1 2-5,-4 0-3,-5 2-3,-4 1-4,-6 1-3,-2 2-2,0 1-1,0 2-1,0 3-1,1-2 0,2-2 0,2-3 1,1-3 1,5-3 2,8-4 4,6-5 4,7-3 4,8-5 0,11-4-5,12-6-5,10-4-4,8-5-5,8-3-1,7-5-4,6-3-2,5-2-2,1 3 0,3 1 1,2 3-1,-1 2-1,-5 2-2,-3 4-2,-4 3-2,-5 1-4,-4 2-5,-5 1-5,-5 0-5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6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70004 47464 519,'-1'-41'11,"-4"19"8,-3 19 7,-3 19 8,-5 14 2,-6 9-1,-6 10-3,-7 10-2,-5 5-3,-2 4-2,-4 3-2,-3 3-2,0 2-1,4 0 0,2-1 0,3 1 1,4 0-2,3 0-2,3-1-2,3 1-3,5 0-3,6 0-3,7-1-4,6 1-2,6-3-5,6-7-6,7-6-6,6-7-6,8-7-6,10-10-3,8-9-5,11-9-4,2-7-2,-2-3-1,-4-4-2,-3-2 0,-4-7 2,-7-9 4,-7-10 5,-5-9 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6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70509 47868 558,'0'-41'93,"0"19"-17,0 19-15,0 19-17,0 12-9,0 7-4,0 6-4,0 6-4,-2 5-4,-2 3-4,-4 4-4,-3 2-5,-3 4-5,-4 3-7,-2 3-6,-4 3-5,-1-3-8,0-9-6,-1-10-6,1-10-7,3-13-5,6-20-4,7-18-4,6-20-3,6-12 5,6-6 13,7-7 13,6-6 13,3 0 11,1 7 7,-1 5 7,0 7 8,0 7 4,0 5 2,1 7 2,-1 6 1,0 4 3,0-1 1,1 1 1,-1-1 2,2 0-3,3 1-6,3-1-7,3 0-5,2 2-8,0 3-5,0 4-7,0 2-7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7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71165 47363 427,'0'-157'48,"0"37"1,0 38 1,0 37 0,0 30-2,0 18-8,0 19-7,0 19-7,0 13-4,0 6 1,0 6-1,0 6 1,0 6-1,0 2-2,0 4-1,0 3-2,-3 4-3,-6 7-2,-7 6-3,-6 6-2,-3 4-5,-1 0-4,1-1-5,0 1-4,0-2-5,-1-3-5,1-4-5,0-2-4,1-8-4,4-13-3,2-13-2,4-12-2,5-19-3,6-26 0,6-24-2,6-26-1,12-20 3,15-17 7,16-15 7,16-15 7,6-3 6,-3 14 5,-3 12 6,-4 12 5,-2 10 6,-4 7 4,-2 5 6,-4 7 6,-5 11 7,-6 16 12,-6 16 11,-7 15 11,-11 15 0,-15 12-11,-16 13-13,-16 12-12,-6 4-7,2-7-3,5-6-4,2-6-2,3-6-4,4-2-3,2-3-4,4-4-3,16-9-7,28-16-8,28-15-10,29-17-9,12-12-2,-3-9 5,-3-10 4,-3-9 6,-5-4 3,-6 4 1,-6 3 1,-7 3 2,-7 3 3,-10 3 3,-10 3 3,-9 4 5,-11 7 9,-13 13 19,-12 13 17,-13 12 17,-6 10 5,0 6-8,-1 7-8,1 5-8,3 4-7,6 0-4,7 0-5,6 0-4,1 0-3,-3 0-3,-3-1-2,-3 1-2,0 2-1,3 2-1,4 4 0,2 3-1,5 0-5,7-3-13,5-4-10,8-2-12,7-9-4,9-12 2,10-13 4,9-12 2,5-11 3,0-10 3,1-9 4,-1-10 3,-3-5 2,-7 1 4,-6-1 4,-5 1 2,-9 0 2,-10-1-1,-8 1 0,-11-1-1,-5 2 1,-4 3 5,-3 4 5,-3 2 5,-5 4 1,-6 3 0,-6 3-1,-7 3-1,-6 5-4,-6 6-9,-7 7-9,-6 6-8,-3 6-4,0 6-1,0 7-1,0 6 0,4 2-2,10-4-4,10-2-4,9-4-3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7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73690 46909 469,'3'-46'3,"6"10"5,7 9 5,6 10 6,7 7 4,5 7 3,7 6 2,7 7 4,4 10-1,3 17-2,3 15-2,4 15-3,-1 9 0,-2 0 0,-4 0 2,-3-1 0,-3 1 0,-3 0-1,-4 0-2,-2-1-1,-9 4-3,-12 6-1,-12 7-3,-14 6-3,-16 7-5,-23 11-7,-22 8-9,-22 10-7,-13 8-7,-2 7-3,-4 5-3,-3 7-4,6-9 1,16-26 7,16-25 6,16-25 7,10-15-7,7-3-17,7-2-17,5-4-19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8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75507 47767 570,'29'-46'69,"5"10"-8,7 9-9,7 10-8,9 4-7,12 1-3,13-1-3,13 1-3,7 0-4,4 5-6,3 2-5,3 3-5,-2 2-4,-6 0-1,-6 0-1,-6 0-1,-9 0-4,-9 0-10,-9 0-9,-10 0-9,-9 3-7,-10 7-7,-9 6-5,-9 6-8,-7 3 1,-4 0 5,-2 1 6,-3-1 6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8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75103 48777 592,'-34'0'10,"30"0"19,33 0 20,31 0 19,20 0 2,10 0-12,10 0-14,9 0-13,4 0-10,1 0-6,-1 0-6,1 0-6,-4 0-4,-6 0-3,-6 0-3,-6 0-3,-5 0-8,-4 0-11,-2 0-12,-4 0-11,-8 0-5,-12 0 0,-13 0 1,-12 0 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9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80051 47414 444,'27'-44'7,"3"12"13,3 13 13,3 13 14,-1 12 4,-6 13-8,-7 13-6,-7 12-6,-2 8-6,0 3-4,-1 3-3,1 4-5,-7 7-2,-12 13-2,-13 13-1,-13 12-2,-10 9 0,-10 2 0,-10 3 2,-9 4-1,-5 1-1,1 1-4,-1-1-4,0 0-5,4-8-2,5-15 0,7-16-2,7-16 0,21-37-4,39-56-6,37-57-6,38-56-7,25-23-1,13 13 5,13 12 5,12 13 4,3 10 5,-6 6 6,-6 6 5,-7 6 6,-9 10 2,-13 13-1,-12 12 0,-13 13-1,-16 17 8,-19 22 18,-18 23 17,-20 21 17,-13 15 3,-11 6-13,-8 6-12,-10 7-14,-7 2-7,-2 1-2,-4 0-3,-3 0-2,0 1-1,3 3-2,4 4 0,2 3-1,4-2-1,3-6-4,3-7-2,3-5-2,5-6-3,6-2-4,7-4-2,5-3-4,9-3-5,9-3-9,10-4-9,9-2-8,13-7-5,16-10-1,15-8-1,16-11 0,0-5 3,-16-4 10,-15-3 9,-16-3 9,-9-2 5,1 1-1,0-1-2,0 1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9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83181 47161 448,'-72'-78'53,"5"43"-1,8 44 1,5 45-1,3 25-4,1 6-6,-1 6-7,1 7-6,-1 5-4,1 3-1,-1 2-1,1 4 0,1-1-2,3-7-2,4-6-1,2-7-2,7-4-4,9-3-6,10-4-6,10-2-6,8-4-6,10-3-4,10-3-5,9-4-5,7-7-4,2-13-4,4-12-5,3-13-5,8-13-1,12-12 2,13-13 2,13-13 2,0-10 2,-13-10 3,-13-10 3,-12-9 4,-10 2 2,-6 12 2,-6 13 3,-7 12 2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9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83636 47565 487,'0'-85'11,"0"31"21,0 32 22,0 32 21,0 21 4,0 14-13,0 11-13,0 14-13,-2 9-10,-3 6-4,-2 6-6,-4 7-5,-5 2-6,-6-4-7,-7-3-5,-5-3-6,-4-5-8,0-6-10,0-6-9,0-7-10,2-8-6,3-9-3,3-9-3,3-11-2,3-11 1,4-17 10,2-15 8,4-16 8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29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83434 48272 696,'94'-93'6,"-12"16"14,-12 15 12,-13 16 13,-7 13 5,1 10-5,-1 8-4,1 11-4,-1 4-13,1 0-20,-1 0-21,1 0-20,-7-3-12,-13-7-5,-12-6-4,-12-6-5,-6-1 4,4 2 14,3 4 13,3 2 12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6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33814 948 534,'-8'-7'4,"1"1"9,-1 0 8,0 2 8,2 5 8,4 10 8,4 9 9,4 11 7,2 8-3,1 8-11,2 8-14,0 7-11,0 14-8,-1 20-3,0 20-2,-2 19-2,-1 10-6,-2 0-12,-2-1-12,-2 1-10,-1-10-5,0-21 1,0-21 1,0-20 1,1-15-2,2-10-8,2-10-7,2-9-7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30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84494 46959 378,'0'-48'2,"0"2"3,0 3 4,0 4 3,0 12 8,0 22 11,0 23 12,0 21 10,-2 16 4,-2 10-3,-4 9-5,-3 10-3,-5 9-5,-6 9-7,-7 10-6,-5 10-5,-4 6-5,0 3-1,0 3-2,0 3-1,-1-1-1,-4-7-1,-2-6-1,-4-6 0,0-5-7,3-3-14,3-4-13,4-2-14,4-10-8,7-16-6,6-15-4,6-16-4,11-29-4,16-41 1,16-40 0,16-42 1,12-16 5,10 10 13,9 10 12,9 9 12,4 9 9,-3 10 5,-4 9 4,-2 10 5,-6 8 5,-6 6 4,-6 6 3,-6 7 5,-7 6 3,-6 6 2,-6 6 1,-7 7 2,-4 6 0,-3 7 2,-4 6 0,-3 6 1,-9 9-1,-16 13-5,-16 13-3,-16 13-5,-7 7-4,-1 3-3,1 4-5,-1 3-4,6-5-4,8-13-3,11-12-3,8-13-4,15-12-5,19-13-6,18-13-5,20-12-7,11-12-2,3-8 2,3-11 0,3-9 1,-5 1 2,-12 8 6,-13 11 4,-12 8 5,-7 4 2,0-3 3,1-4 0,-1-2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30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85706 46858 467,'53'-45'4,"7"8"11,7 11 9,5 8 9,2 18 7,-3 25 2,-3 26 2,-3 25 3,-5 14-2,-6 3-4,-7 3-5,-6 3-5,-8 4-3,-9 3-3,-10 2-3,-9 5-2,-10 0-4,-9 1-5,-10-1-4,-9 1-6,-13 3-7,-15 6-11,-17 6-13,-15 7-10,-9-1-5,-4-5 6,-3-7 4,-3-6 4,8-13-2,19-19-11,18-19-10,20-18-10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30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88937 47111 475,'-2'-62'11,"-2"29"21,-4 29 22,-3 27 21,-10 28 6,-15 24-12,-16 26-11,-16 26-11,-9 7-11,-4-10-9,-2-8-9,-4-11-10,-9 1-4,-16 9-2,-16 10 0,-16 9-2,1-2-7,15-12-18,16-12-16,16-14-16,15-15-7,16-19 4,17-19 3,14-19 5,9-9 3,0-1 4,0 1 4,-1 0 4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3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87119 47464 476,'1'-47'5,"-2"6"9,1 6 10,0 7 10,8 17 8,16 28 8,15 29 7,17 28 7,7 18-1,0 5-10,0 8-11,0 5-10,-1 5-9,-4 3-9,-3 4-8,-3 3-7,0-2-9,4-7-6,2-5-6,3-7-7,1-8-5,-4-9-5,-3-10-4,-2-9-4,-6-9-4,-6-11-2,-6-8-3,-7-10-2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31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89846 46657 469,'1'-92'5,"4"19"10,3 20 9,3 18 10,3 18 6,4 15 3,2 16 4,4 16 3,-2 19-2,-6 22-6,-7 22-7,-6 22-5,-9 15-6,-13 6-4,-13 6-3,-12 6-5,-11 3-1,-10 1 0,-9-1-1,-9 1 0,-3-6-8,7-8-13,7-11-16,6-8-14,9-12-10,13-12-6,12-13-7,13-13-6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32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90754 47565 407,'0'-69'3,"0"12"5,0 13 5,0 12 6,-4 23 9,-10 31 14,-10 32 14,-9 31 14,-7 17 1,-2 4-14,-4 3-14,-3 3-13,3-3-8,10-10-4,9-9-2,10-9-4,11-9-10,12-6-15,13-6-17,12-6-16,12-15-5,9-21 3,10-23 5,9-22 4,4-17 5,1-13 2,0-12 5,-1-13 2,-4-7 4,-9 1 4,-10 0 2,-9-1 4,-10 3 3,-10 2 4,-8 4 3,-11 2 4,-7 9 5,-6 12 4,-7 13 6,-6 12 5,-5 9 2,-3 2-2,-3 4-1,-3 3-2,12 4-4,29 7-7,28 6-9,28 7-7,17 1-6,2-3-5,4-4-6,3-2-4,1-2-1,0 0 6,1 0 5,-1 0 6,-6 1 5,-13 4 7,-12 3 5,-13 3 7,-9 3 5,-7 4 5,-5 2 4,-8 4 4,-4 3 3,-3 3 0,-3 3-1,-3 3 1,-5 5 0,-7 6 1,-6 7 0,-6 6 0,-3 3-1,0 0-4,-1 0-3,1 0-3,2-1-4,2-4-4,4-2-3,2-4-3,8 0-5,8 3-9,10 3-7,10 4-7,10-9-5,13-18-1,13-19-1,13-19-1,8-16 0,8-13 3,5-12 2,7-13 2,-2-9 3,-9-7 1,-10-5 2,-9-8 1,-8-2 2,-6 0 4,-7-1 2,-6 1 4,-8 3 2,-9 6 0,-10 6 1,-9 7 0,-13 6 1,-16 6-1,-15 7-1,-16 6 0,-18 10-3,-18 12-6,-20 12-6,-18 14-5,-15 12-6,-9 12-5,-9 13-5,-10 13-6,11 1 0,31-9 4,33-9 5,30-10 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1:59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59250 53624 624,'-44'66'9,"12"32"16,14 31 16,11 32 17,4 3 4,-6-25-10,-7-25-9,-6-26-9,-4-7-9,1 8-8,0 11-8,0 9-8,0 0-9,-1-10-9,1-9-9,0-10-9,3-9-4,6-9 1,6-10 1,7-9 1,5-15 0,3-19 0,2-18-1,5-19 0,0-10 2,1 0 7,-1 0 5,1 0 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0"/>
    </inkml:context>
    <inkml:brush xml:id="br0">
      <inkml:brushProperty name="width" value="0.05031" units="cm"/>
      <inkml:brushProperty name="height" value="0.05031" units="cm"/>
      <inkml:brushProperty name="color" value="#00BFF3"/>
    </inkml:brush>
  </inkml:definitions>
  <inkml:trace contextRef="#ctx0" brushRef="#br0">60209 53573 437,'2'-72'0,"3"5"2,3 8 0,3 5 1,0 3 3,-3 1 5,-4-1 3,-2 1 6,-2 12 5,0 25 8,0 26 7,0 25 7,0 17 2,0 10-6,0 9-6,0 10-4,-3 6-6,-7 3-4,-5 3-5,-8 3-4,-2 4-4,0 3-3,0 2-3,-1 4-3,1 0-1,0-3 1,0-3 0,0-3 1,2-9-5,8-12-8,5-12-9,7-14-9,12-18-7,20-25-8,18-26-8,19-25-7,13-18 2,7-14 10,5-12 12,7-12 9,-2-1 7,-9 13 2,-10 12 2,-9 14 1,-11 10 4,-13 10 8,-12 9 8,-13 9 7,-8 11 7,-4 8 7,-2 10 8,-3 10 6,-5 9 1,-7 9-5,-6 10-7,-6 9-6,-4 7-5,-5 3-1,-2 3-3,-3 3-2,1-1-2,7-7-3,6-6-4,6-7-3,7-2-2,5-1-2,8 1-1,5-1-3,12-10 0,15-23 0,16-22 2,16-21 0,12-20 0,10-16-4,10-15-4,9-16-2,6-11-2,3-7 0,4-5-1,2-7-1,-2 0 1,-10 6 0,-10 6 1,-9 7 1,-12 10 0,-17 12-1,-15 12-1,-16 13-1,-14 15 14,-12 15 27,-14 16 29,-12 16 29,-7 13 5,-4 14-16,-3 12-15,-4 13-17,4 5-9,9-4-4,10-3-3,10-3-5,4 0-3,0 4-3,0 2-4,0 3-4,4 3-4,10-1-3,10 0-3,9 0-3,7-2-3,2-2 0,4-4 0,3-3-2,-2-3 1,-6-3-2,-6-4 0,-7-2-1,-4-1 0,-3 4 4,-4 3 1,-3 2 4,-12 5 0,-23 2 3,-21 3 0,-23 4 1,-14 4-1,-6 6-6,-7 7-4,-5 7-6,-8-3-1,-5-9 1,-7-9 2,-6-10 1,8-9-4,22-10-8,22-9-8,22-10-9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0"/>
    </inkml:context>
    <inkml:brush xml:id="br0">
      <inkml:brushProperty name="width" value="0.03083" units="cm"/>
      <inkml:brushProperty name="height" value="0.03083" units="cm"/>
      <inkml:brushProperty name="color" value="#00BFF3"/>
    </inkml:brush>
  </inkml:definitions>
  <inkml:trace contextRef="#ctx0" brushRef="#br0">59553 54230 713,'-90'-46'5,"22"10"11,23 9 9,21 9 11,27 7 5,32 4 0,31 2 0,32 3 0,17 1-11,3-4-20,4-3-20,3-3-20,-9-2-14,-18 1-7,-19-1-6,-19 0-7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1"/>
    </inkml:context>
    <inkml:brush xml:id="br0">
      <inkml:brushProperty name="width" value="0.05292" units="cm"/>
      <inkml:brushProperty name="height" value="0.05292" units="cm"/>
      <inkml:brushProperty name="color" value="#00BFF3"/>
    </inkml:brush>
  </inkml:definitions>
  <inkml:trace contextRef="#ctx0" brushRef="#br0">64501 52614 415,'2'-68'6,"2"16"13,4 16 12,3 15 12,5 18 5,6 19-2,6 19-2,7 18-2,0 17-3,-7 12-3,-6 12-4,-6 14-4,-10 15-2,-12 19-1,-13 19-1,-12 19-2,-10 12-1,-7 7-5,-5 6-3,-7 6-3,-2 6-4,4 2-2,3 3-3,3 4-3,3-5 0,3-13 3,3-12 1,4-13 2,2-14-5,4-16-12,3-16-11,4-16-12,0-13-4,1-14 3,0-12 3,0-12 4,-1-20-2,1-25-7,0-25-6,0-25-6,3-14-2,6-4 4,6-3 4,7-2 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7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36052 105 636,'-14'-13'81,"4"6"-17,4 6-15,4 6-17,-1 8-8,-6 9 1,-5 10 2,-7 11 0,-1 2-4,3-2-13,3-4-11,3-2-12,2-4-8,2-3-1,2-5-4,3-3-1,2-5-5,5-3-3,6-4-6,4-4-3,3-3 3,-1-2 12,1-2 12,0-2 11,-2-1 7,-1 2 1,-2 0 1,-2 2 0,-3 1 4,-1 2 9,-2 2 7,-2 2 8,-3 2 3,-3 5-1,-5 4-1,-4 3-2,-2 3-2,1-1-3,-1 1-5,0-1-3,2-1-5,1-3-5,2-3-7,2-2-5,4-4-7,4-3-8,6-2-9,4-4-8,2-1 1,0 0 7,-2 0 8,-1 0 9,1 2 5,0 2 3,1 3 3,2 4 2,-2 1 3,-1 3 1,-2 2 1,-2 1 1,-2 2 5,-2 0 6,-2-1 6,-2 1 6,-1-2 3,0-3-4,0-3-2,0-2-3,0-7-7,0-9-8,0-8-11,1-9-9,0-3-15,3 3-19,4 3-20,2 3-20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1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64753 52311 531,'-1'-159'7,"-4"34"14,-3 35 13,-3 35 14,0 25 6,3 16-4,3 15-3,4 17-4,-4 18-4,-9 22-5,-10 23-7,-9 21-5,-10 17-5,-8 9-5,-11 9-3,-9 10-4,-3-2-8,3-13-8,3-12-10,3-13-9,5-10-6,7-11 0,5-8-1,7-10-1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1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65157 52008 517,'5'-44'13,"9"12"24,10 14 25,9 11 26,8 15 3,6 16-18,7 15-18,6 16-18,1 12-16,-2 5-15,-4 7-16,-3 6-15,-6-1-16,-10-10-17,-9-9-18,-10-10-17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3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85201 53018 509,'0'-55'12,"0"41"24,0 40 23,0 42 25,-2 24 3,-2 6-17,-4 6-16,-3 6-17,-5 2-12,-6-3-8,-7-3-8,-5-4-9,-4 1-6,0 3-8,0 2-7,0 4-8,3-3-5,7-9-5,6-10-4,6-10-5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3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85150 53977 639,'46'-69'6,"-10"12"10,-9 13 10,-9 12 11,-3 9 5,7 2-1,7 4-2,6 3-1,6 2-4,6 5-5,7 2-7,5 3-5,3 2-7,-3 0-7,-4 0-7,-3 0-7,-3 2-4,-4 3-2,-2 3-2,-4 3-1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3"/>
    </inkml:context>
    <inkml:brush xml:id="br0">
      <inkml:brushProperty name="width" value="0.05185" units="cm"/>
      <inkml:brushProperty name="height" value="0.05185" units="cm"/>
      <inkml:brushProperty name="color" value="#00BFF3"/>
    </inkml:brush>
  </inkml:definitions>
  <inkml:trace contextRef="#ctx0" brushRef="#br0">86463 52614 424,'-24'-47'0,"4"6"0,2 6 0,4 7 0,2 4 5,-1 3 12,1 4 12,-1 3 10,2 9 4,3 16-5,3 16-4,4 16-5,-1 12-3,-3 10-2,-3 9-2,-3 9-2,-1 7-1,-1 3-2,0 4-1,1 2-1,-4 2-2,-6 0-1,-6 0-2,-7 0-2,-1-5-1,3-9-2,2-10-1,5-9-1,0-5-4,1 0-4,0 0-4,0 0-4,-1 5-4,1 10-4,0 8-5,0 11-3,3-4-1,6-16 2,6-15 2,7-17 2,13-16 1,18-20-4,19-18-1,20-20-3,15-16 1,12-17 4,14-15 4,12-16 4,-2-2 3,-15 13 1,-17 12 0,-15 14 2,-12 10 7,-10 10 13,-10 9 14,-9 9 13,-8 11 5,-6 8-2,-7 10-2,-6 10-3,-7 7-1,-10 7-2,-10 6-2,-9 6-1,-7 5-2,-2 3-4,-4 4-2,-3 2-2,3 2-3,10 1-2,9-1-1,10 0-1,12-8-5,16-16-7,16-15-6,16-16-8,15-16-5,16-16-3,16-15-4,16-16-2,9-11-2,3-7-1,4-6 1,2-6-1,-4 0 2,-12 6 6,-14 6 4,-12 7 4,-14 8 6,-16 9 6,-16 9 6,-15 10 6,-13 10 8,-10 9 10,-9 9 9,-9 10 10,-7 9 4,-3 10-1,-3 9-3,-4 10 0,3 5-4,5-1-5,7 1-5,6-1-4,4 2-4,-1 3-5,1 4-2,-1 2-5,10 1-3,19-4-2,18-2-1,20-4-3,11-11-6,2-19-7,4-19-8,4-19-8,-1-16-4,-3-12 1,-3-12 1,-4-14 1,-5-6 3,-10 1 6,-10-1 5,-9 0 7,-9 4 3,-10 5 0,-10 7 1,-9 7 0,-9 7-1,-10 10-2,-9 9-2,-10 10-2,-8 5-4,-6 5-4,-6 2-4,-6 3-5,2 5-1,13 7 5,13 6 3,13 6 4,5 1 0,1-2-5,0-4-5,0-3-4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4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89543 53876 595,'-44'-25'3,"12"0"8,13 0 6,13-1 7,17 3 7,22 2 8,22 4 7,23 3 8,21 1-1,22 0-10,23 1-10,22-1-10,7 2-7,-6 3-7,-6 3-6,-6 4-7,-15 1-4,-21 0-2,-23 0-2,-22 0-3,-14 1 0,-6 4 0,-7 3-1,-6 3 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4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90603 53068 553,'-24'-48'6,"4"2"13,2 3 12,4 4 12,3 9 3,3 16-5,4 15-7,2 16-6,5 13-4,7 10-2,5 9-3,8 9-1,-3 12-2,-9 12 0,-9 12 0,-10 14 1,-10 10-2,-8 10-2,-11 9-2,-8 10-3,-4 7-5,3 7-7,3 7-10,4 5-7,4-7-3,7-23 5,6-21 5,6-23 5,3-15-9,1-10-21,-1-9-22,0-10-20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5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93329 53018 461,'-22'-63'9,"6"25"21,7 25 19,6 26 20,3 19 3,0 12-13,0 13-13,0 12-13,-2 8-7,-2 4 0,-4 2 0,-3 4 0,-7 5-3,-9 5-5,-9 8-4,-10 5-5,-1 2-6,6-3-7,6-3-8,7-4-8,3-4-5,-1-7-3,1-5-2,0-7-2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5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93127 53927 496,'24'-49'7,"-3"3"13,-4 3 13,-3 4 15,5 4 4,13 7-2,12 6-2,13 6-2,7 5-6,4 3-6,3 3-6,3 4-8,0 1-4,-3 0-4,-3 0-2,-3 0-3,-5 0-1,-6 0 2,-7 0 0,-6 0 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5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94289 52917 447,'0'-158'35,"0"38"1,0 38 2,0 38 3,1 35 3,4 31 6,3 31 5,3 33 6,-3 16-3,-10 4-14,-9 3-13,-9 3-13,-10 4-6,-10 8-2,-9 5 0,-9 7-1,0-1-9,9-5-13,9-7-16,10-7-14,8-10-9,6-16-3,7-16-3,6-15-3,12-18 1,20-19 6,18-19 4,19-19 6,13-15 6,6-14 7,7-11 8,6-14 8,-2-2 7,-9 5 6,-10 7 7,-9 7 7,-10 7 7,-9 10 10,-9 9 9,-10 9 10,-8 11 5,-7 8 3,-5 10 3,-7 10 1,-8 7-2,-9 7-10,-10 6-9,-9 6-10,-2 4-7,7-1-4,6 1-6,6-1-5,13-3-9,19-5-12,19-8-13,18-5-12,9-10-5,-4-13 5,-3-12 5,-3-13 5,7-13-1,15-12-4,16-13-4,16-12-6,-2-2 2,-19 9 6,-19 10 6,-18 9 6,-14 6 4,-5-1 0,-7 0 1,-6 0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7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37060 13 593,'9'-9'0,"1"0"0,3-2 0,2 0 0,-1 1 8,-1 3 16,-2 3 16,-2 2 16,-2 5 5,-1 6-8,0 5-8,-2 7-7,-3 5-9,-8 7-8,-6 5-9,-7 6-9,-3 1-2,1-4 2,1-4 2,1-4 3,1-4-11,2-5-24,3-5-23,1-4-23,2-4-7,1-1 10,0-1 10,2 0 9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5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95904 52665 415,'2'-119'1,"3"17"3,2 15 3,4 16 3,2 11 2,0 6 1,-1 7 2,1 6 1,3 6 3,6 7 2,6 6 4,7 6 2,4 8 1,4 10-1,3 9-2,3 9-1,3 12 0,3 12-1,3 13 0,4 12 0,-1 10 0,-2 6 0,-4 7 0,-3 6 1,-2 4-1,1 4-2,-1 3-1,1 3-3,-4 1-1,-6 1-5,-6 0-4,-7-1-3,-6 4-2,-6 6 0,-6 6-1,-7 7-1,-9 6-2,-13 6-8,-13 7-7,-12 6-7,-21 8-7,-28 9-6,-28 10-7,-29 9-5,-8-11-3,13-31 4,12-32 2,13-32 3,12-20 1,8-9 1,10-10 1,10-10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6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85958 51655 630,'-68'-46'0,"16"10"0,16 9 0,15 10 0,-2 7 5,-23 7 12,-22 6 10,-22 7 11,-3 5 2,16 7-8,15 7-7,17 6-9,-3 15-4,-18 26-1,-19 25-3,-19 25-1,-13 19-1,-6 13 2,-7 12 2,-5 13 0,-2 10 2,2 6-1,4 6-1,4 6-1,7 4 1,12-1-1,14 1 1,12-1 0,22-1-1,31-3-4,33-3-2,30-4-4,40-8-5,48-17-5,47-16-6,47-15-5,43-16-6,37-16-5,39-15-5,37-17-5,-12-17 0,-64-18 8,-62-20 6,-64-18 7,-36-9 2,-9 4-4,-10 3-2,-9 3-4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7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94693 46657 636,'123'-45'111,"-7"14"-27,-5 12-26,-7 13-27,0 6-12,7 0-2,5 0 1,7 0-1,-1 3-8,-10 6-17,-10 7-17,-9 6-15,-12 2-8,-16-4 3,-16-2 3,-16-4 3,-11 0 1,-7 3-1,-5 4 1,-7 2-1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8"/>
    </inkml:context>
    <inkml:brush xml:id="br0">
      <inkml:brushProperty name="width" value="0.0318" units="cm"/>
      <inkml:brushProperty name="height" value="0.0318" units="cm"/>
      <inkml:brushProperty name="color" value="#00BFF3"/>
    </inkml:brush>
  </inkml:definitions>
  <inkml:trace contextRef="#ctx0" brushRef="#br0">94844 47616 691,'-65'-2'4,"23"-3"5,21-2 8,23-4 5,29-2 8,39 0 7,37 1 6,38-1 8,24 2-5,9 3-14,10 3-16,9 4-15,2-1-11,-6-3-10,-7-2-9,-6-4-9,-21 0-6,-34 3-4,-36 3-5,-33 3-4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8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98025 45697 487,'-46'-79'78,"10"45"-6,9 43-4,10 45-6,1 29-7,-6 17-8,-7 15-10,-5 16-8,-6 14-6,-2 13-6,-4 12-4,-3 13-4,-2 3-6,1-6-7,-1-6-6,1-7-6,2-6-7,7-6-6,7-7-7,5-6-5,7-13-5,7-18-2,5-20-3,7-18-2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9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98984 46757 503,'-2'-67'3,"-2"15"4,-4 15 6,-3 17 5,-2 6 3,0-4 1,1-2 1,-1-4 1,-1 7 3,-3 15 8,-4 16 6,-2 16 7,-6 16 0,-6 16-8,-6 15-9,-6 16-7,0 8-5,6 0-4,6 0-2,7 0-4,5-5-2,8-9-2,5-10-2,7-9-2,16-11-7,25-13-10,25-12-11,25-13-11,13-18-3,0-21 3,0-23 4,0-22 3,-5-15 3,-9-10 3,-10-9 2,-9-10 3,-13-2 4,-15 7 3,-17 6 3,-15 7 5,-14 7 3,-13 10 4,-12 9 5,-14 10 3,-3 8 4,2 6 3,3 6 2,4 7 3,10 7-2,20 10-8,18 9-6,20 10-8,21 5-7,26 0-6,25-1-6,25 1-6,10-2-2,-7-3 2,-6-4 3,-6-2 3,-13 0 3,-19 2 3,-19 4 2,-18 3 3,-23 5 12,-25 6 24,-25 7 23,-26 5 22,-9-5-9,7-20-45,5-18-43,7-20-44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9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100246 45596 426,'0'-36'42,"0"28"10,0 29 10,0 28 10,0 18 0,0 11-11,0 8-10,0 11-12,-1 8-7,-4 11-6,-3 8-5,-3 10-6,-3 11-4,-4 13-3,-2 13-2,-4 12-2,-4 8-6,-7 3-4,-6 3-7,-6 3-5,-4 1-8,1-4-10,-1-3-11,1-3-9,2-11-3,7-19 6,7-19 4,5-19 6,6-18 3,2-15 0,4-16 2,3-15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09"/>
    </inkml:context>
    <inkml:brush xml:id="br0">
      <inkml:brushProperty name="width" value="0.05512" units="cm"/>
      <inkml:brushProperty name="height" value="0.05512" units="cm"/>
      <inkml:brushProperty name="color" value="#00BFF3"/>
    </inkml:brush>
  </inkml:definitions>
  <inkml:trace contextRef="#ctx0" brushRef="#br0">102013 47111 399,'2'-47'0,"3"6"0,2 6 0,4 6 0,4-1 4,2-9 7,4-10 9,2-9 8,4-5 2,3 0-3,3-1-3,3 1-2,1 0-4,-4 0-2,-3 0-4,-3 0-2,-4 3-2,-2 6 1,-4 7 0,-3 6 1,-15 8 0,-29 9 0,-29 10 0,-27 9 0,-18 18 1,-7 25 2,-6 25 1,-6 25 3,3 16 0,13 7-1,12 5-1,13 8 0,11-1-2,10-7 0,9-5-2,9-7-1,8-6-1,7-7-4,6-6-2,6-6-3,12-9-2,15-13 2,15-13 0,17-13 1,14-9-4,12-6-8,13-6-8,13-7-9,9-10-3,6-11 3,7-14 2,6-12 2,-3-11 0,-12-10-1,-14-9-3,-12-10-2,-12 0 3,-14 10 8,-11 10 6,-14 8 7,-9 9 6,-6 6 1,-6 6 4,-7 7 1,-3 18 11,0 33 20,0 30 18,0 32 20,-2 16 2,-3 0-14,-3 0-15,-3 0-14,3 2-11,10 3-8,9 2-8,10 4-7,5 5-3,4 6-1,4 7 0,2 5 0,-1-4-6,-7-16-13,-6-15-13,-6-17-14,-4-10-10,1-7-8,0-6-10,-1-6-8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15"/>
    </inkml:context>
    <inkml:brush xml:id="br0">
      <inkml:brushProperty name="width" value="0.05435" units="cm"/>
      <inkml:brushProperty name="height" value="0.05435" units="cm"/>
      <inkml:brushProperty name="color" value="#F2395B"/>
    </inkml:brush>
  </inkml:definitions>
  <inkml:trace contextRef="#ctx0" brushRef="#br0">96561 50948 404,'69'-110'47,"-12"31"-7,-13 31-6,-13 33-6,11 41-2,30 55 2,32 53 3,32 54 3,1 20 0,-28-12-1,-28-13 0,-29-13-1,-13-8-1,4-2-4,2-4-3,4-3-3,-1-3-3,-7-3-4,-7-4-2,-5-2-4,-4-9 0,0-12-1,1-13 1,-1-12 0,-3 1-2,-6 16-2,-7 16-5,-6 16-3,-6 4-2,-6-6-1,-7-6-2,-6-7-1,-8 0-2,-10 7 0,-9 6-1,-9 6-1,-8 1-1,-7-7-1,-6-7 1,-6-5-1,-3-6-1,-1-2 2,1-4-1,0-3 1,3-6-4,6-9-11,6-10-9,7-10-10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15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96611 55391 452,'0'-38'9,"0"25"19,0 26 19,0 25 18,2 19 4,2 12-11,4 13-10,3 13-11,0 7-9,-3 4-4,-3 3-5,-3 3-5,-4-2-2,-3-5 0,-3-8-1,-3-5 1,-3-5-2,-3-4-2,-4-2-2,-2-4-3,8-14 0,23-25 0,22-25 2,22-26 0,27-25 1,32-25-3,31-25-1,31-26-2,23-17-3,12-9-8,13-10-6,13-10-7,2 0-7,-6 5-7,-5 7-8,-8 6-7,-23 17 0,-41 29 10,-41 28 8,-41 28 10,-22 15 1,-3 0-7,-3 0-6,-4-1-7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8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36794 1140 701,'13'-5'26,"-3"8"7,-4 6 6,-4 7 6,-3 4-1,0-1-7,-2 1-9,0-1-8,-2 1-6,0 0-6,-1-1-4,-1 1-4,-1-2-5,2-3-2,1-3-3,0-2-2,3-5-9,4-3-11,4-4-12,4-3-13,4-7-1,5-6 9,5-7 9,5-7 9,1 0 6,-2 6 5,-1 5 4,-3 6 4,-2 5 9,-5 3 13,-3 2 14,-4 4 13,-5 4 9,-5 6 2,-4 5 3,-5 7 4,-4 2-7,-2 1-12,-1-1-15,-3 1-13,1-2-11,1-3-7,2-3-9,3-3-8,0-2-3,0-2 3,1-2 3,-1-2 1,4-3 4,8-2 5,8-4 4,8-2 4,3-2 7,1 0 7,-1 0 8,1 1 7,-2 0 2,-3 2-5,-3 2-5,-2 2-4,-5 3-8,-3 4-10,-4 3-10,-3 5-11,-5 2-2,-2 0 6,-3-1 5,-3 1 6,-2-1 5,1-1 7,-1-1 5,1 0 6,0-3 5,2-1 4,3-2 3,1-2 4,6-2 3,8-2 1,9-2 3,10-2 1,3-2-4,2-2-13,1-2-11,1-1-12,-1-2-5,-1 0 0,-3 0 1,-1 1 1,-3 0-5,-3 2-13,-3 2-13,-2 2-12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19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64955 51857 444,'22'58'89,"-6"16"-19,-6 16-17,-7 16-18,-5 19-7,-2 21 3,-4 23 4,-3 22 3,-5 3-1,-6-16-6,-7-15-5,-5-16-6,-9 1-4,-9 19-2,-10 19-3,-9 19-1,-4 18-4,-1 15-2,0 16-2,1 16-4,-4 1-2,-7-12-2,-5-13-1,-7-12-2,-4-9-2,-4-2 0,-3-4 0,-3-3-2,6-8 0,16-12-1,16-13-1,16-12-1,10-18-2,7-22-1,7-23-2,5-21-2,7-32-4,7-40-9,5-42-9,7-41-7,6-25-1,6-10 9,7-9 7,6-9 8,3 1 6,1 13 2,-1 12 2,0 13 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19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64753 52715 497,'0'-55'2,"0"-10"3,0-9 4,0-10 3,0 4 7,0 15 8,0 16 9,0 16 9,0 21 2,0 24-3,0 26-3,0 25-4,-7 16-3,-17 6-4,-16 7-3,-15 6-4,-11 6-3,-7 6-4,-6 7-3,-6 6-3,-3 0-4,0-6-7,-1-7-5,1-6-6,3-6-4,6-6-1,6-7-2,7-6-2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7:02:19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64905 52210 392,'46'2'4,"-10"2"7,-9 4 8,-10 3 7,2 11 7,13 20 7,12 17 6,13 20 8,4 7 0,-3-8-5,-2-5-4,-4-7-5,-2-3-4,1 0-4,-1 1-4,1-1-3,-4-3-4,-6-7-3,-6-5-4,-7-7-3,-1-3-9,3-1-17,3 1-16,3 0-16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22"/>
    </inkml:context>
    <inkml:brush xml:id="br0">
      <inkml:brushProperty name="width" value="0.05541" units="cm"/>
      <inkml:brushProperty name="height" value="0.05541" units="cm"/>
      <inkml:brushProperty name="color" value="#F2385B"/>
    </inkml:brush>
  </inkml:definitions>
  <inkml:trace contextRef="#ctx0" brushRef="#br0">49700 25100 397,'-40'-44'27,"23"13"10,22 12 9,22 13 10,10 4-1,1-3-8,-1-3-10,1-2-8,-1-1-6,1 3-3,-1 3-1,1 4-3,1 2-2,3 4-1,3 3-2,4 3-1,-1 1-2,-3 1-1,-3-1 0,-2 1-1,-1-1-1,3 1-1,3-1-1,4 1 0,1-1-1,0 1 0,0-1 1,0 1 0,0-3-1,0-2-1,0-3-2,0-3 0,0-4-1,0-3 1,0-3 0,0-2 1,0-1 0,0 3 1,0 3 0,0 4 0,0 5 1,0 10 3,0 10 1,0 9 1,0-1 2,0-8-2,0-10 0,0-9-1,0-5 0,0 0-1,0 0 0,0 0 0,3-2-1,6-3 0,7-3 0,6-2 0,6-1-2,6 3-1,7 3 0,6 4-3,-2-1 0,-9-3 1,-10-3 0,-8-2 0,0-3 1,14 1-1,11-1 1,14 1-1,-4 4 0,-19 9 0,-18 10 0,-19 10 1,-5 2 0,9-3-2,10-3 0,10-2 0,2-3-1,-3 1 0,-3-1 0,-2 1 1,-5-1-1,-2 1 0,-3-1 0,-3 1-1,-1-1 0,4 1 1,3-1-1,3 1 1,1-3 0,1-2 2,-1-3 1,1-3 1,-1-1 1,1 4-1,-1 3 1,1 3-1,-1-1 0,1-2 1,-1-3-1,1-3 0,-1-2 0,1 0 0,-1 0 0,1 0 0,-1 0 0,1 0 0,-1 0 0,1 0-1,1-2 1,3-3 0,3-3 0,4-2 0,-1-3 0,-3 1 0,-3-1 0,-2 1-1,-1 1 0,3 3 1,3 3-1,4 4 1,-1 1-1,-3 0 0,-3 0 0,-2 0 0,-1 0-1,3 0 0,3 0 0,4 0-1,1 0 1,0 0-1,0 0 0,0 0 0,1-2 0,4-3 0,3-3 0,3-2 0,1-3 0,1 1 1,-1-1 0,1 1 0,1 1 1,3 3-1,3 3 0,4 4 0,-1 2 0,-3 4 2,-3 3 0,-2 3 2,-3-1 0,1-2 0,-1-3 0,1-3-1,-3-1 1,-2 4-1,-3 3-1,-3 3 0,-2 1-1,0 1 0,0-1-1,0 1 0,-2-3-1,-3-2 0,-3-3 0,-2-3-1,0-2 0,7 0 0,6 0 1,7 0 0,0 1 0,-2 4 0,-3 3-1,-3 3 1,-2-1 0,0-2-1,0-3-1,0-3 1,-4-2-1,-5 0 0,-7 0 0,-5 0-1,-4 0 0,0 0 1,0 0-1,0 0 0,-13-4-13,-24-5-28,-26-7-28,-24-5-27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23"/>
    </inkml:context>
    <inkml:brush xml:id="br0">
      <inkml:brushProperty name="width" value="0.04671" units="cm"/>
      <inkml:brushProperty name="height" value="0.04671" units="cm"/>
      <inkml:brushProperty name="color" value="#F2385B"/>
    </inkml:brush>
  </inkml:definitions>
  <inkml:trace contextRef="#ctx0" brushRef="#br0">62800 25100 471,'-27'-25'1,"-3"0"3,-3 0 2,-2 0 3,5 4 9,16 10 17,15 10 15,17 9 16,8 4 2,4 1-14,3-1-13,3 1-14,10-1-7,20 1-1,18-1-2,20 1-1,3-1-2,-8 1-5,-10-1-3,-9 1-5,-5-3-1,0-2-1,0-3 0,0-3 0,4-2-1,10 0 1,10 0 0,9 0 1,6-2-1,3-3 2,3-3 0,4-2 1,4-3 0,6 1-2,7-1 0,6 1 0,1-1-1,-3 1 0,-3-1 1,-2 1 1,-5-1 0,-2 1-1,-3-1 1,-3 1 0,-2 1 0,0 3-1,0 3 0,0 4 1,0 1-2,0 0 1,0 0 0,0 0 0,-7 0 0,-11 0 1,-14 0-1,-11 0 2,-6 0 0,4 0 0,3 0 1,3 0 1,3 0-1,3 0 1,3 0 0,4 0 0,1 0-1,0 0 1,0 0-1,0 0 0,0 0 0,0 0-2,0 0 0,0 0-2,1 0-1,4 0 0,3 0 0,3 0-1,1-2 0,1-3 0,-1-3 0,1-2-1,-3-1 0,-2 3 0,-3 3 0,-3 4 0,-7 1 0,-9 0 0,-10 0 1,-8 0 0,-8 0 1,-2 0 0,-3 0 1,-3 0 0,-1 0 1,4 0-1,3 0 1,3 0 1,3 0-1,3 0 1,3 0-1,4 0 1,-1 0 0,-3 0-1,-3 0 0,-2 0 0,-6 0 0,-6 0 0,-6 0 0,-6 0-1,-4 0-1,1 0-4,-1 0-4,1 0-3,-1-2-3,1-3-3,-1-3-3,1-2-3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26"/>
    </inkml:context>
    <inkml:brush xml:id="br0">
      <inkml:brushProperty name="width" value="0.03933" units="cm"/>
      <inkml:brushProperty name="height" value="0.03933" units="cm"/>
      <inkml:brushProperty name="color" value="#F2385B"/>
    </inkml:brush>
  </inkml:definitions>
  <inkml:trace contextRef="#ctx0" brushRef="#br0">3300 28900 559,'-25'-25'0,"0"0"0,0 0 0,0 0 0,1 1 0,4 4 0,3 3 0,3 3 0,1 1 0,1 1-1,-1-1 0,1 1 0,1-3 1,3-2 3,3-3 4,4-3 3,4-1 2,6 4 3,7 3 3,6 3 2,4 9 0,4 16-2,3 15-3,3 17-1,1 5-3,1-3 0,-1-3-2,1-2-1,-1-5-1,1-2 0,-1-3 1,1-3-1,1-2 0,3 0-2,3 0 0,4 0-2,4-4 0,6-5 0,7-7 1,6-5 1,3-4-1,0 0 0,0 0-1,0 0 0,0 0-1,0 0 0,0 0 0,0 0 0,1 0-1,4 0 1,3 0 0,3 0 0,3-4 0,3-5-1,3-7 1,4-5 0,1-4 0,0 0 2,0 0 2,0 0 0,1 1 1,4 4 0,3 3-1,3 3-1,1 1 1,1 1-2,-1-1-1,1 1 0,-4 1-2,-6 3 1,-6 3-1,-6 4-1,-2 1 0,3 0 1,3 0 1,4 0 0,2 0 1,4 0 0,3 0 0,3 0 1,-1 0 0,-2 0-2,-3 0 0,-3 0-2,-1 0-1,4 0 1,3 0 1,3 0 1,3 1-1,3 4 0,3 3-1,4 3-1,1-1 0,0-2 0,0-3-1,0-3-1,0-1 1,0 4 0,0 3 0,0 3 1,1-1 0,4-2 2,3-3 0,3-3 1,1-2 1,1 0-1,-1 0 1,1 0-1,2-4 1,7-5-1,6-7 0,7-5 0,0-4 1,-2 0 0,-3 0 1,-3 0 1,-6 3 0,-5 6-1,-7 7-2,-5 6-2,-4 3 0,0 0 0,0 0 1,0 0-1,1 1 1,4 4 2,3 3 0,3 3 1,-1 1 1,-2 1-2,-3-1 0,-3 1-1,-4-1-1,-3 1 0,-3-1-2,-2 1 0,-8-1-1,-8 1-1,-10-1-1,-9 1-1,-5 1 0,0 3 1,0 3 0,0 4 2,-2-1-1,-3-3 0,-3-3-1,-2-2-1,-1-5 0,3-2 1,3-3 0,4-3 2,-3-1 0,-5 4 0,-7 3 1,-5 3 1,-3-1 1,4-2-1,3-3 1,3-3 1,1-2 0,1 0 0,-1 0 0,1 0 1,2 0-1,7 0 1,6 0 1,7 0 0,2 0 0,1 0-1,-1 0 0,1 0-2,-3 0 0,-2 0 0,-3 0 1,-3 0 0,-1 0 0,4 0 0,3 0 0,3 0 1,1-2 0,1-3-1,-1-3-1,1-2 0,-4-3 0,-6 1-1,-6-1 0,-6 1-1,-6 1 0,-2 3-1,-3 3-1,-3 4 0,-2 1-1,0 0 1,0 0 0,0 0 0,0 1 0,0 4 0,0 3 1,0 3-1,1 1 1,4 1 0,3-1 0,3 1 2,3-3-1,3-2 1,3-3-1,4-3 1,1-2-1,0 0 1,0 0 0,0 0 1,0 0-1,0 0 1,0 0-1,0 0 1,-4 0-2,-5 0-2,-7 0-2,-5 0-3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27"/>
    </inkml:context>
    <inkml:brush xml:id="br0">
      <inkml:brushProperty name="width" value="0.03653" units="cm"/>
      <inkml:brushProperty name="height" value="0.03653" units="cm"/>
      <inkml:brushProperty name="color" value="#F2385B"/>
    </inkml:brush>
  </inkml:definitions>
  <inkml:trace contextRef="#ctx0" brushRef="#br0">22400 28950 602,'-41'0'24,"19"0"-2,19 0-1,19 0-1,12 0-2,6 0-1,7 0-1,6 0-2,6 0 0,6 0-1,7 0-2,6 0 0,6 0 0,6 0-1,7 0 0,6 0 0,4-2-1,4-3-1,3-3-1,3-2-1,3-3 0,3 1-2,3-1-1,4 1-1,-1 1 0,-3 3 1,-3 3 2,-2 4 1,-5 1 1,-2 0-1,-3 0 1,-3 0 0,-2 1-1,0 4-1,0 3-3,0 3 0,1-1-2,4-2 1,3-3-1,3-3 1,-2-4 0,-6-3-1,-6-3 1,-6-2 1,-4-1-1,1 3 1,-1 3 1,1 4 0,-1 1 0,1 0 0,-1 0 0,1 0-1,-4 0 0,-6 0 0,-6 0 0,-6 0 0,-2 0 1,3 0-2,3 0 0,4 0 0,1 0-1,0 0 0,0 0 0,0 0 1,3 0-1,6 0 1,7 0-1,6 0 1,3 0 0,0 0 0,0 0 0,0 0 0,0 0 0,0 0-1,0 0-1,0 0-1,1 0 0,4 0 0,3 0 0,3 0-1,3 0 1,3 0 0,3 0 1,4 0 0,1-4 0,0-5 1,0-7 0,0-5 1,6-4 0,13 0 1,12 0 1,13 0 1,9-4 0,6-5-1,7-7-1,6-5 0,-2-1-1,-9 6 0,-10 7-2,-8 6 0,-8 4-2,-2 4 0,-3 3 0,-3 3-2,-9 1-2,-11 1-2,-14-1-4,-11 1-2,-14 1-2,-11 3-2,-14 3-1,-11 4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2"/>
    </inkml:context>
    <inkml:brush xml:id="br0">
      <inkml:brushProperty name="width" value="0.03194" units="cm"/>
      <inkml:brushProperty name="height" value="0.03194" units="cm"/>
      <inkml:brushProperty name="color" value="#F2385B"/>
    </inkml:brush>
  </inkml:definitions>
  <inkml:trace contextRef="#ctx0" brushRef="#br0">2750 750 688,'-4'-36'34,"-5"28"-1,-7 28 0,-5 29 0,-6 15-2,-3 3-4,-3 3-4,-2 4-3,-5 2-3,-2 4 0,-3 3-1,-3 3-1,1-5-5,6-12-7,7-13-9,6-12-8,3-7-8,0 1-6,0-1-6,0 1-8,6-10-3,13-19-1,12-18-1,13-19-1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2"/>
    </inkml:context>
    <inkml:brush xml:id="br0">
      <inkml:brushProperty name="width" value="0.02962" units="cm"/>
      <inkml:brushProperty name="height" value="0.02962" units="cm"/>
      <inkml:brushProperty name="color" value="#F2385B"/>
    </inkml:brush>
  </inkml:definitions>
  <inkml:trace contextRef="#ctx0" brushRef="#br0">2650 1200 742,'23'-25'-15,"-3"0"4,-3 0 3,-2 0 3,0 1 6,7 4 9,6 3 8,7 3 9,0 1 2,-2 1-5,-3-1-5,-3 1-5,-2 1-4,0 3-1,0 3-3,0 4-2,-2 5-1,-3 10 0,-3 10 0,-2 9 1,-5 6 0,-2 3 0,-3 3 1,-3 4 1,-4 1 0,-3 0 1,-3 0 0,-2 0 2,-6 1-1,-6 4-1,-6 3 0,-6 3-1,-7 3-1,-6 3 1,-6 3 1,-6 4 0,-7 2-1,-6 4-2,-6 3-3,-6 3-1,-1 1-2,7 1-4,6-1-2,7 1-4,2-4-2,1-6-4,-1-6-2,1-6-3,2-7-4,7-6-5,6-6-4,7-6-4,4-9-1,3-8 6,3-10 5,4-9 5,2-9 5,4-5 4,3-7 5,3-5 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2"/>
    </inkml:context>
    <inkml:brush xml:id="br0">
      <inkml:brushProperty name="width" value="0.02857" units="cm"/>
      <inkml:brushProperty name="height" value="0.02857" units="cm"/>
      <inkml:brushProperty name="color" value="#F2385B"/>
    </inkml:brush>
  </inkml:definitions>
  <inkml:trace contextRef="#ctx0" brushRef="#br0">2100 2000 770,'4'-44'33,"10"13"2,10 12 0,9 13 2,6 7-4,3 4-8,3 3-7,4 3-8,-1 3-7,-3 3-6,-3 3-6,-2 4-7,-5 2-7,-2 4-5,-3 3-7,-3 3-6,-4-2 0,-3-6 5,-3-6 5,-2-6 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8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37020 1950 592,'-14'2'9,"6"4"19,5 4 19,4 3 19,3 3 3,0 0-12,0-1-13,0 1-13,-3 1-9,-4 5-5,-6 3-6,-4 5-5,-4 1-9,-3 2-13,-3 1-14,-3 1-13,-1-3-7,1-4-1,1-4-2,1-6-1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3"/>
    </inkml:context>
    <inkml:brush xml:id="br0">
      <inkml:brushProperty name="width" value="0.03188" units="cm"/>
      <inkml:brushProperty name="height" value="0.03188" units="cm"/>
      <inkml:brushProperty name="color" value="#F2385B"/>
    </inkml:brush>
  </inkml:definitions>
  <inkml:trace contextRef="#ctx0" brushRef="#br0">3050 2100 690,'-29'93'60,"-5"-11"-17,-7-14-15,-5-11-17,-4-3-10,0 10-1,0 10-2,0 9-2,0 2 0,0-2 1,0-3 0,0-3 1,3-7 2,6-9 0,7-10 0,6-8 2,18-22-2,32-30-1,31-32-2,32-30-2,15-17-1,0 1-1,0-1 0,0 1 0,-4 4 1,-5 9 1,-7 10 1,-5 10 1,-9 8 2,-9 10-2,-10 10 1,-8 9-1,-14 13 4,-15 20 11,-15 18 9,-16 20 9,-10 8 3,-3 1-5,-3-1-6,-2 1-4,-9 7-3,-12 16-1,-13 15-1,-12 17 0,-10 10-3,-6 6-2,-6 7-3,-6 6-3,-6-1-2,-2-5-3,-3-7-3,-3-5-2,-1-8-4,4-5-3,3-7-5,3-5-3,7-12-4,14-16-3,11-15-4,14-15-4,11-18 0,14-19 0,11-18 3,14-19 1,7-10 4,3 1 6,3-1 5,4 1 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3"/>
    </inkml:context>
    <inkml:brush xml:id="br0">
      <inkml:brushProperty name="width" value="0.03161" units="cm"/>
      <inkml:brushProperty name="height" value="0.03161" units="cm"/>
      <inkml:brushProperty name="color" value="#F2385B"/>
    </inkml:brush>
  </inkml:definitions>
  <inkml:trace contextRef="#ctx0" brushRef="#br0">1750 2950 695,'6'-66'40,"13"19"-1,12 19 0,13 19 0,9 15-3,6 13-4,7 12-5,6 13-5,4 12-5,4 13-7,3 12-6,3 13-7,1 6-5,1 0-2,-1 0-3,1 0-3,-1-4-5,1-5-10,-1-7-8,1-5-8,-7-11-2,-12-11 7,-13-14 6,-12-11 7,-9-9 5,-2-3 2,-3-3 3,-3-2 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3"/>
    </inkml:context>
    <inkml:brush xml:id="br0">
      <inkml:brushProperty name="width" value="0.0289" units="cm"/>
      <inkml:brushProperty name="height" value="0.0289" units="cm"/>
      <inkml:brushProperty name="color" value="#F2385B"/>
    </inkml:brush>
  </inkml:definitions>
  <inkml:trace contextRef="#ctx0" brushRef="#br0">4150 750 761,'-25'-29'1,"0"-5"4,0-7 4,0-5 2,3-1 6,6 6 4,7 7 7,6 6 5,9 6 0,13 6-6,12 7-6,13 6-6,6 3-5,0 0-4,0 0-5,0 0-3,0 6-5,0 13-3,0 12-5,0 13-3,-2 6-4,-3 0-5,-3 0-4,-2 0-4,-8 4-1,-8 10 3,-10 10 4,-9 9 2,-7-5 4,-3-19 3,-3-18 2,-2-19 4,-3-8 2,1 3 1,-1 3 3,1 4 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4"/>
    </inkml:context>
    <inkml:brush xml:id="br0">
      <inkml:brushProperty name="width" value="0.02928" units="cm"/>
      <inkml:brushProperty name="height" value="0.02928" units="cm"/>
      <inkml:brushProperty name="color" value="#F2385B"/>
    </inkml:brush>
  </inkml:definitions>
  <inkml:trace contextRef="#ctx0" brushRef="#br0">3600 1600 751,'-80'-2'33,"41"-3"3,40-3 4,42-2 4,27-3-4,16 1-11,15-1-11,17 1-10,5-3-7,-3-2-5,-3-3-3,-2-3-3,-5-4-5,-2-3-3,-3-3-5,-3-2-3,-7 0-3,-9 7-1,-10 6 0,-8 7-2,-12 2 0,-12 1 1,-13-1 1,-12 1 1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5"/>
    </inkml:context>
    <inkml:brush xml:id="br0">
      <inkml:brushProperty name="width" value="0.03264" units="cm"/>
      <inkml:brushProperty name="height" value="0.03264" units="cm"/>
      <inkml:brushProperty name="color" value="#F2385B"/>
    </inkml:brush>
  </inkml:definitions>
  <inkml:trace contextRef="#ctx0" brushRef="#br0">4050 1850 673,'-49'1'0,"4"4"0,3 3 0,3 3 0,4 1 8,7 1 14,6-1 15,7 1 15,5 2 0,7 7-14,6 6-16,7 7-15,0 5-8,-2 7-2,-3 6-2,-3 7-2,-2 2-2,0 1-4,0-1-4,0 1-2,0-6-3,0-8-2,0-10-2,0-9-2,3-15-1,6-18-1,7-19-2,6-18-2,6-14 4,6-5 6,7-7 7,6-5 7,3-1 4,0 6 3,0 7 3,0 6 2,-2 4 2,-3 4-2,-3 3 0,-2 3-1,-1 3 5,3 3 12,3 3 12,4 4 12,-1 2 3,-3 4-5,-3 3-5,-2 3-5,-5 6-5,-2 9-3,-3 10-3,-3 10-4,-7 7-5,-9 6-8,-10 7-7,-8 6-7,-9 4-6,-6 4-2,-6 3-3,-6 3-3,-6-1 0,-2-2 1,-3-3 3,-3-3 1,-2-6 3,0-5 4,0-7 3,0-5 3,3-8 2,6-5 2,7-7 1,6-5 1,12-12 3,19-16 3,19-15 3,19-15 5,9-6 0,0 7 0,0 6-2,0 7-1,-4 4-1,-5 3 0,-7 3 1,-5 4 0,-8 7-2,-5 13-1,-7 12-4,-5 13-1,-6 6-3,-3 0 1,-3 0-1,-2 0-1,-6-4-2,-6-5-4,-6-7-4,-6-5-4,-1-14-2,7-18 3,6-19 0,7-18 3,4-14 1,3-5 0,3-7 1,4-5 1,1-3 2,0 4 2,0 3 3,0 3 2,-2 7 3,-3 14 5,-3 11 5,-2 14 4,-1 21 7,3 31 10,3 32 9,4 31 10,1 17-1,0 3-11,0 3-12,0 4-11,1-1-6,4-3-2,3-3-2,3-2-1,1 0-3,1 7-4,-1 6-3,1 7-5,-3-4-1,-2-12-1,-3-13 0,-3-12 0,-2-9-1,0-2 2,0-3-1,0-3 1,-5-9-1,-9-11-4,-10-14-4,-8-11-3,-4-14-1,3-11 5,3-14 5,4-11 3,5-9 4,10-3 1,10-3 2,9-2 1,6 0 3,3 7 1,3 6 1,4 7 3,1 5 0,0 7 1,0 6 1,0 7 0,0 5-1,0 7 0,0 6-1,0 7-1,-5 10 0,-9 16-1,-10 15 0,-8 17 0,-9 11 2,-6 10 3,-6 10 3,-6 9 3,-6 2 2,-2-2-2,-3-3 0,-3-3-1,-1-6-1,4-5 1,3-7-1,3-5 1,14-19-2,25-27-5,25-28-3,25-28-5,17-26-3,9-21-2,10-22-3,10-22-1,2-13-1,-3-3 0,-3-3 0,-2-2 1,-5 0-3,-2 7-3,-3 6-4,-3 7-5,-6 5 0,-5 7 1,-7 6 4,-5 7 2,-6 7 4,-3 9 6,-3 10 7,-2 10 6,-9 21 11,-12 34 19,-13 35 16,-12 35 18,-9 13 0,-2-6-20,-3-6-19,-3-6-18,-2-7-14,0-6-7,0-6-6,0-6-7,3-13-7,6-19-9,7-18-9,6-19-8,4-12 0,4-2 6,3-3 7,3-3 8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5"/>
    </inkml:context>
    <inkml:brush xml:id="br0">
      <inkml:brushProperty name="width" value="0.034" units="cm"/>
      <inkml:brushProperty name="height" value="0.034" units="cm"/>
      <inkml:brushProperty name="color" value="#F2385B"/>
    </inkml:brush>
  </inkml:definitions>
  <inkml:trace contextRef="#ctx0" brushRef="#br0">5900 450 647,'46'-21'13,"-5"10"4,-7 10 2,-5 9 3,-1 6 3,6 3 2,7 3 1,6 4 2,10 4 0,17 6-3,15 7-4,16 6-3,10 6-2,7 6-2,6 7-1,7 6-2,4 3-5,3 0-7,3 0-6,4 0-7,-3 0-9,-5 0-12,-7 0-10,-5 0-10,-14-5-3,-18-9 6,-19-10 8,-18-8 6,-15-8 5,-9-2 4,-10-3 3,-8-3 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6"/>
    </inkml:context>
    <inkml:brush xml:id="br0">
      <inkml:brushProperty name="width" value="0.03334" units="cm"/>
      <inkml:brushProperty name="height" value="0.03334" units="cm"/>
      <inkml:brushProperty name="color" value="#F2385B"/>
    </inkml:brush>
  </inkml:definitions>
  <inkml:trace contextRef="#ctx0" brushRef="#br0">6400 1800 659,'-40'-22'52,"23"6"-14,22 7-13,22 6-14,18 3-6,16 0-1,15 0-1,17 0 0,5 1 0,-3 4 0,-3 3-1,-2 3 1,-8 4 1,-8 7-1,-10 6 2,-9 7 0,-10 5 0,-9 7 0,-10 6-1,-8 7 1,-11 4 0,-8 3 1,-10 3 1,-9 4 1,-9-3 1,-5-5-1,-7-7-1,-5-5-1,-4-4-1,0 0 0,0 0-1,0 0 0,0-7-3,0-11-1,0-14-3,0-11-3,1-15-4,4-16-5,3-15-5,3-15-6,6-14-2,9-8 1,10-10 0,10-9 0,8-2 1,10 6 0,10 7-1,9 6 0,4 7 4,1 10 6,-1 10 6,1 9 7,-4 7 6,-6 7 5,-6 6 6,-6 7 5,-4 5 5,1 7 1,-1 6 3,1 7 2,-4 5 1,-6 7 0,-6 6-1,-6 7 0,-9 7-1,-8 9-2,-10 10-3,-9 10-3,-5 4-2,0 0-2,0 0-2,0 0-1,0-4-5,0-5-7,0-7-8,0-5-6,3-8-8,6-5-7,7-7-8,6-5-8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8"/>
    </inkml:context>
    <inkml:brush xml:id="br0">
      <inkml:brushProperty name="width" value="0.0332" units="cm"/>
      <inkml:brushProperty name="height" value="0.0332" units="cm"/>
      <inkml:brushProperty name="color" value="#F2385B"/>
    </inkml:brush>
  </inkml:definitions>
  <inkml:trace contextRef="#ctx0" brushRef="#br0">5650 650 662,'-40'-25'29,"23"0"6,22 0 4,22 0 6,15 0-2,9 0-9,10 0-8,10 0-10,4-2-6,0-3-1,0-3-2,0-2-2,0-1-1,0 3-1,0 3-1,0 4-1,-5 7-5,-9 13-10,-10 12-11,-8 13-9,-11 10-1,-8 10 8,-10 10 9,-9 9 9,-10 9 5,-9 9 3,-10 10 2,-8 10 1,-6 0 4,1-5 1,-1-7 2,1-5 2,-3-6 1,-2-3 1,-3-3 1,-3-2 0,-1-5-1,4-2 0,3-3-2,3-3 0,-1-2-2,-2 0-2,-3 0-1,-3 0-2,1-4-1,6-5-3,7-7-3,6-5-3,9-8-4,13-5-7,12-7-6,13-5-6,16-12-2,23-16 1,22-15 2,22-15 1,13-14 1,7-8 1,6-10 0,7-9 1,-3-2 3,-8 6 3,-10 7 5,-9 6 4,-13 10 5,-16 17 3,-15 15 5,-15 16 4,-12 7 2,-6 1 2,-6-1 0,-6 1 2,-15 12 4,-21 25 7,-22 25 8,-22 25 6,-16 14 0,-9 3-9,-10 3-8,-8 4-9,-8 1-6,-2 0-1,-3 0-3,-3 0-2,-6-2-2,-5-3 0,-7-3-2,-5-2-1,-1-5 0,6-2 3,7-3 3,6-3 2,10-9 2,17-11 3,15-14 2,16-11 3,24-15 1,35-16-3,35-15-1,34-15-2,27-11-1,23-2-1,22-3-1,22-3-1,12-2-2,3 0-3,3 0-1,4 0-4,-1 1-1,-3 4-1,-3 3-2,-2 3 0,-11 3 0,-15 3 0,-15 3 1,-16 4 2,-13 2-4,-9 4-9,-10 3-8,-8 3-9,-11 3-2,-8 3 3,-10 3 2,-9 4 4,-12 1 1,-11 0 1,-14 0 0,-11 0 0,-11-2 3,-5-3 5,-7-3 4,-5-2 5,-3-3 2,4 1 3,3-1 1,3 1 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8"/>
    </inkml:context>
    <inkml:brush xml:id="br0">
      <inkml:brushProperty name="width" value="0.03635" units="cm"/>
      <inkml:brushProperty name="height" value="0.03635" units="cm"/>
      <inkml:brushProperty name="color" value="#F2385B"/>
    </inkml:brush>
  </inkml:definitions>
  <inkml:trace contextRef="#ctx0" brushRef="#br0">6600 1400 605,'-25'-27'-3,"0"-3"-5,0-3-6,0-2-5,0-1-2,0 3 3,0 3 2,0 4 3,0-1 11,0-3 17,0-3 19,0-2 18,4 8 8,10 22-3,10 22-2,9 23-2,7 20-6,7 23-7,6 22-9,7 22-8,2 21-6,1 22-5,-1 22-3,1 23-6,1 31-7,3 45-13,3 43-12,4 45-12,1 6-7,0-27 0,0-28 0,0-28 0,-4-38 2,-5-47 4,-7-47 3,-5-46 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39"/>
    </inkml:context>
    <inkml:brush xml:id="br0">
      <inkml:brushProperty name="width" value="0.03267" units="cm"/>
      <inkml:brushProperty name="height" value="0.03267" units="cm"/>
      <inkml:brushProperty name="color" value="#F2385B"/>
    </inkml:brush>
  </inkml:definitions>
  <inkml:trace contextRef="#ctx0" brushRef="#br0">8100 300 673,'-24'25'40,"4"0"-6,3 0-7,3 0-6,-2 6-4,-6 13-2,-6 12-2,-6 13-1,-1 1-3,7-9-1,6-10-3,7-8-2,4-4-3,3 3-7,3 3-5,4 4-7,4-1-2,6-3 1,7-3 1,6-2 2,4-5 1,4-2 1,3-3 1,3-3 1,-2-1 0,-6 4 1,-6 3 2,-6 3 0,-7 6 1,-6 9 1,-6 10 2,-6 10 1,-10 4 2,-12 0 0,-13 0 2,-12 0 0,-4-5 1,7-9 1,6-10 2,7-8 0,13-11 3,22-8 3,22-10 4,23-9 3,6-2 1,-5 6-3,-7 7-2,-5 6-3,-6 3-1,-3 0 0,-3 0-2,-2 0 0,-5 1 0,-2 4 1,-3 3 2,-3 3 2,1-11-3,6-25-8,7-25-7,6-25-8,6-22-3,6-19 0,7-18 1,6-19-1,6-21 0,6-21-2,7-22-4,6-22-2,1 3 4,-3 28 8,-3 28 10,-2 29 9,-3 16 5,1 7 3,-1 6 3,1 7 1,-6 8 2,-8 14 0,-10 11 0,-9 14-1,-9 25 4,-5 42 8,-7 40 7,-5 41 8,-12 23 1,-16 6-9,-15 7-7,-15 6-7,-6-5-8,7-16-11,6-15-8,7-15-10,5-15-6,7-12-4,6-13-2,7-12-4,7-12-3,9-8-1,10-10-3,10-9-2,5-7 3,4-3 7,3-3 8,3-2 7,-1-3 4,-2 1 1,-3-1 1,-3 1 2,-10 4 2,-16 9 2,-15 10 4,-15 10 3,-11 7 1,-2 6 1,-3 7 0,-3 6 0,-2 3 2,0 0-1,0 0 1,0 0 0,0 0 1,0 0 0,0 0 1,0 0 1,3-4 0,6-5 1,7-7 1,6-5 0,15-9-1,26-9-3,24-10-1,26-8-4,18-14-2,13-15-2,12-15-4,13-16-2,4-7 0,-3 4 1,-3 3 1,-2 3 1,-14 7-1,-21 14-5,-22 11-6,-22 14-4,-24 5-2,-24 1-1,-26-1-1,-24 1 0,-10 1 3,6 3 7,7 3 9,6 4 6,6 1 8,6 0 8,7 0 7,6 0 7,6 4 3,6 10-1,7 10-1,6 9-1,4 6-3,4 3-4,3 3-3,3 4-3,-2 2-6,-6 4-6,-6 3-7,-6 3-6,-6 1-7,-2 1-6,-3-1-7,-3 1-6,-1-6-5,4-8-1,3-10-2,3-9-1,10-10 0,20-9 5,18-10 2,20-8 5,8-4 5,1 3 9,-1 3 7,1 4 8,-1 1 6,1 0 1,-1 0 4,1 0 1,-6 0 2,-8 0 0,-10 0 1,-9 0 0,-7-4-1,-3-5-3,-3-7-2,-2-5-3,-3-8-5,1-5-8,-1-7-7,1-5-9,-1 0-4,1 10 3,-1 10 1,1 9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5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40830 587 519,'-7'-6'12,"2"6"22,2 4 24,2 6 23,1 5 3,0 7-16,0 7-16,0 7-17,0 3-11,0 2-7,0 0-6,0 2-7,-1-1-6,0 0-9,-2-1-7,0-2-9,-1 2-7,0 2-7,0 4-8,1 2-8,-1-3-2,0-10 2,0-9 4,0-10 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8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37500 2650 707,'36'14'-6,"-8"-3"15,-6-2 16,-6-4 15,-6-1 9,1 0-1,-2 0 1,0 0 0,-1-1-20,1-2-38,1-2-39,2-2-39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4:40"/>
    </inkml:context>
    <inkml:brush xml:id="br0">
      <inkml:brushProperty name="width" value="0.04273" units="cm"/>
      <inkml:brushProperty name="height" value="0.04273" units="cm"/>
      <inkml:brushProperty name="color" value="#F2385B"/>
    </inkml:brush>
  </inkml:definitions>
  <inkml:trace contextRef="#ctx0" brushRef="#br0">10100 350 514,'4'-52'2,"10"-3"4,10-3 4,9-2 4,-1 10 3,-8 25 2,-10 25 3,-9 25 2,-10 25-2,-9 25-7,-10 25-7,-8 25-7,-8 9-2,-2-6 2,-3-6 2,-3-6 3,1-9-3,6-8-9,7-10-8,6-9-9,4-10-1,4-9 6,3-10 5,3-8 5,6-9 5,9-6 2,10-6 2,10-6 1,11-10 2,17-12 0,15-13-1,16-12-1,7-9-1,1-2-4,-1-3-3,1-3-4,-6-1-2,-8 4-2,-10 3-1,-9 3-1,-13 9 0,-16 16 3,-15 15 3,-15 17 2,-15 10 6,-12 6 8,-13 7 9,-12 6 9,-2 4 6,9 4 3,10 3 3,10 3 3,7 1 0,6 1-3,7-1-3,6 1-4,4 1-2,4 3-4,3 3-2,3 4-3,4 2-2,7 4-2,6 3-3,7 3-2,2 3-1,1 3 0,-1 3 0,1 4-1,-3 4 0,-2 6-2,-3 7-1,-3 6-1,-4 1 0,-3-3 0,-3-3 1,-2-2 1,-14-3 0,-21 1-3,-22-1-1,-22 1-3,-24-1-3,-24 1-5,-26-1-5,-24 1-6,-12-6 0,4-8 4,3-10 3,3-9 4,4-7-9,7-3-22,6-3-22,7-2-22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1"/>
    </inkml:context>
    <inkml:brush xml:id="br0">
      <inkml:brushProperty name="width" value="0.03416" units="cm"/>
      <inkml:brushProperty name="height" value="0.03416" units="cm"/>
      <inkml:brushProperty name="color" value="#F2385B"/>
    </inkml:brush>
  </inkml:definitions>
  <inkml:trace contextRef="#ctx0" brushRef="#br0">7950 1350 643,'4'-155'10,"10"41"10,10 40 9,9 42 11,7 21 3,7 3-4,6 3-2,7 4-4,-1 4-5,-6 6-5,-6 7-5,-6 6-6,-4 3-3,1 0-2,-1 0-2,1 0-2,-1 0-4,1 0-10,-1 0-8,1 0-10,-6 0-4,-8 0 0,-10 0-1,-9 0 0,-7 3 0,-3 6-2,-3 7-1,-2 6-1,-5 1 2,-2-3 4,-3-3 6,-3-2 4,-2-6 5,0-6 4,0-6 4,0-6 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2"/>
    </inkml:context>
    <inkml:brush xml:id="br0">
      <inkml:brushProperty name="width" value="0.03299" units="cm"/>
      <inkml:brushProperty name="height" value="0.03299" units="cm"/>
      <inkml:brushProperty name="color" value="#F2385B"/>
    </inkml:brush>
  </inkml:definitions>
  <inkml:trace contextRef="#ctx0" brushRef="#br0">7450 2100 666,'-68'1'-25,"17"4"13,15 3 13,16 3 13,5 4 10,-2 7 7,-3 6 7,-3 7 7,1 2 1,6 1-6,7-1-7,6 1-6,1 4-4,-3 9-5,-3 10-5,-2 10-3,-1 10-4,3 13-5,3 12-2,4 13-4,-1 4-5,-3-3-4,-3-3-5,-2-2-5,-1-8-1,3-8 0,3-10 2,4-9 1,1-12-3,0-11-3,0-14-6,0-11-5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3"/>
    </inkml:context>
    <inkml:brush xml:id="br0">
      <inkml:brushProperty name="width" value="0.04024" units="cm"/>
      <inkml:brushProperty name="height" value="0.04024" units="cm"/>
      <inkml:brushProperty name="color" value="#F2385B"/>
    </inkml:brush>
  </inkml:definitions>
  <inkml:trace contextRef="#ctx0" brushRef="#br0">7050 2800 546,'-16'-25'4,"19"0"7,19 0 8,19 0 7,13-2 3,10-3-2,10-3-3,9-2-3,4-1-2,1 3-2,-1 3-4,1 4-3,2 1-2,7 0 0,6 0-2,7 0 0,0 1-1,-2 4 0,-3 3-1,-3 3 0,-1 1-1,4 1-1,3-1-2,3 1 0,-1-1-1,-2 1-1,-3-1 0,-3 1-1,-7 1 0,-9 3 1,-10 3 0,-8 4 0,-12 4 0,-12 6-1,-13 7-3,-12 6 0,-12 6-2,-8 6 0,-10 7-1,-9 6 0,-13 4 0,-16 4 1,-15 3 1,-15 3 0,-12 4 2,-6 7 0,-6 6 1,-6 7 0,-7-1 1,-6-6-1,-6-6 1,-6-6-1,-1-4 0,7 1 1,6-1 2,7 1 0,8-6 1,14-8 2,11-10 1,14-9 2,7-7 0,3-3-1,3-3-2,4-2-1,13-8 5,26-8 12,24-10 11,26-9 11,13-7 2,4-3-7,3-3-8,3-2-6,10-3-7,20 1-6,18-1-5,20 1-5,3-1-5,-8 1-3,-10-1-2,-9 1-4,-7 1-1,-3 3 3,-3 3 1,-2 4 2,-11 2-2,-15 4-5,-15 3-4,-16 3-5,-15 3-3,-11 3 0,-14 3 0,-11 4 0,-12-1 2,-9-3 3,-10-3 4,-8-2 3,-8-5 4,-2-2 2,-3-3 3,-3-3 3,2-4 2,10-3 2,10-3 2,9-2 2,6-3 3,3 1 5,3-1 5,4 1 4,2 7 9,4 16 13,3 15 12,3 17 12,3 21 1,3 28-11,3 28-11,4 29-11,2 15-9,4 3-6,3 3-6,3 4-6,-1-4-4,-2-9-1,-3-10-2,-3-8 0,-1-8-2,4-2-5,3-3-4,3-3-3,-1-9-3,-2-11-1,-3-14-1,-3-11 0,-9-11 0,-11-5-2,-14-7 1,-11-5-1,-9-8 1,-3-5 5,-3-7 3,-2-5 5,-6-8 1,-6-5 0,-6-7-1,-6-5 0,1-6 0,9-3 1,10-3-1,10-2 2,7 0 2,6 7 4,7 6 5,6 7 5,12 0 5,19-2 6,19-3 5,19-3 6,13-4 0,10-3-6,10-3-5,9-2-5,4-6-7,1-6-7,-1-6-6,1-6-7,1-4-7,3 1-7,3-1-6,4 1-6,-1-1-4,-3 1 1,-3-1 0,-2 1 0,-3-3 2,1-2 5,-1-3 4,1-3 5,-3-6 4,-2-5 4,-3-7 5,-3-5 4,-6-1 3,-5 6 1,-7 7 1,-5 6 0,-8 7 2,-5 10 3,-7 10 1,-5 9 2,-9 18 11,-9 29 19,-10 28 19,-8 28 18,-4 10 4,3-5-16,3-7-13,4-5-15,1-3-10,0 4-5,0 3-4,0 3-6,0 7-3,0 14-1,0 11-1,0 14-2,-2 2-1,-3-6-3,-3-6-1,-2-6-3,-1-10-1,3-12 0,3-13 1,4-12 0,2-24-9,4-34-19,3-35-19,3-33-20,3-14-1,3 10 16,3 10 15,4 9 15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3"/>
    </inkml:context>
    <inkml:brush xml:id="br0">
      <inkml:brushProperty name="width" value="0.04266" units="cm"/>
      <inkml:brushProperty name="height" value="0.04266" units="cm"/>
      <inkml:brushProperty name="color" value="#F2385B"/>
    </inkml:brush>
  </inkml:definitions>
  <inkml:trace contextRef="#ctx0" brushRef="#br0">10300 1750 515,'0'-146'2,"0"10"2,0 10 4,0 9 3,0 12 3,0 16 5,0 15 3,0 17 5,0 27 6,0 41 6,0 40 7,0 42 6,1 24 0,4 9-10,3 10-8,3 10-9,-1 13-7,-2 19-3,-3 19-5,-3 19-3,-2 23-4,0 28-1,0 28-3,0 29-2,1 5-4,4-15-6,3-15-6,3-16-6,6-2-6,9 13-4,10 12-5,10 13-5,2-1-1,-3-11 1,-3-14 2,-2-11 2,-6-29 3,-6-44 6,-6-43 5,-6-44 7,-4-29 3,1-11 1,-1-14 2,1-11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3"/>
    </inkml:context>
    <inkml:brush xml:id="br0">
      <inkml:brushProperty name="width" value="0.03153" units="cm"/>
      <inkml:brushProperty name="height" value="0.03153" units="cm"/>
      <inkml:brushProperty name="color" value="#F2385B"/>
    </inkml:brush>
  </inkml:definitions>
  <inkml:trace contextRef="#ctx0" brushRef="#br0">9650 2850 697,'-2'-55'2,"-3"-9"5,-3-10 4,-2-8 5,3 3 3,14 20 0,11 18 1,14 20 2,10 10 1,9 3 3,10 3 4,10 4 3,5 5-2,4 10-9,3 10-7,3 9-9,-2 7-6,-6 7-8,-6 6-6,-6 7-7,-9-3-4,-8-8 1,-10-10 1,-9-9-1,-7-5-3,-3 0-9,-3 0-8,-2 0-9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3"/>
    </inkml:context>
    <inkml:brush xml:id="br0">
      <inkml:brushProperty name="width" value="0.03161" units="cm"/>
      <inkml:brushProperty name="height" value="0.03161" units="cm"/>
      <inkml:brushProperty name="color" value="#F2385B"/>
    </inkml:brush>
  </inkml:definitions>
  <inkml:trace contextRef="#ctx0" brushRef="#br0">11300 1350 695,'4'-46'54,"10"10"-8,10 10-6,9 9-7,10 6-4,14 3-3,11 3-3,14 4-2,5 2-5,1 4-5,-1 3-5,1 3-7,-6 1-1,-8 1 1,-10-1 1,-9 1 3,-9 2-9,-5 7-18,-7 6-17,-5 7-18,-8 0-5,-5-2 6,-7-3 7,-5-3 6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4"/>
    </inkml:context>
    <inkml:brush xml:id="br0">
      <inkml:brushProperty name="width" value="0.04146" units="cm"/>
      <inkml:brushProperty name="height" value="0.04146" units="cm"/>
      <inkml:brushProperty name="color" value="#F2385B"/>
    </inkml:brush>
  </inkml:definitions>
  <inkml:trace contextRef="#ctx0" brushRef="#br0">11700 2050 530,'-93'23'-1,"17"-3"6,15-3 8,16-2 8,10 0 6,7 7 6,6 6 7,7 7 7,4 7 0,3 9-5,3 10-5,4 10-6,1 7-5,0 6-4,0 7-5,0 6-4,0 1-5,0-3-3,0-3-2,0-2-4,0-5-6,0-2-6,0-3-8,0-3-7,0-35-10,0-66-11,0-65-12,0-65-12,6-28 3,13 14 15,12 11 16,13 14 16,7 13 9,4 16 4,3 15 4,3 17 4,-1 13 6,-2 13 6,-3 12 9,-3 13 6,-2 9 5,0 6 2,0 7 2,0 6 2,-4 9-1,-5 13-2,-7 12-3,-5 13-3,-6 7-2,-3 4-4,-3 3-3,-2 3-4,-8 3-2,-8 3-3,-10 3-1,-9 4-3,-9 2-3,-5 4-5,-7 3-4,-5 3-5,-6-1-2,-3-2 2,-3-3 1,-2-3 2,-1-9-2,3-11-3,3-14-4,4-11-3,2-11-1,4-5 0,3-7 2,3-5 0,4-11 2,7-11 4,6-14 3,7-11 4,10-12 2,16-9 2,15-10 3,17-8 2,8 0 2,4 14 1,3 11 0,3 14 2,-1 10 1,-2 9 1,-3 10 2,-3 10 2,-4 5 0,-3 4 1,-3 3 2,-2 3 0,-8 4-1,-8 7-3,-10 6-2,-9 7-3,-9 8-2,-5 14-3,-7 11-1,-5 14-3,-8 3-1,-5-2-2,-7-3-1,-5-3-3,-8-4 0,-5-3-2,-7-3-1,-5-2-1,-6-5 0,-3-2 2,-3-3 2,-2-3 2,-3-2 1,1 0 0,-1 0 0,1 0 1,4-5 2,9-9 2,10-10 3,10-8 2,18-9 9,28-6 14,28-6 14,29-6 14,22-6 1,20-2-9,18-3-10,20-3-10,8-1-8,1 4-6,-1 3-5,1 3-6,-3 3-3,-2 3 0,-3 3 0,-3 4 1,-6 1-7,-5 0-16,-7 0-15,-5 0-15,-11 0-5,-11 0 5,-14 0 4,-11 0 6,-11 0 3,-5 0 0,-7 0 1,-5 0 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6"/>
    </inkml:context>
    <inkml:brush xml:id="br0">
      <inkml:brushProperty name="width" value="0.04798" units="cm"/>
      <inkml:brushProperty name="height" value="0.04798" units="cm"/>
      <inkml:brushProperty name="color" value="#F2385B"/>
    </inkml:brush>
  </inkml:definitions>
  <inkml:trace contextRef="#ctx0" brushRef="#br0">13600 1550 458,'1'-35'64,"4"32"-15,3 31-15,3 32-15,-1 16-13,-2 4-7,-3 3-8,-3 3-8,-4-1-5,-3-2-3,-3-3-3,-2-3-3,-3-6 1,1-5 3,-1-7 4,1-5 4,-1-8 4,1-5 3,-1-7 3,1-5 4,1-4 2,3 0 1,3 0 0,4 0 1,1 1 4,0 4 8,0 3 7,0 3 8,1 3 4,4 3 0,3 3 0,3 4 1,1 1-2,1 0-1,-1 0-2,1 0-1,-3 1-1,-2 4-1,-3 3-1,-3 3-1,-2 3-2,0 3-1,0 3-2,0 4-2,0-3-2,0-5-2,0-7-3,0-5-2,3-22-8,6-33-15,7-35-14,6-34-15,4-30-5,4-25 5,3-25 5,3-25 4,1-13 4,1 1 4,-1-1 2,1 1 4,-4 16 5,-6 35 5,-6 35 6,-6 34 6,-2 18 4,3 4 5,3 3 3,4 3 4,1 3 1,0 3-1,0 3-1,0 4-1,0 2 2,0 4 6,0 3 6,0 3 5,4 3 1,10 3-4,10 3-3,9 4-4,4 1-4,1 0-3,-1 0-3,1 0-4,-3 0-3,-2 0-3,-3 0-4,-3 0-2,-4 0-2,-3 0-2,-3 0 0,-2 0-2,-5-2-5,-2-3-9,-3-3-10,-3-2-8,-7-9-1,-9-12 7,-10-13 8,-8-12 7,-8-10 5,-2-6 2,-3-6 2,-3-6 2,-2-1 2,0 7 3,0 6 1,0 7 2,3 5 5,6 7 10,7 6 8,6 7 10,3 4 4,0 3 2,0 3 0,0 4 2,-2 11-1,-3 23-2,-3 22-2,-2 22-2,-5 16-4,-2 14-7,-3 11-5,-3 14-7,-2 3-5,0-2-2,0-3-3,0-3-3,-5-1-2,-9 4-2,-10 3-2,-8 3-2,-3-4 1,7-8 0,6-10 3,7-9 1,5-10 1,7-9-3,6-10-1,7-8-1,7-9 0,9-6 1,10-6 2,10-6 1,10-9 2,13-8 2,12-10 1,13-9 2,6-7 2,0-3 0,0-3 3,0-2 0,-4 0 2,-5 7 0,-7 6 1,-5 7 1,-8 2-1,-5 1 1,-7-1 0,-5 1-1,-12 10 1,-16 22 1,-15 22 2,-15 23 0,-12 11-1,-6 4-4,-6 3-4,-6 3-3,-6 1-3,-2 1 1,-3-1 0,-3 1 0,1-3 1,6-2 1,7-3 1,6-3 2,7-9 0,10-11 0,10-14 0,9-11 0,10-9 0,14-3-2,11-3 0,14-2-2,7-5 0,3-2-1,3-3 1,4-3 0,2-6 0,4-5-3,3-7-1,3-5-3,1-6 0,1-3-2,-1-3 0,1-2-2,-1-6-1,1-6-3,-1-6-4,1-6-3,-4-4-1,-6 1 1,-6-1 1,-6 1 2,-7 2 1,-6 7 4,-6 6 3,-6 7 3,-6 4 3,-2 3-1,-3 3 0,-3 4 0,-1 8 10,4 17 18,3 15 20,3 16 18,3 9 5,3 3-9,3 3-9,4 4-9,2 5-6,4 10-2,3 10-1,3 9-1,-1 4-2,-2 1-1,-3-1-2,-3 1-2,-2-6-1,0-8 0,0-10-1,0-9-1,-2-7-2,-3-3-2,-3-3-2,-2-2-3,-8-12-19,-8-19-34,-10-18-35,-9-19-35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7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18075 2575 333,'157'63'167,"51"46"-1,49 47 1,51 47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9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37843 355 435,'8'-13'4,"0"6"7,0 6 8,-1 6 8,0 6-1,-2 5-7,-2 7-7,-2 5-8,-3 5-5,-6 1-4,-4 2-4,-5 2-3,-4 1-5,-1 1-5,-3-1-5,-1 0-5,0-4 1,5-7 7,3-9 7,5-7 7,2-5 5,2-1 4,2 0 4,2-2 3,3 0 4,4-2 5,4 0 3,4-2 4,4-2 1,5-4 0,5-4 0,5-3-1,2-3-2,1 1-3,-1-1-3,0 0-3,-1 2-6,-3 3-9,-3 2-8,-3 4-8,-3 2-4,-3 0 1,-2 2 2,-4 0 1,-4 3 2,-4 2 0,-6 3 0,-4 4 1,-2-1 2,1-1 6,0-2 5,2-2 6,0-1 5,0 2 6,1 0 6,-1 2 6,0 0 1,2 3 0,1 2-1,0 2-1,2 1 0,0 3 2,2 1 2,0 3 3,2 1 1,0 3 0,2 1 1,0 3 1,1 0-1,0 2-4,0 1-4,0 1-3,0 0-2,0 0-3,-1 0-1,2 1-3,-2-3-1,-1-2 0,0-3-2,-2-3 0,0-3-2,0-1-1,0-3-3,0-1-2,-4-1-5,-7 2-6,-9 0-7,-7 1-7,-7 0-2,-3-1 3,-4-1 2,-4-1 2,-1-1-1,4-2-5,2-3-5,4-1-5,2-1-6,5 0-10,3 0-8,5 0-9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07"/>
    </inkml:context>
    <inkml:brush xml:id="br0">
      <inkml:brushProperty name="width" value="0.02335" units="cm"/>
      <inkml:brushProperty name="height" value="0.02335" units="cm"/>
      <inkml:brushProperty name="color" value="#F2385B"/>
    </inkml:brush>
  </inkml:definitions>
  <inkml:trace contextRef="#ctx0" brushRef="#br0">17900 3300 942,'25'23'45,"0"-3"-33,0-3-32,0-2-34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10"/>
    </inkml:context>
    <inkml:brush xml:id="br0">
      <inkml:brushProperty name="width" value="0.03321" units="cm"/>
      <inkml:brushProperty name="height" value="0.03321" units="cm"/>
      <inkml:brushProperty name="color" value="#F2385B"/>
    </inkml:brush>
  </inkml:definitions>
  <inkml:trace contextRef="#ctx0" brushRef="#br0">17900 3150 662,'-18'26'49,"17"4"-3,15 3-3,16 3-2,9-4-6,3-8-6,3-10-7,4-9-7,-3-4-3,-5 4 0,-7 3 1,-5 3-1,-4 1-4,0 1-9,0-1-10,0 1-9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66725 10675 333,'157'63'167,"51"46"-1,49 47 1,51 47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28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8600 12550 476,'-24'-91'17,"4"19"2,3 19 3,3 19 3,3 16 5,3 17 8,3 15 8,4 16 7,-1 12 0,-3 9-9,-3 10-9,-2 10-10,-3 8-5,1 10-2,-1 10-3,1 9-3,-1 9-1,1 9 1,-1 10-1,1 10 0,-1 21-4,1 34-12,-1 35-9,1 35-10,-1-1-5,1-34 1,-1-35 1,1-33 1,1-17-1,3 4-7,3 3-4,4 3-6,2-13 0,4-28 4,3-28 4,3-27 5,1-19 1,1-5 2,-1-7 0,1-5 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30"/>
    </inkml:context>
    <inkml:brush xml:id="br0">
      <inkml:brushProperty name="width" value="0.054" units="cm"/>
      <inkml:brushProperty name="height" value="0.054" units="cm"/>
    </inkml:brush>
  </inkml:definitions>
  <inkml:trace contextRef="#ctx0" brushRef="#br0">9800 13450 407,'-27'118'105,"-3"-11"-25,-3-14-24,-2-11-26,-5-1-14,-2 13-5,-3 12-6,-3 13-4,-1-2-4,4-16-1,3-15-1,3-15-2,7-25-4,14-30-6,11-32-7,14-30-6,11-23-1,14-12 3,11-13 4,14-12 3,2-1 5,-6 14 4,-6 11 6,-6 14 4,-6 11 2,-2 14 1,-3 11-1,-3 14 0,-4 11 5,-3 14 13,-3 11 11,-2 14 13,-5 8 1,-2 7-7,-3 6-9,-3 7-7,-2-1-5,0-6-3,0-6-1,0-6-4,3-6-3,6-2-7,7-3-7,6-3-5,4-6-4,4-5 1,3-7 0,3-5 1,4-9 2,7-9 1,6-10 1,7-8 3,-3-3 1,-8 7 2,-10 6 1,-9 7 3,-5 0 1,0-2 1,0-3 2,0-3 1,-4-4 0,-5-3-3,-7-3-2,-5-2-2,-1-3-1,6 1-2,7-1 0,6 1-1,1 1 0,-3 3 0,-3 3 0,-2 4 1,-3 7 7,1 13 14,-1 12 15,1 13 15,-1 9 2,1 6-12,-1 7-11,1 6-12,1-1-8,3-5-5,3-7-6,4-5-6,-1-11-2,-3-11 0,-3-14 2,-2-11 0,-5-7 3,-2 0 8,-3 0 7,-3 0 7,-2-2 1,0-3-3,0-3-5,0-2-4,-4 3 1,-5 14 8,-7 11 7,-5 14 7,-3 10 4,4 9-1,3 10-1,3 10-1,3 7-1,3 6-2,3 7-3,4 6-2,4-1-3,6-5-6,7-7-5,6-5-6,9-11-3,13-11-4,12-14-3,13-11-3,2-18-1,-5-22 0,-7-22 0,-5-21 0,-8-9 2,-5 7 1,-7 6 1,-5 7 2,-6 2 1,-3 1 1,-3-1 1,-2 1 0,-12 7 4,-19 16 8,-18 15 8,-19 17 7,-8 11 3,3 10 1,3 10 0,4 9 0,2 7-2,4 7-2,3 6-2,3 7-4,1 0-2,1-2-4,-1-3-4,1-3-3,7-6-8,16-5-11,15-7-10,17-5-11,11-14-2,10-18 4,10-19 6,9-18 5,4-15 3,1-9 3,-1-10 1,1-8 2,1-6 2,3 1 2,3-1 1,4 1 3,-1-3 0,-3-2 1,-3-3 0,-2-3-1,-6-1 2,-6 4 2,-6 3 2,-6 3 3,-7 4 2,-6 7 3,-6 6 2,-6 7 3,-6 5 2,-2 7 0,-3 6 0,-3 7 2,-2 4 1,0 3 4,0 3 3,0 4 4,0 10 7,0 19 11,0 19 12,0 19 10,0 19 2,0 23-9,0 22-7,0 22-9,-2 1-6,-3-19-6,-3-18-4,-2-19-5,-3-2-4,1 16-1,-1 15-3,1 17-2,1 7-2,3 0-3,3 0-1,4 0-4,2-7 0,4-11 0,3-14 1,3-11 0,7-9-10,14-3-19,11-3-19,14-2-21,3-9-3,-2-12 10,-3-13 12,-3-12 11,-6-9 4,-5-2-4,-7-3-4,-5-3-4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33"/>
    </inkml:context>
    <inkml:brush xml:id="br0">
      <inkml:brushProperty name="width" value="0.04682" units="cm"/>
      <inkml:brushProperty name="height" value="0.04682" units="cm"/>
    </inkml:brush>
  </inkml:definitions>
  <inkml:trace contextRef="#ctx0" brushRef="#br0">15200 12650 469,'-69'1'45,"13"4"-5,12 3-5,13 3-5,4 4-4,-3 7-2,-3 6-4,-2 7-1,-3 2-3,1 1 0,-1-1 0,1 1-1,-1 2 0,1 7-1,-1 6 1,1 7-1,-1 2 0,1 1-1,-1-1-1,1 1-2,1 1-1,3 3-4,3 3-2,4 4-3,4-4-2,6-9-2,7-10-1,6-8-1,7-9-2,10-6-2,10-6-3,9-6-2,9-9-1,9-8 0,10-10 1,10-9 0,4-7 0,0-3 0,0-3 1,0-2-1,-2-5 2,-3-2 0,-3-3 0,-2-3 2,-5-1 1,-2 4 1,-3 3 3,-3 3 1,-4 1 2,-3 1 1,-3-1 1,-2 1 2,-5 1 3,-2 3 3,-3 3 4,-3 4 5,-2 2 1,0 4 2,0 3 1,0 3 0,-4 12 2,-5 22 4,-7 22 3,-5 23 4,-8 10-2,-5 0-5,-7 0-6,-5 0-5,-3 0-4,4 0-2,3 0-1,3 0-2,3-5 0,3-9-1,3-10 0,4-8 0,7-8-3,13-2-2,12-3-5,13-3-3,7-7-3,4-9-2,3-10-2,3-8-1,-1-9-2,-2-6 0,-3-6 1,-3-6-1,-2-4 0,0 1 2,0-1 1,0 1 1,-2-1 2,-3 1 3,-3-1 1,-2 1 3,-6-6 0,-6-8 0,-6-10 0,-6-9-2,-4-7 2,1-3 1,-1-3 4,1-2 2,-3 2 1,-2 9-1,-3 10-1,-3 10-1,-6 5 0,-5 4-1,-7 3 1,-5 3-1,-6 4 1,-3 7 1,-3 6 1,-2 7 1,-5 2-1,-2 1-2,-3-1-2,-3 1-3,-7 4-5,-9 9-5,-10 10-7,-8 10-7,0 5-1,14 4 0,11 3 1,14 3 1,7-1 0,3-2 1,3-3 0,4-3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33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17450 13250 467,'71'0'26,"-5"0"8,-7 0 6,-5 0 9,-3 1-1,4 4-5,3 3-7,3 3-6,-2 1-5,-6 1-4,-6-1-3,-6 1-4,-6 5-3,-2 14-3,-3 11-1,-3 14-4,-10 8-3,-16 7-4,-15 6-5,-15 7-4,-14 2-3,-8 1-1,-10-1 1,-9 1-2,-5-3 1,0-2 1,0-3 1,0-3 2,3-7 2,6-9 4,7-10 5,6-8 4,6-8 2,6-2 2,7-3 0,6-3 0,12-4 6,19-3 9,19-3 8,19-2 10,15-5 1,13-2-8,12-3-8,13-3-6,4-2-6,-3 0-2,-3 0-3,-2 0-2,-3 0-1,1 0 0,-1 0-1,1 0-1,-3 0 0,-2 0 0,-3 0 0,-3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0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8400 19800 546,'1'-113'36,"4"26"-3,3 24-3,3 26-3,9 18-1,16 13 2,15 12 3,17 13 1,2 10-2,-9 10-5,-10 10-6,-8 9-5,-9 6-3,-6 3 0,-6 3 0,-6 4 0,-6 2-3,-2 4-7,-3 3-6,-3 3-6,-7-1-3,-9-2 1,-10-3 1,-8-3-1,-8-4 0,-2-3-2,-3-3-3,-3-2-3,-1-6 1,4-6 1,3-6 3,3-6 3,1-7 2,1-6 5,-1-6 3,1-6 4,12-6 7,25-2 7,25-3 9,25-3 8,12-2 0,1 0-6,-1 0-6,1 0-7,-4 3-4,-6 6-1,-6 7-1,-6 6-1,-7 9 0,-6 13 2,-6 12 3,-6 13 3,-9 4-1,-8-3-2,-10-3-3,-9-2-2,-12 3-1,-11 14-1,-14 11-1,-11 14-1,-7 2-2,0-6 0,0-6-3,0-6-2,1-9-2,4-8-6,3-10-5,3-9-4,4-12-5,7-11-3,6-14-4,7-11-2,7-11-3,9-5 0,10-7 0,10-5-1,4-4 4,0 0 6,0 0 6,0 0 7,1-2 3,4-3-2,3-3-2,3-2-1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2"/>
    </inkml:context>
    <inkml:brush xml:id="br0">
      <inkml:brushProperty name="width" value="0.06335" units="cm"/>
      <inkml:brushProperty name="height" value="0.06335" units="cm"/>
    </inkml:brush>
  </inkml:definitions>
  <inkml:trace contextRef="#ctx0" brushRef="#br0">10600 20650 347,'21'-19'66,"-5"13"-15,-7 12-14,-5 13-15,-8 12-8,-5 13-1,-7 12-2,-5 13-2,-6 6-1,-3 0-3,-3 0-1,-2 0-3,-3-4-1,1-5-1,-1-7-2,1-5 0,1-8-2,3-5-1,3-7 0,4-5-2,8-14-3,17-18-4,15-19-4,16-18-4,10-10 0,7 0 4,6 0 4,7 0 4,-1 3 4,-6 6 4,-6 7 3,-6 6 5,-6 6 1,-2 6 2,-3 7 0,-3 6 1,-6 7 3,-5 10 5,-7 10 5,-5 9 5,8-5-5,26-19-15,24-18-15,26-19-15,4-8-6,-16 3 4,-15 3 5,-15 4 4,-9 4 4,1 6 6,-1 7 5,1 6 5,-4 6 5,-6 6 7,-6 7 6,-6 6 7,4-7-3,16-18-12,15-19-12,17-18-12,5-10-6,-3 0-2,-3 0-1,-2 0-1,-6 3-1,-6 6 2,-6 7 2,-6 6 1,-13 12 10,-19 19 19,-18 19 18,-19 19 19,-7 7 5,7-3-9,6-3-9,7-2-10,2-1-5,1 3-3,-1 3-3,1 4-4,1-1-2,3-3-2,3-3-3,4-2-3,5-5-3,10-2-1,10-3-4,9-3-2,4-7-1,1-9-2,-1-10-1,1-8-2,1-8 0,3-2 0,3-3 0,4-3 0,-3-6 1,-5-5 0,-7-7 1,-5-5 1,-6-3 1,-3 4 2,-3 3 2,-2 3 3,-6 3 1,-6 3 3,-6 3 2,-6 4 2,-7 2 2,-6 4-1,-6 3 1,-6 3-1,-6 4 1,-2 7 0,-3 6-1,-3 7 0,-2 4 0,0 3 0,0 3-1,0 4 0,3 1-1,6 0-1,7 0 0,6 0 0,12-4-4,19-5-6,19-7-7,19-5-5,10-12-4,4-16 1,3-15 1,3-15 0,3-9 0,3 1 2,3-1 0,4 1 2,-1-3 1,-3-2 4,-3-3 3,-2-3 4,-8 1 1,-8 6 0,-10 7-1,-9 6 0,-4-1 2,4-5 4,3-7 6,3-5 3,-4-1 4,-8 6 1,-10 7 1,-9 6 2,-5 4 0,0 4-1,0 3-2,0 3 0,-2 3 2,-3 3 5,-3 3 7,-2 4 5,-1 16 5,3 32 5,3 31 4,4 32 6,1 16-3,0 4-10,0 3-8,0 3-10,0 4-6,0 7-3,0 6-3,0 7-2,0 0-4,0-2-1,0-3-4,0-3-1,0-2-4,0 0-6,0 0-4,0 0-5,4-5-8,10-9-7,10-10-9,9-8-8,4-12-8,1-12-6,-1-13-7,1-12-6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7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15050 19250 527,'-22'75'113,"6"0"-23,7 0-24,6 0-22,3 3-15,0 6-3,0 7-5,0 6-3,0 6-3,0 6-2,0 7-3,0 6-1,-4 6-2,-5 6-1,-7 7-3,-5 6-1,-3-1-2,4-5-5,3-7-3,3-5-4,3-14-2,3-18-1,3-19-1,4-18-2,1-21-7,0-22-17,0-22-15,0-21-17,0-10 0,0 3 15,0 3 14,0 4 15,0 1 8,0 0 3,0 0 3,0 0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9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40650 900 530,'23'0'82,"-1"0"-14,-1 0-16,-1 0-14,-1 2-11,-1 4-8,-1 4-9,0 3-9,-4 4-5,-3 3-5,-4 3-5,-4 3-4,-4 1-2,-2-1 0,-3-1-1,-3-1-1,-4 0-1,-2-1-3,-3 1-4,-3-1-3,0-2 2,5-3 7,3-4 6,4-4 7,6-4 5,6-3 4,8-2 4,6-3 4,4-3 4,1 2 4,1-1 3,1 0 4,-1 2 3,-1 4 1,-3 4 1,-1 4 3,-3 2 0,-4 1 0,-5 1 0,-2 1 1,-5 2-1,0 3-2,-3 3 0,-2 3-2,0 0-1,0-3-3,2-3-2,1-2-2,-1-3-5,-1-1-3,0-1-6,-1-1-3,0-6-10,2-14-15,2-12-13,2-12-15,2-4-8,0 7-3,2 7-2,0 7-3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7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14950 20550 562,'26'-46'33,"4"10"6,3 10 6,3 9 7,4 6 0,7 3-7,6 3-7,7 4-8,0-3-5,-2-5-5,-3-7-4,-3-5-6,-4-1-2,-3 6 0,-3 7 0,-2 6 0,-3 3-7,1 0-14,-1 0-13,1 0-13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8"/>
    </inkml:context>
    <inkml:brush xml:id="br0">
      <inkml:brushProperty name="width" value="0.05211" units="cm"/>
      <inkml:brushProperty name="height" value="0.05211" units="cm"/>
    </inkml:brush>
  </inkml:definitions>
  <inkml:trace contextRef="#ctx0" brushRef="#br0">16100 18650 422,'-88'-35'22,"26"32"22,24 31 24,26 32 21,12 21 4,0 13-16,0 12-17,0 13-16,0 13-13,0 17-7,0 15-9,0 16-8,-2 16-4,-3 20-3,-3 18 0,-2 20-2,-5 16-1,-2 16-3,-3 15-3,-3 17-1,1-9-7,6-31-10,7-31-10,6-31-11,4-24-4,4-16 3,3-15 2,3-15 3,-1-23 4,-2-28 9,-3-28 7,-3-27 7,-1-15 1,4 0-6,3 0-7,3 0-6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8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16300 20550 496,'71'-88'62,"-5"26"-8,-7 24-8,-5 26-8,-6 12-6,-3 0-5,-3 0-4,-2 0-5,-5 4-3,-2 10-2,-3 10 0,-3 9-2,-4 10-2,-3 14-6,-3 11-6,-2 14-5,-11 8-3,-15 7-1,-15 6-2,-16 7-1,-10-3 0,-3-8 0,-3-10 2,-2-9 0,-1-7 1,3-3-1,3-3 0,4-2 0,1-8 1,0-8 4,0-10 3,0-9 4,10-7 8,23-3 11,22-3 11,22-2 11,15-8 4,9-8-4,10-10-4,10-9-5,2-4-4,-3 4-4,-3 3-3,-2 3-5,3 1-9,14 1-18,11-1-15,14 1-18,0 1-6,-8 3 4,-10 3 3,-9 4 3,-12 1 0,-11 0-5,-14 0-3,-11 0-5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9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20500 8500 513,'4'-61'-12,"10"28"23,10 28 23,9 29 22,1 19 7,-6 14-8,-6 11-10,-6 14-8,-6 13-8,-2 16-3,-3 15-4,-3 17-5,-4 7-3,-3 0 0,-3 0-2,-2 0 0,-1-7-2,3-11 1,3-14-1,4-11 1,1 0-4,0 17-5,0 15-5,0 16-5,3 7-3,6 1 1,7-1 2,6 1 0,1-4 2,-3-6 2,-3-6 2,-2-6 1,-1-10 1,3-12 2,3-13 0,4-12 1,4-9-1,6-2-1,7-3-2,6-3-1,3-4-2,0-3-1,0-3-1,0-2-2,0-3-1,0 1-2,0-1-2,0 1-2,0-4-4,0-6-5,0-6-7,0-6-5,0-7-4,0-6 0,0-6-2,0-6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49"/>
    </inkml:context>
    <inkml:brush xml:id="br0">
      <inkml:brushProperty name="width" value="0.05773" units="cm"/>
      <inkml:brushProperty name="height" value="0.05773" units="cm"/>
    </inkml:brush>
  </inkml:definitions>
  <inkml:trace contextRef="#ctx0" brushRef="#br0">21600 13600 381,'-25'70'0,"0"-9"9,0-10 8,0-8 7,1-3 3,4 7-2,3 6-1,3 7-3,1 7 0,1 9 2,-1 10 2,1 10 2,-1 4 0,1 0-1,-1 0-2,1 0-1,1 1-2,3 4-1,3 3-1,4 3-1,-1 1-1,-3 1-2,-3-1 0,-2 1-2,-1 1-1,3 3-1,3 3 0,4 4-2,1 4-1,0 6 0,0 7 1,0 6-1,1 4 0,4 4 0,3 3-1,3 3 0,3-1 0,3-2-1,3-3-2,4-3 0,1-6-1,0-5 0,0-7-1,0-5 0,-2-6-1,-3-3-3,-3-3-3,-2-2-2,-5-6 0,-2-6 1,-3-6 1,-3-6 0,-2-2 1,0 3 0,0 3 0,0 4-1,-5 1-1,-9 0 0,-10 0-2,-8 0-1,-17 6-2,-21 13-2,-22 12-3,-22 13-2,-18 9-2,-11 6 2,-14 7 1,-11 6 1,-1-2-3,13-9-7,12-10-6,13-8-7,12-9 0,13-6 5,12-6 6,13-6 5,12-16 0,13-25-6,12-25-6,13-25-6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50"/>
    </inkml:context>
    <inkml:brush xml:id="br0">
      <inkml:brushProperty name="width" value="0.04641" units="cm"/>
      <inkml:brushProperty name="height" value="0.04641" units="cm"/>
    </inkml:brush>
  </inkml:definitions>
  <inkml:trace contextRef="#ctx0" brushRef="#br0">24050 13100 474,'-50'0'-2,"0"0"-4,0 0-4,0 0-3,1 0 0,4 0 6,3 0 5,3 0 5,4 1 4,7 4 0,6 3 3,7 3 1,10 3 7,16 3 13,15 3 15,17 4 13,7-3 1,0-5-11,0-7-10,0-5-11,1-4-7,4 0-1,3 0-3,3 0-1,4 0-2,7 0-2,6 0-1,7 0-1,4 0-1,3 0 1,3 0 0,4 0 1,13-4-1,26-5-1,24-7-1,26-5-1,-1-4-1,-24 0-2,-26 0-2,-24 0 0,-21 1-2,-16 4 1,-15 3-1,-15 3 0,7-1 1,31-2-2,32-3 1,31-3-2,12-1 1,-6 4-2,-6 3 0,-6 3-1,-7 1 0,-6 1-1,-6-1-1,-6 1 1,-7-1-1,-6 1 1,-6-1 1,-6 1 1,-7 1 1,-6 3-1,-6 3 0,-6 4 0,-4 1 0,1 0 1,-1 0 1,1 0-1,-1-2 1,1-3-1,-1-3-1,1-2-1,1-1 0,3 3-1,3 3 0,4 4-1,1-1 0,0-3 0,0-3 0,0-2 0,-5-3-1,-9 1 0,-10-1-1,-8 1-1,-4 1-1,3 3-1,3 3-1,4 4-1,1-1 0,0-3 1,0-3 0,0-2 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5:51"/>
    </inkml:context>
    <inkml:brush xml:id="br0">
      <inkml:brushProperty name="width" value="0.05209" units="cm"/>
      <inkml:brushProperty name="height" value="0.05209" units="cm"/>
    </inkml:brush>
  </inkml:definitions>
  <inkml:trace contextRef="#ctx0" brushRef="#br0">29400 11450 422,'-41'3'36,"19"6"0,19 7 1,19 6 1,13 6 0,10 6-1,10 7 1,9 6-1,4 1-3,1-3-3,-1-3-4,1-2-4,1-1-3,3 3-3,3 3-3,4 4-2,1 2-1,0 4 0,0 3 0,0 3-1,-2 1 0,-3 1-2,-3-1-2,-2 1-3,-5-1-1,-2 1-3,-3-1-1,-3 1-3,-6-4 1,-5-6 0,-7-6 1,-5-6 0,-17-1 4,-24 7 5,-26 6 4,-24 7 6,-21 4-2,-16 3-9,-15 3-7,-15 4-9,-21 11-6,-25 23-3,-25 22-5,-25 22-4,3 2 0,31-15 4,32-15 3,31-16 4,18-13-7,7-9-19,6-10-18,7-8-19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4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34100 5950 521,'-46'-47'-15,"10"6"13,10 7 14,9 6 14,1 6 9,-6 6 4,-6 7 4,-6 6 4,-2 9-2,3 13-8,3 12-9,4 13-8,1 10-5,0 10-3,0 10-2,0 9-2,-2 4-1,-3 1-1,-3-1 1,-2 1 0,-1-3 0,3-2 0,3-3-1,4-3 0,1-4 0,0-3-1,0-3 0,0-2-1,1-1 0,4 3 0,3 3 0,3 4-1,3-3 1,3-5-1,3-7 0,4-5 1,2-6-1,4-3 0,3-3 0,3-2 1,6 0-2,9 7-1,10 6-1,10 7-1,2-1 0,-3-6-1,-3-6 1,-2-6 0,-3-2 0,1 3 0,-1 3 0,1 4 1,-4 2-1,-6 4 1,-6 3-1,-6 3 2,-4 3-1,1 3-2,-1 3-2,1 4-1,-7 8-1,-12 17 0,-13 15 0,-12 16-1,-12 9 0,-8 3-2,-10 3 0,-9 4-1,-7 5-1,-3 10 0,-3 10-1,-2 9 0,-1 7 0,3 7 0,3 6 0,4 7-1,7-9-1,13-21-4,12-22-4,13-22-4,7-19-3,4-16-3,3-15-3,3-15-2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4"/>
    </inkml:context>
    <inkml:brush xml:id="br0">
      <inkml:brushProperty name="width" value="0.0481" units="cm"/>
      <inkml:brushProperty name="height" value="0.0481" units="cm"/>
    </inkml:brush>
  </inkml:definitions>
  <inkml:trace contextRef="#ctx0" brushRef="#br0">32950 11800 457,'-22'26'54,"6"4"-11,7 3-9,6 3-9,4-1-7,4-2 1,3-3-1,3-3 0,1 2-1,1 10 1,-1 10 0,1 9 0,-1 7 0,1 7 0,-1 6 0,1 7 1,-3 4-1,-2 3-1,-3 3 0,-3 4-1,-1 1-2,4 0 0,3 0-2,3 0-1,-1 9-2,-2 19 0,-3 19-2,-3 19 0,-2 13-2,0 10-1,0 10-1,0 9 0,0-1-2,0-8 0,0-10 0,0-9-1,1 4 0,4 19-3,3 19-2,3 19-2,1 15-3,1 13-1,-1 12-3,1 13-3,-1 1 1,1-9 0,-1-10 1,1-8 1,-1-1 2,1 9 0,-1 10 1,1 10 1,-1-3-1,1-11-2,-1-14-3,1-11-2,-3-7-1,-2 0 1,-3 0 3,-3 0 1,-2-5 2,0-9-2,0-10 0,0-8 0,1-26-1,4-41 0,3-40 0,3-40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6"/>
    </inkml:context>
    <inkml:brush xml:id="br0">
      <inkml:brushProperty name="width" value="0.05282" units="cm"/>
      <inkml:brushProperty name="height" value="0.05282" units="cm"/>
    </inkml:brush>
  </inkml:definitions>
  <inkml:trace contextRef="#ctx0" brushRef="#br0">36900 5400 416,'-49'0'2,"4"0"6,3 0 4,3 0 6,1 0 2,1 0 2,-1 0 1,1 0 2,-3 3-2,-2 6-2,-3 7-5,-3 6-2,-2 9-3,0 13-1,0 12-1,0 13-1,0 9 0,0 6 1,0 7 1,0 6 1,3 6 0,6 6-1,7 7 0,6 6 0,4-2-1,4-9 1,3-10-1,3-8 0,3-9 0,3-6-2,3-6 0,4-6-2,4-9-1,6-8-1,7-10-2,6-9 0,6-9-3,6-5-2,7-7-2,6-5-3,7-9-1,10-9 1,10-10 1,9-8 0,4-12-1,1-12-3,-1-13-1,1-12-2,-6-5-2,-8 3 1,-10 3 1,-9 4-1,-4-10 0,4-22 0,3-22-2,3-21-1,-4-3 1,-8 20 4,-10 18 3,-9 20 4,-9 13 3,-5 9 4,-7 10 5,-5 10 3,-4 5 4,0 4 1,0 3 3,0 3 2,1 12 6,4 22 12,3 22 11,3 23 11,-1 17 1,-2 17-11,-3 15-9,-3 16-9,-4 7-8,-3 1-5,-3-1-3,-2 1-5,-5 2-4,-2 7-5,-3 6-3,-3 7-5,-1-4-5,4-12-5,3-13-4,3-12-6,1-13-1,1-12 3,-1-13 3,1-12 2,-1-23-5,1-30-16,-1-32-14,1-30-16,2-17 1,7 1 16,6-1 14,7 1 17,4 2 10,3 7 8,3 6 7,4 7 8,2 4 4,4 3 5,3 3 4,3 4 3,3 4 3,3 6-1,3 7 0,4 6 0,-1 4-2,-3 4-2,-3 3-2,-2 3-3,-3 3-3,1 3-3,-1 3-4,1 4-4,1 1-5,3 0-5,3 0-7,4 0-7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19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41350 1351 550,'8'-8'1,"0"0"3,0 0 3,-1 0 3,3-1 7,4-1 11,3-3 10,5-2 11,3 0 4,5-1-5,3 0-4,4 1-4,3-1-6,-1 2-6,0 1-6,0 1-7,-1 1-6,-3 0-7,-4 2-6,-2 1-6,-3 1-4,-3 2 1,-3 2 0,-2 2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6"/>
    </inkml:context>
    <inkml:brush xml:id="br0">
      <inkml:brushProperty name="width" value="0.05281" units="cm"/>
      <inkml:brushProperty name="height" value="0.05281" units="cm"/>
    </inkml:brush>
  </inkml:definitions>
  <inkml:trace contextRef="#ctx0" brushRef="#br0">38250 4950 416,'0'-91'7,"0"19"6,0 19 5,0 19 5,-2 16 8,-3 17 10,-3 15 9,-2 16 10,-1 15 1,3 16-7,3 15-7,4 17-8,-3 11-5,-5 10-6,-7 10-4,-5 9-5,-4 18-5,0 29-3,0 28-4,0 28-5,-2 17-4,-3 6-6,-3 7-7,-2 6-5,-1-2-8,3-9-7,3-10-8,4-8-8,4-15-4,6-19-1,7-18 1,6-19 0,3-26 2,0-30 8,0-32 5,0-30 7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6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38650 6100 617,'1'-46'2,"4"10"6,3 10 5,3 9 6,3 13 4,3 20 7,3 18 5,4 20 6,-4 11-2,-9 7-9,-10 6-10,-8 7-10,-8-1-4,-2-6-2,-3-6 0,-3-6 0,-1-9-5,4-8-7,3-10-6,3-9-8,12-9-1,22-5 3,22-7 2,23-5 4,5-4 4,-9 0 3,-10 0 5,-8 0 3,-12 6 6,-12 13 6,-13 12 7,-12 13 7,-13 7 1,-12 4-3,-13 3-4,-12 3-3,-7 1-2,1 1-1,-1-1-1,1 1 0,2-3-4,7-2-5,6-3-6,7-3-6,4-7-3,3-9-3,3-10-2,4-8-2,7-11-10,13-8-17,12-10-17,13-9-17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7"/>
    </inkml:context>
    <inkml:brush xml:id="br0">
      <inkml:brushProperty name="width" value="0.0476" units="cm"/>
      <inkml:brushProperty name="height" value="0.0476" units="cm"/>
    </inkml:brush>
  </inkml:definitions>
  <inkml:trace contextRef="#ctx0" brushRef="#br0">40650 5700 462,'-49'0'2,"4"0"6,3 0 5,3 0 5,3 0 5,3 0 4,3 0 5,4 0 3,1 6 2,0 13-3,0 12-2,0 13-2,0 9-3,0 6-2,0 7-2,0 6-2,0 3-2,0 0-1,0 0-1,0 0-1,1 0-3,4 0-1,3 0-2,3 0-2,1-2-1,1-3 1,-1-3 1,1-2-1,5-6-3,14-6-8,11-6-9,14-6-8,7-10-5,3-12 0,3-13-1,4-12 0,4-15 0,6-15 1,7-15-1,6-16 2,-2-12 0,-9-5 3,-10-7 2,-8-5 2,-8-6 2,-2-3 4,-3-3 4,-3-2 3,-6 2 4,-5 9 4,-7 10 5,-5 10 4,-6 8 3,-3 10 1,-3 10 0,-2 9 1,0 4 3,7 1 2,6-1 3,7 1 3,8 10-1,14 22-8,11 22-8,14 23-7,-1 10-3,-12 0 0,-13 0 0,-12 0 1,-9 10-1,-2 23 1,-3 22-1,-3 22 1,-4 7-2,-3-6-2,-3-6-3,-2-6-3,-5-10 0,-2-12 0,-3-13 0,-3-12 2,8-29-10,23-43-19,22-44-18,22-43-18,7-17-3,-6 14 17,-6 11 15,-6 14 16,-2 10 13,3 9 9,3 10 8,4 10 11,-1 7 5,-3 6 4,-3 7 3,-2 6 3,-1 1-1,3-3-6,3-3-6,4-2-6,1 0-8,0 7-9,0 6-12,0 7-9,-4 0-7,-5-2-6,-7-3-5,-5-3-5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07"/>
    </inkml:context>
    <inkml:brush xml:id="br0">
      <inkml:brushProperty name="width" value="0.05454" units="cm"/>
      <inkml:brushProperty name="height" value="0.05454" units="cm"/>
    </inkml:brush>
  </inkml:definitions>
  <inkml:trace contextRef="#ctx0" brushRef="#br0">42300 4900 403,'-2'-49'2,"-3"4"6,-3 3 4,-2 3 6,2 15 12,9 29 20,10 28 21,10 28 19,0 24 2,-5 23-17,-7 22-18,-5 22-16,-4 30-14,0 42-11,0 40-8,0 41-11,0 4-4,0-31 2,0-31 2,0-31 2,0-9-6,0 17-12,0 15-13,0 16-13,0-16-11,0-47-11,0-47-11,0-46-11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13"/>
    </inkml:context>
    <inkml:brush xml:id="br0">
      <inkml:brushProperty name="width" value="0.04698" units="cm"/>
      <inkml:brushProperty name="height" value="0.04698" units="cm"/>
    </inkml:brush>
  </inkml:definitions>
  <inkml:trace contextRef="#ctx0" brushRef="#br0">38300 12650 468,'-25'-22'80,"0"6"-17,0 7-16,0 6-18,0 4-9,0 4-4,0 3-4,0 3-4,-10 9-1,-18 16 1,-19 15 0,-18 17 1,-7 8 0,6 4 0,7 3-1,6 3 1,6 1-1,6 1-1,7-1 0,6 1-1,4 1 0,4 3-1,3 3 0,3 4-1,6-4-1,9-9 0,10-10 0,10-8-2,4-9 0,0-6 0,0-6-1,0-6-1,4-7 0,10-6-2,10-6-2,9-6-2,10-6 0,14-2-2,11-3 1,14-3-2,5-10 0,1-16-2,-1-15-1,1-15-2,2-12 0,7-6 0,6-6 1,7-6 1,0-2 0,-2 3 2,-3 3 1,-3 4 0,-7 4 3,-9 6 2,-10 7 3,-8 6 3,-11 7 2,-8 10 2,-10 10 2,-9 9 1,-9 10 5,-5 14 10,-7 11 8,-5 14 9,-9 10 1,-9 9-7,-10 10-6,-8 10-7,-3 5-4,7 4-3,6 3-3,7 3-2,4-2-2,3-6-1,3-6-1,4-6-1,1-7 0,0-6 0,0-6 0,0-6 0,7-6-3,17-2-7,15-3-7,16-3-8,5-7-2,-2-9 4,-3-10 2,-3-8 3,-1-9 3,4-6 2,3-6 4,3-6 2,-1-9 1,-2-8 0,-3-10 1,-3-9-1,-4-5 2,-3 0 1,-3 0 1,-2 0 2,-3 0 1,1 0 0,-1 0 1,1 0 1,-4 4 0,-6 10-1,-6 10 1,-6 9-1,-6 4 0,-2 1 0,-3-1-1,-3 1 0,-9-1-2,-11 1-3,-14-1-2,-11 1-2,-11 2-4,-5 7-4,-7 6-5,-5 7-5,-9 10-4,-9 16-5,-10 15-5,-8 17-4,-3 13-1,7 13 3,6 12 4,7 13 4,8-2 1,14-16-3,11-15-1,14-15-2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1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37250 17450 509,'0'53'155,"0"6"-36,0 7-38,0 6-37,0 3-21,0 0-5,0 0-4,0 0-4,0 0-3,0 0-1,0 0 0,0 0-1,-2 3-3,-3 6-3,-3 7-5,-2 6-3,-3-1-4,1-5-2,-1-7-3,1-5-2,1-8 1,3-5 1,3-7 3,4-5 1,1-6-1,0-3-7,0-3-6,0-2-6,3-9-6,6-12-5,7-13-6,6-12-4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2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37350 18350 623,'48'0'133,"-3"0"-32,-3 0-31,-2 0-32,-3 0-20,1 0-6,-1 0-7,1 0-8,1 0-4,3 0-2,3 0-2,4 0-1,-1 0-4,-3 0-5,-3 0-7,-2 0-6,-5-4-6,-2-5-6,-3-7-7,-3-5-7,-4-3 4,-3 4 12,-3 3 13,-2 3 12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2"/>
    </inkml:context>
    <inkml:brush xml:id="br0">
      <inkml:brushProperty name="width" value="0.05592" units="cm"/>
      <inkml:brushProperty name="height" value="0.05592" units="cm"/>
    </inkml:brush>
  </inkml:definitions>
  <inkml:trace contextRef="#ctx0" brushRef="#br0">38300 17100 393,'0'-49'1,"0"4"2,0 3 1,0 3 3,0 3 2,0 3 2,0 3 3,0 4 2,0 10 11,0 19 20,0 19 20,0 19 18,0 15 3,0 13-18,0 12-17,0 13-17,0 9-11,0 6-6,0 7-5,0 6-6,0 4-6,0 4-3,0 3-4,0 3-5,-2 10-1,-3 20 1,-3 18 2,-2 20 1,-1 11-4,3 7-11,3 6-10,4 7-10,-1-4-6,-3-12-1,-3-13 1,-2-12-1,-3-15 1,1-15 5,-1-15 3,1-16 3,-1-21 4,1-24 3,-1-26 3,1-24 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5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39500 18650 454,'93'0'126,"-11"0"-30,-14 0-29,-11 0-30,-9 0-17,-3 0-4,-3 0-6,-2 0-4,-3 3-3,1 6-2,-1 7-2,1 6-1,-1 3-2,1 0-2,-1 0-1,1 0-2,-7 3-1,-12 6-2,-13 7 0,-12 6 0,-10 3-1,-6 0 0,-6 0 1,-6 0 1,-6 0 0,-2 0 1,-3 0 1,-3 0 0,-1-2 1,4-3 2,3-3 1,3-2 1,1-3 1,1 1 1,-1-1 1,1 1 2,1-6 1,3-8 2,3-10 1,4-9 3,2-2 3,4 6 7,3 7 5,3 6 7,14-1 1,25-5-3,25-7-2,25-5-2,9-6-3,-6-3-1,-6-3-1,-6-2-1,-4-3-3,1 1-2,-1-1-4,1 1-2,-3 1-2,-2 3 0,-3 3 0,-3 4 0,1-1-2,6-3-6,7-3-4,6-2-6,-12 0-15,-27 7-26,-28 6-27,-28 7-27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37850 24250 999,'0'-47'-77,"0"6"18,0 7 17,0 6 20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20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42456 714 455,'-29'-14'4,"8"2"11,7 4 8,7 3 11,3 7 7,0 12 8,0 11 6,1 12 8,0 10-3,3 6-9,4 7-11,2 7-10,1 11-6,-2 15-3,-2 14-4,-2 15-1,-1 8-15,0 2-23,0 2-24,0 2-24,0-12-4,0-26 14,0-28 14,0-25 16,0-14 3,2-1-7,0-2-7,2 1-8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7"/>
    </inkml:context>
    <inkml:brush xml:id="br0">
      <inkml:brushProperty name="width" value="0.04895" units="cm"/>
      <inkml:brushProperty name="height" value="0.04895" units="cm"/>
    </inkml:brush>
  </inkml:definitions>
  <inkml:trace contextRef="#ctx0" brushRef="#br0">38350 22450 449,'-69'-21'66,"13"10"-14,12 10-15,13 9-13,-1 13-8,-11 20 0,-14 18-1,-11 20 0,-4 5-2,6-6 0,7-6-2,6-6-2,1-1 1,-3 7 0,-3 6 1,-2 7 1,-1 0 1,3-2-1,3-3 0,4-3 0,5-4-1,10-3 0,10-3-1,9-2 0,6-6-2,3-6-1,3-6-2,4-6-2,5-6-1,10-2-1,10-3 1,9-3 0,6-6-1,3-5 1,3-7-1,4-5 1,5-8-4,10-5-8,10-7-7,9-5-8,4-8-2,1-5 1,-1-7 3,1-5 1,2-8 3,7-5 1,6-7 2,7-5 2,2-4 2,1 0 4,-1 0 3,1 0 3,-7 4 3,-12 10 0,-13 10 2,-12 9 0,-16 15 7,-19 22 12,-18 22 13,-19 23 12,-12 13 2,-2 6-8,-3 7-9,-3 6-8,-2 3-5,0 0-4,0 0-3,0 0-3,3-4-3,6-5-1,7-7-1,6-5-2,10-6-4,17-3-3,15-3-5,16-2-5,7-9-1,1-12 1,-1-13 0,1-12 2,1-13 0,3-12 0,3-13-2,4-12 0,1-9 0,0-2 1,0-3 1,0-3 2,-2-2 2,-3 0 2,-3 0 2,-2 0 2,-8 0 2,-8 0 1,-10 0 2,-9 0 2,-9 3 0,-5 6-1,-7 7 0,-5 6 0,-8 3-2,-5 0 1,-7 0 0,-5 0-1,-6 1 0,-3 4 0,-3 3-1,-2 3 0,-5 4 0,-2 7 0,-3 6 0,-3 7 0,-7 7-2,-9 9-4,-10 10-5,-8 10-4,-6 11-3,1 17-4,-1 15-3,1 16-3,4 4-3,9-6 0,10-6-1,10-6-2,8-9 1,10-8 1,10-10 2,9-9 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8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40850 23450 506,'68'1'54,"-11"4"-6,-14 3-5,-11 3-5,-6 3-4,4 3-5,3 3-3,3 4-5,-1 2-3,-2 4-3,-3 3-3,-3 3-3,-4 1-1,-3 1 0,-3-1 1,-2 1 0,-6 4-4,-6 9-6,-6 10-7,-6 10-7,-10 4-3,-12 0 1,-13 0 2,-12 0 0,-5-2 3,3-3 1,3-3 4,4-2 1,4-6 3,6-6 4,7-6 3,6-6 2,12-9 5,19-8 4,19-10 4,19-9 4,15-10 0,13-9-3,12-10-4,13-8-2,4-4-4,-3 3 0,-3 3-2,-2 4-1,-3 1 1,1 0 1,-1 0 2,1 0 1,-7 3-3,-12 6-12,-13 7-10,-12 6-11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29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33550 21300 573,'-22'-19'7,"6"13"6,7 12 8,6 13 7,1 7 1,-3 4-3,-3 3-3,-2 3-3,-1 12-2,3 22 1,3 22 1,4 23 2,-1 8-1,-3-3-2,-3-3-1,-2-2-1,-3 0-2,1 7 0,-1 6-2,1 7-1,1 4-2,3 3 0,3 3-2,4 4 0,1 1-2,0 0-1,0 0-3,0 0 0,0 4-3,0 10-1,0 10-1,0 9-2,1 9-1,4 9-1,3 10-1,3 10-1,-1-3-1,-2-11-2,-3-14-1,-3-11-3,-2 0 1,0 17-1,0 15 0,0 16 1,0 16 0,0 20 2,0 18 2,0 20 2,-2-9-2,-3-34-5,-3-35-5,-2-33-4,-3-17-3,1 4 0,-1 3 1,1 3-1,-1-8 1,1-19 2,-1-18 2,1-19 1,-1-19 3,1-19 3,-1-18 3,1-19 3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35"/>
    </inkml:context>
    <inkml:brush xml:id="br0">
      <inkml:brushProperty name="width" value="0.03728" units="cm"/>
      <inkml:brushProperty name="height" value="0.03728" units="cm"/>
    </inkml:brush>
  </inkml:definitions>
  <inkml:trace contextRef="#ctx0" brushRef="#br0">36700 27250 590,'-22'48'116,"6"-3"-26,7-3-25,6-2-27,3 3-14,0 14-4,0 11-3,0 14-3,0 8-4,0 7-2,0 6-3,0 7-2,-2 2-4,-3 1-3,-3-1-4,-2 1-4,-5-3 0,-2-2 1,-3-3 1,-3-3 1,1-10-2,6-16-7,7-15-8,6-15-6,6-18-7,6-19-7,7-18-6,6-19-8,-1-8 3,-5 3 12,-7 3 12,-5 4 12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36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36650 28400 620,'3'-46'17,"6"10"3,7 10 3,6 9 3,6 2 2,6-2 2,7-3 3,6-3 1,1-2-1,-3 0-5,-3 0-4,-2 0-5,-3 1-2,1 4-2,-1 3 0,1 3-2,-1 4-9,1 7-15,-1 6-17,1 7-16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36"/>
    </inkml:context>
    <inkml:brush xml:id="br0">
      <inkml:brushProperty name="width" value="0.04958" units="cm"/>
      <inkml:brushProperty name="height" value="0.04958" units="cm"/>
    </inkml:brush>
  </inkml:definitions>
  <inkml:trace contextRef="#ctx0" brushRef="#br0">37600 26800 443,'-46'-19'16,"10"13"19,10 12 20,9 13 20,4 12 3,1 13-14,-1 12-15,1 13-14,1 10-8,3 10-2,3 10-1,4 9-2,1 7-3,0 7-5,0 6-4,0 7-5,-2 4-2,-3 3-3,-3 3 0,-2 4-2,-3-1-2,1-3-2,-1-3-3,1-2-2,1-6-2,3-6-2,3-6-3,4-6-2,1-9-4,0-8-5,0-10-5,0-9-5,0-5-3,0 0 1,0 0 0,0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36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37600 28900 419,'28'-71'4,"6"10"10,7 10 10,6 9 8,-1 7 4,-5 7-3,-7 6-4,-5 7-2,-3 10-3,4 16-1,3 15-2,3 17-1,-4 8-5,-8 4-6,-10 3-7,-9 3-7,-5-2-4,0-6 0,0-6-1,0-6 0,9-12-2,19-15-2,19-15-3,19-16-2,9-15 0,0-11 2,0-14 2,0-11 2,-4-4 3,-5 6 0,-7 7 2,-5 6 1,-6 4 2,-3 4 3,-3 3 3,-2 3 2,-6 15 12,-6 29 20,-6 28 20,-6 28 20,-7 14 3,-6 0-17,-6 0-16,-6 0-16,-2 0-9,3 0-4,3 0-4,4 0-4,4-5-2,6-9 0,7-10 0,6-8-1,10-8-2,17-2-8,15-3-7,16-3-7,4-7-3,-6-9 1,-6-10 0,-6-8 0,-4-11 2,1-8 0,-1-10 1,1-9 1,-1-10 1,1-9 2,-1-10 2,1-8 1,-4-8 2,-6-2 2,-6-3 1,-6-3 1,-7-1 3,-6 4 2,-6 3 3,-6 3 2,-7 3 2,-6 3 1,-6 3 0,-6 4 2,-7 7 0,-6 13-1,-6 12-1,-6 13-1,-10 10 0,-12 10 0,-13 10 0,-12 9-1,-15 15-2,-15 22-7,-15 22-6,-16 23-6,-5 13-6,6 6-8,7 7-7,6 6-7,12-7-4,19-18-1,19-19-3,19-18-1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67825 12725 333,'157'63'167,"51"46"-1,49 47 1,51 47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43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48950 5700 527,'-22'-115'65,"6"23"-12,7 22-14,6 22-13,1 12-8,-3 3-1,-3 3-2,-2 4-2,-5-3-2,-2-5-1,-3-7-1,-3-5-2,-2 0-1,0 10-1,0 10-1,0 9 0,-2 6-1,-3 3 0,-3 3 0,-2 4 0,-5 5 0,-2 10-1,-3 10-1,-3 9-1,-4 7-2,-3 7-1,-3 6-1,-2 7-3,-3 7 1,1 9 1,-1 10 2,1 10 0,2 2 2,7-3 2,6-3 0,7-2 1,5-5 0,7-2 1,6-3 0,7-3 0,2-4 0,1-3 0,-1-3 0,1-2 1,4-8 0,9-8 0,10-10-1,10-9 0,7-9-1,6-5-3,7-7-2,6-5-2,3-8-1,0-5-1,0-7 0,0-5-1,-2-4 0,-3 0 0,-3 0 0,-2 0 1,0-7-3,7-11-2,6-14-3,7-11-2,0-7-2,-2 0 2,-3 0 0,-3 0 2,-6 1 3,-5 4 3,-7 3 3,-5 3 5,-8 6 3,-5 9 3,-7 10 5,-5 10 3,-4 4 4,0 0 6,0 0 5,0 0 5,0 15 1,0 32-3,0 31-3,0 32-3,0 11-3,0-5-3,0-7-3,0-5-4,0-8-1,0-5-1,0-7-2,0-5 0,3-4-4,6 0-2,7 0-5,6 0-4,6-4-2,6-5 2,7-7 0,6-5 1,7-8-5,10-5-12,10-7-10,9-5-13,-1-8-2,-8-5 7,-10-7 5,-9-5 7,-5-4 0,0 0-6,0 0-5,0 0-6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45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50750 5200 442,'-2'118'68,"-3"-11"-15,-3-14-17,-2-11-15,-6-9-9,-6-3-2,-6-3-4,-6-2-2,-9 2-2,-8 9 0,-10 10-2,-9 10-1,1-4-1,13-16 1,12-15-1,13-15-1,18-29-3,26-41-11,24-40-8,26-40-9,12-14-4,0 17 6,0 15 3,0 16 5,-7 13 5,-11 14 4,-14 11 5,-11 14 6,-7 8 6,0 7 9,0 6 10,0 7 8,-4 5 4,-5 7-2,-7 6-3,-5 7-3,-6 0-2,-3-2-3,-3-3-3,-2-3-3,10-7-7,25-9-8,25-10-8,25-8-10,9-8-4,-6-2-1,-6-3-1,-6-3-1,-7-2 1,-6 0 5,-6 0 4,-6 0 4,-7 1 3,-6 4 4,-6 3 2,-6 3 4,-6-4 3,-2-8 2,-3-10 4,-3-9 3,-1-2 0,4 6-1,3 7-3,3 6-1,3 4 0,3 4 2,3 3 2,4 3 2,-3 6 1,-5 9 2,-7 10 0,-5 10 2,-4 5 0,0 4 3,0 3 1,0 3 2,-2 1-1,-3 1-1,-3-1-3,-2 1-1,-3 2-3,1 7-2,-1 6-3,1 7-1,5-1-5,14-6-7,11-6-6,14-6-7,8-10-5,7-12-1,6-13-2,7-12-1,-1-10 0,-6-6 5,-6-6 4,-6-6 5,-6-9 1,-2-8 2,-3-10-1,-3-9 1,-4-2 1,-3 6 3,-3 7 3,-2 6 2,-8 4 4,-8 4 5,-10 3 6,-9 3 5,-9 6 0,-5 9-3,-7 10-5,-5 10-3,-6 7-3,-3 6-2,-3 7-2,-2 6-1,-1 4-1,3 4-1,3 3-1,4 3 0,4 1-1,6 1-1,7-1 0,6 1-1,13-4-6,23-6-12,22-6-11,22-6-12,13-15-2,7-21 6,6-22 7,7-22 6,4-15 4,3-5 1,3-7 0,4-5 1,-1-3 2,-3 4 2,-3 3 4,-2 3 3,-8 4 3,-8 7 4,-10 6 4,-9 7 4,-10 5 4,-9 7 6,-10 6 6,-8 7 6,-8 4 6,-2 3 9,-3 3 7,-3 4 7,-6 11 2,-5 23-6,-7 22-5,-5 22-5,-3 15-6,4 9-4,3 10-6,3 10-5,3 5-5,3 4-3,3 3-4,4 3-4,1 4-1,0 7 0,0 6 0,0 7 1,4 5-7,10 7-15,10 6-14,9 7-16,2-12-6,-2-28 2,-3-28 3,-3-27 2,-2-17 0,0-3-3,0-3-3,0-2-2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21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43684 31 474,'1'-13'69,"2"3"-12,2 4-12,2 4-11,3 2-7,4 2-2,3 0-3,5 2-1,1 0-6,1 2-6,-1 0-6,1 1-7,-3 1-4,-3 0-1,-4 0-1,-4 0-2,-4 1-3,-3 5-7,-2 4-6,-4 3-6,-4 4-3,-7 1 3,-7 3 1,-7 1 3,-3-1 2,-1-3 1,1-5 3,-1-3 1,2-5 4,2-3 5,1-4 4,3-4 5,1-2 5,4 0 5,3 0 5,3 0 4,2 0 7,2-2 7,3-1 6,1 0 8,2 1 4,2 2 0,2 4 1,2 2 1,0 3-4,0 3-5,-2 4-7,0 2-6,-1 3-5,0 5-4,0 3-6,0 5-4,-1 0-4,0-2-2,-2-2-2,0-1-2,-1-3-3,2-3-6,0-3-6,2-3-5,0-5-7,2-6-8,0-8-8,2-6-7,3-8 1,7-5 8,7-8 10,7-7 8,4-2 6,1 1 3,1 3 3,1 2 3,-3 3 5,-4 5 9,-5 5 8,-4 5 8,-5 3 11,-1 2 13,-3 2 14,0 3 12,-6 5-3,-7 9-22,-6 11-22,-7 9-21,-4 3-12,1-3-4,-1-5-3,1-3-4,-1-4-2,0-1-3,1-2-2,-1-2-2,5-4 0,7-5 4,8-4 4,8-6 3,6-2 5,5-1 5,5-2 5,5 0 6,1 0 4,-2 2 3,-1 3 5,-2 1 4,-3 2 1,-3 2-1,-3 2-1,-3 2 0,-3 2 0,-2 1 0,-4 3 1,-2 2 0,-6 3-1,-4 4-2,-7 3-4,-5 5-4,-5 1-1,-3 2-3,-3 1-1,-3 1-3,-2 0-1,-3 1-2,-1-1-2,-2 0-3,-1-1 2,0-1 1,0-3 2,0-1 2,1-3 4,5-1 5,4-3 6,4-1 4,10-5 7,18-6 7,18-8 7,17-6 8,12-6-1,4-3-10,5-5-10,6-3-9,2-2-7,1 3-4,1 1-6,1 3-4,-2 1-4,-4 2-3,-6 3-3,-4 1-3,-7 3-5,-8 2-5,-8 4-5,-7 3-7,-9 2-5,-10 3-6,-10 4-6,-10 2-6,-3 1 3,3-2 13,3-3 11,3-1 12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49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48350 10250 463,'-24'-24'4,"4"4"9,3 3 8,3 3 10,3 10 3,3 20 2,3 18 0,4 20 0,1 13-1,0 9-4,0 10-3,0 10-5,0 7-2,0 6-2,0 7-1,0 6-2,-2 9-1,-3 13-1,-3 12-1,-2 13-1,-1 2-2,3-5-3,3-7-3,4-5-3,-1-8-3,-3-5-1,-3-7-1,-2-5-2,-1-6 0,3-3-2,3-3-1,4-2-1,-1-11-1,-3-15 1,-3-15 1,-2-16 0,0-26 0,7-33-2,6-35 0,7-34-2,7-23-1,9-8 0,10-10 0,10-9 0,5-4 0,4 4 0,3 3 1,3 3-1,1 4 2,1 7 3,-1 6 1,1 7 3,-4 8 2,-6 14 2,-6 11 3,-6 14 3,-4 10 2,1 9 4,-1 10 2,1 10 3,-3 10 1,-2 13-1,-3 12-1,-3 13 0,-6 9 0,-5 6 3,-7 7 2,-5 6 2,-4 1 1,0-3-3,0-3-2,0-2-2,-2-1-2,-3 3-2,-3 3-2,-2 4-2,-8 1-1,-8 0-1,-10 0-1,-9 0 0,-7 1-3,-3 4-2,-3 3-3,-2 3-4,-5-4-2,-2-8-4,-3-10-3,-3-9-4,1-10-2,6-9-5,7-10-3,6-8-4,4-12-4,4-12-4,3-13-3,3-12-5,6-7 1,9 1 2,10-1 4,10 1 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6:50"/>
    </inkml:context>
    <inkml:brush xml:id="br0">
      <inkml:brushProperty name="width" value="0.05971" units="cm"/>
      <inkml:brushProperty name="height" value="0.05971" units="cm"/>
      <inkml:brushProperty name="color" value="#F2395B"/>
    </inkml:brush>
  </inkml:definitions>
  <inkml:trace contextRef="#ctx0" brushRef="#br0">51400 11400 368,'-4'75'49,"-5"0"-7,-7 0-8,-5 0-8,-6 0-5,-3 0-3,-3 0-4,-2 0-3,-6 1-3,-6 4-2,-6 3-1,-6 3-3,-1-5 0,7-12 0,6-13 0,7-12 0,10-16-4,16-19-7,15-18-9,17-19-8,13-13-1,13-6 3,12-6 4,13-6 5,2 1 2,-5 9 3,-7 10 4,-5 10 2,-8 11 6,-5 17 9,-7 15 8,-5 16 9,-9 9 3,-9 3-2,-10 3-3,-8 4-1,-6-1-3,1-3 0,-1-3-1,1-2-1,5-9-7,14-12-10,11-13-11,14-12-12,8-9-5,7-2 0,6-3 1,7-3-1,-1-1 3,-6 4 3,-6 3 4,-6 3 4,-6 3 3,-2 3 4,-3 3 2,-3 4 4,-1-6-1,4-11-2,3-14-5,3-11-2,3-9-3,3-3-1,3-3-1,4-2-2,-3 0 1,-5 7 1,-7 6 2,-5 7 1,-8 10 11,-5 16 17,-7 15 20,-5 17 17,-6 10 6,-3 6-9,-3 7-7,-2 6-10,3 6-5,14 6-4,11 7-4,14 6-4,5-4-4,1-11-8,-1-14-5,1-11-7,2-11-4,7-5 0,6-7-1,7-5-1,0-6 0,-2-3 0,-3-3-1,-3-2-1,-4-9 1,-3-12 1,-3-13 0,-2-12 2,-6-7 0,-6 1 1,-6-1 1,-6 1 0,-7 1 3,-6 3 4,-6 3 3,-6 4 3,-7 4 3,-6 6 1,-6 7 0,-6 6 1,-4 6 1,1 6 0,-1 7 0,1 6 0,-3 6 0,-2 6-1,-3 7 0,-3 6-1,-1 3 0,4 0-2,3 0-1,3 0-2,3 1-2,3 4-2,3 3-3,4 3-3,16-7-7,32-15-13,31-15-14,32-16-12,13-19-2,-3-22 7,-3-22 7,-2-21 8,-3-14 6,1-2 3,-1-3 4,1-3 4,-6 4 4,-8 13 5,-10 12 4,-9 13 4,-9 9 5,-5 6 5,-7 7 5,-5 6 4,-11 12 10,-11 19 13,-14 19 15,-11 19 13,-6 15 0,4 13-11,3 12-12,3 13-12,3 10-7,3 10-3,3 10-3,4 9-2,1 6-3,0 3-5,0 3-5,0 4-3,3 1-7,6 0-6,7 0-6,6 0-8,4 3-10,4 6-15,3 7-14,3 6-16,-2-10-4,-6-24 6,-6-26 5,-6-24 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66900 13125 333,'157'63'167,"51"46"-1,49 47 1,51 47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4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50450 21100 524,'-24'-72'68,"4"6"-10,3 7-10,3 6-10,-4 4-7,-8 4-3,-10 3-4,-9 3-4,-5 6-2,0 9-2,0 10-3,0 10-1,-2 5-2,-3 4-1,-3 3-3,-2 3-1,-1 4 0,3 7-1,3 6 1,4 7 1,1 5-1,0 7-2,0 6-3,0 7 0,1 5-2,4 7 1,3 6 2,3 7 0,1 5 0,1 7 0,-1 6 1,1 7-1,2 2 0,7 1 0,6-1 0,7 1 0,2-3 1,1-2 1,-1-3 0,1-3 2,2-4-1,7-3 1,6-3-1,7-2 0,2-8-1,1-8-1,-1-10-2,1-9 0,4-10-1,9-9-1,10-10 0,10-8 0,7-8-1,6-2-1,7-3-2,6-3-1,4-4-3,4-3-3,3-3-3,3-2-4,4-6-2,7-6-2,6-6-2,7-6-2,2-7-3,1-6-4,-1-6-4,1-6-4,-12 1 2,-21 9 7,-22 10 7,-22 10 8,-11 4 2,0 0-1,0 0-3,0 0-1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4"/>
    </inkml:context>
    <inkml:brush xml:id="br0">
      <inkml:brushProperty name="width" value="0.03698" units="cm"/>
      <inkml:brushProperty name="height" value="0.03698" units="cm"/>
      <inkml:brushProperty name="color" value="#00BFF3"/>
    </inkml:brush>
  </inkml:definitions>
  <inkml:trace contextRef="#ctx0" brushRef="#br0">52300 19250 594,'31'-41'38,"13"19"5,12 19 6,13 19 6,4 10-1,-3 4-9,-3 3-9,-2 3-9,-6 1-7,-6 1-3,-6-1-5,-6 1-4,-6-1-6,-2 1-8,-3-1-7,-3 1-8,-6 2-8,-5 7-9,-7 6-10,-5 7-9,-11-1-1,-11-6 6,-14-6 6,-11-6 6,-3-6 6,10-2 6,10-3 5,9-3 7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5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51950 20400 449,'-66'4'-1,"19"10"13,19 10 12,19 9 12,9 6 4,0 3-5,0 3-4,0 4-4,-2 4-4,-3 6-5,-3 7-3,-2 6-3,-5 6-3,-2 6-1,-3 7-2,-3 6-1,-1 1-1,4-3-1,3-3-1,3-2-1,1-6-2,1-6-5,-1-6-5,1-6-3,2-15-8,7-21-8,6-22-10,7-22-9,7-22-1,9-22 8,10-22 8,10-21 8,4-10 5,0 3 6,0 3 4,0 4 6,1 7 2,4 13 0,3 12 0,3 13 1,6 6 5,9 0 10,10 0 10,10 0 9,0 4 4,-5 10-4,-7 10-3,-5 9-3,-9 9-4,-9 9-1,-10 10-2,-8 10-2,-9 5-2,-6 4 0,-6 3-1,-6 3-1,-6 1-3,-2 1-5,-3-1-6,-3 1-4,-7 1-3,-9 3-1,-10 3-2,-8 4-1,-12 2-2,-12 4 0,-13 3 0,-12 3-2,-9-1 1,-2-2 2,-3-3 1,-3-3 1,-4-2 3,-3 0 1,-3 0 3,-2 0 1,2-2 2,9-3 5,10-3 3,10-2 3,10-6 3,13-6 1,12-6 2,13-6 1,16-9 1,23-8 3,22-10 3,22-9 1,18-9 0,16-5-6,15-7-4,17-5-4,8-1-4,4 6-3,3 7-2,3 6-2,-4 3-2,-8 0 1,-10 0 0,-9 0 1,-10 1-1,-9 4-4,-10 3-2,-8 3-2,-18-1-6,-25-2-8,-25-3-7,-25-3-8,-13-6 0,1-5 8,-1-7 9,1-5 8,-1-3 5,1 4 0,-1 3 2,1 3 1,1 4 4,3 7 6,3 6 6,4 7 6,2 8 8,4 14 10,3 11 10,3 14 9,3 13 1,3 16-8,3 15-9,4 17-8,2 13-6,4 13-5,3 12-4,3 13-5,-1 4-2,-2-3 1,-3-3-1,-3-2 0,-2-9-2,0-12-3,0-13-6,0-12-3,-2-12-2,-3-8 0,-3-10 0,-2-9 0,-11-9-5,-15-5-10,-15-7-12,-16-5-10,-8-11-1,0-11 7,0-14 9,0-11 7,3-9 6,6-3 2,7-3 3,6-2 2,6 0 5,6 7 4,7 6 5,6 7 5,4 0 3,4-2 2,3-3 2,3-3 2,10-6-1,20-5-1,18-7-3,20-5-1,11-6-3,7-3-4,6-3-3,7-2-4,4-3-1,3 1 0,3-1 1,4 1 0,1-6-3,0-8-6,0-10-6,0-9-7,0-2-5,0 6-4,0 7-2,0 6-4,-4 3 1,-5 0 4,-7 0 4,-5 0 5,-8 1 3,-5 4 6,-7 3 3,-5 3 4,-9 6 6,-9 9 5,-10 10 6,-8 10 5,-11 13 11,-8 19 16,-10 19 17,-9 19 15,-4 12 3,4 6-14,3 7-12,3 6-13,3 4-9,3 4-3,3 3-3,4 3-5,1-1-4,0-2-4,0-3-5,0-3-5,0-6-5,0-5-5,0-7-6,0-5-6,3-15-8,6-22-13,7-22-12,6-21-13,1-12 1,-3 1 14,-3-1 14,-2 1 14,-3-4 8,1-6-2,-1-6 1,1-6-1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5"/>
    </inkml:context>
    <inkml:brush xml:id="br0">
      <inkml:brushProperty name="width" value="0.05152" units="cm"/>
      <inkml:brushProperty name="height" value="0.05152" units="cm"/>
      <inkml:brushProperty name="color" value="#00BFF3"/>
    </inkml:brush>
  </inkml:definitions>
  <inkml:trace contextRef="#ctx0" brushRef="#br0">54450 19850 426,'21'-79'2,"-5"-5"2,-7-7 3,-5-5 2,-3 5 2,4 19 0,3 19-1,3 19 1,-1 19 7,-2 23 13,-3 22 12,-3 22 14,-2 19 3,0 20-8,0 18-7,0 20-9,0 13-5,0 9-4,0 10-4,0 10-3,0-1-4,0-9-3,0-10-1,0-8-4,0 21-1,0 53-2,0 53-2,0 54-1,0 22-5,0-5-5,0-7-6,0-5-6,1-15-6,4-22-8,3-22-7,3-21-6,1-15-5,1-6 0,-1-6-2,1-6 0,-3-27 5,-2-47 9,-3-47 10,-3-46 10,-1-24 3,4 0 0,3 0-1,3 0-2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6"/>
    </inkml:context>
    <inkml:brush xml:id="br0">
      <inkml:brushProperty name="width" value="0.03661" units="cm"/>
      <inkml:brushProperty name="height" value="0.03661" units="cm"/>
      <inkml:brushProperty name="color" value="#00BFF3"/>
    </inkml:brush>
  </inkml:definitions>
  <inkml:trace contextRef="#ctx0" brushRef="#br0">54150 20800 600,'-2'-68'0,"-3"17"0,-3 15 0,-2 16 0,0 4 7,7-6 13,6-6 13,7-6 13,4 1 4,3 9-4,3 10-5,4 10-5,5 5-4,10 4-5,10 3-4,9 3-3,4 7-7,1 14-8,-1 11-7,1 14-8,-4 3-8,-6-2-11,-6-3-10,-6-3-9,-6-9-6,-2-11-1,-3-14-2,-3-11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6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55600 19750 632,'-21'-25'31,"10"0"1,10 0 0,9 0 2,12 3 0,16 6 1,15 7 1,17 6 0,7 1-2,0-3-8,0-3-7,0-2-8,-2 2-6,-3 9-3,-3 10-3,-2 10-4,-8 7-6,-8 6-9,-10 7-10,-9 6-9,-9 4-4,-5 4 1,-7 3 1,-5 3 1,-8-4 2,-5-8 1,-7-10 1,-5-9 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6"/>
    </inkml:context>
    <inkml:brush xml:id="br0">
      <inkml:brushProperty name="width" value="0.05152" units="cm"/>
      <inkml:brushProperty name="height" value="0.05152" units="cm"/>
      <inkml:brushProperty name="color" value="#00BFF3"/>
    </inkml:brush>
  </inkml:definitions>
  <inkml:trace contextRef="#ctx0" brushRef="#br0">55800 20600 427,'-47'21'1,"6"-5"3,7-7 3,6-5 3,4-1 1,4 6 2,3 7 1,3 6 1,3 6 5,3 6 8,3 7 9,4 6 8,1 6 1,0 6-7,0 7-7,0 6-6,-2 3-5,-3 0-4,-3 0-2,-2 0-3,-3-4-1,1-5 0,-1-7 0,1-5 0,7-17-9,16-24-15,15-26-15,17-24-17,10-23-7,6-18 3,7-19 2,6-18 4,6-7 4,6 6 7,7 7 7,6 6 8,-2 7 7,-9 10 6,-10 10 6,-8 9 6,-11 10 3,-8 14-2,-10 11-1,-9 14-1,-13 21 3,-16 31 9,-15 32 8,-15 31 10,-14 13 2,-8-2-2,-10-3-2,-9-3-2,-4-7-8,4-9-14,3-10-14,3-8-13,6-11-6,9-8 1,10-10 1,10-9 2,10-7 0,13-3 0,12-3 1,13-2-1,12-8 2,13-8 2,12-10 3,13-9 2,6-2 4,0 6 3,0 7 4,0 6 4,-5 3 3,-9 0 1,-10 0 3,-8 0 1,-12 7 0,-12 17-1,-13 15-2,-12 16-2,-16 9-2,-19 3-2,-18 3-4,-19 4-2,-10-4-1,1-9-2,-1-10 1,1-8-2,-6-4 1,-8 3 1,-10 3 1,-9 4 1,-4 1 2,4 0 0,3 0 1,3 0 0,9-5 3,16-9 2,15-10 4,17-8 4,25-8 4,39-2 9,36-3 7,39-3 7,24-6 1,13-5-7,12-7-8,13-5-8,6-6-4,0-3-4,0-3-3,0-2-3,-2 0-6,-3 7-6,-3 6-7,-2 7-6,-5 4-5,-2 3-1,-3 3-1,-3 4-1,-12 1 1,-18 0 4,-19 0 4,-18 0 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21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44328 2611 532,'-34'-13'40,"9"8"13,11 7 12,9 6 13,5 7-2,2 7-16,0 7-15,2 7-16,-1 2-14,-1 0-9,0-2-9,-1 0-11,-1-2-10,1-3-15,2-3-12,0-3-14,2-4-4,0-5 5,1-5 5,2-4 5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7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59100 21450 693,'46'3'163,"-5"6"-61,-7 7-61,-5 6-60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47"/>
    </inkml:context>
    <inkml:brush xml:id="br0">
      <inkml:brushProperty name="width" value="0.02498" units="cm"/>
      <inkml:brushProperty name="height" value="0.02498" units="cm"/>
      <inkml:brushProperty name="color" value="#00BFF3"/>
    </inkml:brush>
  </inkml:definitions>
  <inkml:trace contextRef="#ctx0" brushRef="#br0">58900 22250 880,'-40'23'32,"23"-3"-2,22-3-1,22-2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54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64500 19450 504,'-22'-19'38,"6"13"4,7 12 2,6 13 3,3 7-3,0 4-6,0 3-8,0 3-6,0 1-6,0 1-1,0-1-3,0 1-1,0 1-1,0 3-2,0 3-1,0 4 0,0 1-1,0 0-1,0 0 1,0 0-2,0 1 1,0 4-1,0 3 0,0 3 0,0 1 0,0 1-1,0-1-1,0 1 1,-2-1-1,-3 1-1,-3-1-1,-2 1 0,-3 2 0,1 7-3,-1 6-1,1 7-2,-3 5 0,-2 7-1,-3 6 0,-3 7 0,-2 2-1,0 1-1,0-1-2,0 1 0,0-4-3,0-6-3,0-6-1,0-6-4,3-10-3,6-12-3,7-13-4,6-12-3,6-13-5,6-12-7,7-13-8,6-12-7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55"/>
    </inkml:context>
    <inkml:brush xml:id="br0">
      <inkml:brushProperty name="width" value="0.0471" units="cm"/>
      <inkml:brushProperty name="height" value="0.0471" units="cm"/>
      <inkml:brushProperty name="color" value="#00BFF3"/>
    </inkml:brush>
  </inkml:definitions>
  <inkml:trace contextRef="#ctx0" brushRef="#br0">64900 20850 467,'48'0'130,"-3"0"-29,-3 0-30,-2 0-30,-3-2-15,1-3-3,-1-3-2,1-2-3,1-1-2,3 3 0,3 3-2,4 4 0,2-1-3,4-3-1,3-3-2,3-2-2,1-3-2,1 1-2,-1-1-2,1 1-1,-3 1-1,-2 3-1,-3 3 1,-3 4-1,-2 1 1,0 0-1,0 0 1,0 0-1,-2 0 1,-3 0-1,-3 0 1,-2 0-1,-12-2-15,-19-3-29,-18-3-30,-19-2-30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56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68200 20550 416,'45'-29'50,"-9"-5"-8,-10-7-7,-8-5-8,-6-1-6,1 6-3,-1 7-4,1 6-4,-1-2-2,1-9 0,-1-10-1,1-8 0,-3-3-2,-2 7-3,-3 6-3,-3 7-2,-4 2-2,-3 1 1,-3-1 0,-2 1 1,-6 4 1,-6 9 1,-6 10 1,-6 10 2,-4 7 1,1 6-1,-1 7 1,1 6-1,-3 7 1,-2 10 0,-3 10 1,-3 9 0,-4 4 1,-3 1 0,-3-1-1,-2 1 1,-1 1 0,3 3 0,3 3 0,4 4 0,1 1 1,0 0-1,0 0 0,0 0 0,3-2 0,6-3 1,7-3 2,6-2 0,6-5 0,6-2 0,7-3-2,6-3-1,3-2-1,0 0-2,0 0 0,0 0-2,4-7-1,10-11-1,10-14-3,9-11-1,6-9-2,3-3-2,3-3-2,4-2-2,2-6-1,4-6 1,3-6 0,3-6 2,1-7 0,1-6-1,-1-6 1,1-6-1,-1-4 1,1 1 0,-1-1 2,1 1 0,-4-3 0,-6-2-1,-6-3-1,-6-3-2,-6 1 0,-2 6 1,-3 7 1,-3 6 0,-6 4 3,-5 4 4,-7 3 4,-5 3 5,-3 3 4,4 3 7,3 3 7,3 4 5,-2 8 7,-6 17 7,-6 15 6,-6 16 7,-2 9-2,3 3-8,3 3-10,4 4-9,1 4-4,0 6-2,0 7-2,0 6 0,0 4-3,0 4-2,0 3-3,0 3-3,3-1-4,6-2-4,7-3-6,6-3-4,4-9-3,4-11-1,3-14 1,3-11-1,-1-6-1,-2 4-3,-3 3-3,-3 3-3,-1-1-2,4-2-4,3-3-3,3-3-3,-1-2-1,-2 0 1,-3 0 0,-3 0 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58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69750 20450 518,'71'0'134,"-5"0"-30,-7 0-28,-5 0-30,-3 0-17,4 0-5,3 0-5,3 0-5,1 0-4,1 0-1,-1 0-1,1 0-3,-1 0-2,1 0-3,-1 0-5,1 0-3,-3 0-2,-2 0 2,-3 0 2,-3 0 1,-4 0-2,-3 0-5,-3 0-7,-2 0-5,-3 0-4,1 0-3,-1 0-3,1 0-2,-4-4-5,-6-5-4,-6-7-7,-6-5-5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7:59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71800 17950 462,'0'-50'0,"0"0"1,0 0 1,0 0-1,1 10 8,4 23 13,3 22 13,3 22 13,-1 12 4,-2 3-5,-3 3-6,-3 4-6,-2 4-3,0 6-4,0 7-3,0 6-2,-2 3-3,-3 0-2,-3 0-3,-2 0-1,-3 1-2,1 4-1,-1 3-2,1 3-2,-1 6-1,1 9-1,-1 10-1,1 10 0,-3 7-1,-2 6-1,-3 7 1,-3 6-1,-1-1 0,4-5-3,3-7 0,3-5-3,-1-8 0,-2-5-2,-3-7 0,-3-5-2,-1-6 0,4-3 1,3-3-1,3-2 1,3-5 0,3-2-3,3-3-1,4-3-2,1-7-1,0-9-2,0-10-2,0-8-2,1-25-3,4-36-5,3-39-5,3-36-6,7-23 0,14-6 3,11-6 3,14-6 3,3 2 3,-2 14 5,-3 11 5,-3 14 3,-2 10 4,0 9 4,0 10 2,0 10 5,0 4 2,0 0 5,0 0 3,0 0 3,0 4 4,0 10 0,0 10 2,0 9 2,-4 6 0,-5 3-1,-7 3 0,-5 4-1,-4 4 0,0 6-1,0 7-1,0 6 0,1 4 0,4 4-1,3 3-1,3 3-1,-1 3 0,-2 3 0,-3 3 0,-3 4-1,-4 2 1,-3 4-2,-3 3 0,-2 3-2,-6 1 0,-6 1-1,-6-1 0,-6 1-1,-6-3-1,-2-2-4,-3-3-1,-3-3-4,-7-2 0,-9 0 0,-10 0 1,-8 0 0,-9 0-2,-6 0-6,-6 0-6,-6 0-7,-12 0-6,-15 0-7,-15 0-6,-16 0-8,-5-4-2,6-5-1,7-7 0,6-5 0,13-6 4,23-3 6,22-3 6,22-2 7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1"/>
    </inkml:context>
    <inkml:brush xml:id="br0">
      <inkml:brushProperty name="width" value="0.02385" units="cm"/>
      <inkml:brushProperty name="height" value="0.02385" units="cm"/>
      <inkml:brushProperty name="color" value="#6ADCAB"/>
    </inkml:brush>
  </inkml:definitions>
  <inkml:trace contextRef="#ctx0" brushRef="#br0">69900 15800 922,'-94'-110'15,"13"32"4,12 31 1,13 32 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3"/>
    </inkml:context>
    <inkml:brush xml:id="br0">
      <inkml:brushProperty name="width" value="0.04645" units="cm"/>
      <inkml:brushProperty name="height" value="0.04645" units="cm"/>
      <inkml:brushProperty name="color" value="#6ADCAB"/>
    </inkml:brush>
  </inkml:definitions>
  <inkml:trace contextRef="#ctx0" brushRef="#br0">49300 26850 473,'21'-47'4,"-5"6"7,-7 7 7,-5 6 8,-6 9 5,-3 13 0,-3 12 3,-2 13 0,-5 12 0,-2 13-3,-3 12-4,-3 13-3,-4 7-3,-3 4-2,-3 3-1,-2 3-3,-3 6-1,1 9 0,-1 10-1,1 10-2,2-1 0,7-9 0,6-10-2,7-8 0,4-8 0,3-2 1,3-3 1,4-3 0,1-6-2,0-5-4,0-7-3,0-5-5,10-9-3,23-9 1,22-10-1,22-8-1,10-12 0,1-12-3,-1-13-1,1-12-2,-3-12 0,-2-8 0,-3-10 1,-3-9 0,-1-9 1,4-5 1,3-7-1,3-5 1,-4-6 0,-8-3 1,-10-3 1,-9-2 0,-10 2 1,-9 9-1,-10 10 1,-8 10-1,-9 5 2,-6 4 3,-6 3 3,-6 3 3,-9 4 2,-8 7 1,-10 6 2,-9 7 2,-7 4-1,-3 3 0,-3 3-2,-2 4-2,-6 4 0,-6 6-2,-6 7-2,-6 6-1,-2 4-4,3 4-6,3 3-6,4 3-7,4 1-4,6 1 0,7-1-2,6 1-1,7 1-3,10 3-5,10 3-5,9 4-5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3"/>
    </inkml:context>
    <inkml:brush xml:id="br0">
      <inkml:brushProperty name="width" value="0.03773" units="cm"/>
      <inkml:brushProperty name="height" value="0.03773" units="cm"/>
      <inkml:brushProperty name="color" value="#6ADCAB"/>
    </inkml:brush>
  </inkml:definitions>
  <inkml:trace contextRef="#ctx0" brushRef="#br0">52100 25600 583,'46'0'43,"-5"0"-5,-7 0-7,-5 0-5,-1 0-3,6 0-2,7 0 0,6 0-2,3 1 2,0 4 4,0 3 3,0 3 4,0 1-2,0 1-7,0-1-7,0 1-8,-4 1-3,-5 3-2,-7 3-1,-5 4 0,-8 2-6,-5 4-8,-7 3-8,-5 3-9,-6-1-5,-3-2 1,-3-3-2,-2-3 0,-8-2-1,-8 0-4,-10 0-4,-9 0-3,-2-2 3,6-3 6,7-3 8,6-2 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21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45431 2237 413,'-7'-6'13,"0"6"24,2 4 26,1 6 24,0 4 5,2 7-18,0 5-17,2 7-17,0 6-11,0 10-3,0 8-3,0 9-3,0 5-5,2 1-6,0 1-7,2 1-7,-1 11-15,1 22-22,0 21-24,0 22-24,0-6-4,0-32 11,0-32 12,0-32 13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4"/>
    </inkml:context>
    <inkml:brush xml:id="br0">
      <inkml:brushProperty name="width" value="0.0506" units="cm"/>
      <inkml:brushProperty name="height" value="0.0506" units="cm"/>
      <inkml:brushProperty name="color" value="#6ADCAB"/>
    </inkml:brush>
  </inkml:definitions>
  <inkml:trace contextRef="#ctx0" brushRef="#br0">51750 26400 434,'-47'21'1,"6"-5"0,7-7 1,6-5 0,3-4 4,0 0 5,0 0 6,0 0 5,3 7 5,6 17 1,7 15 4,6 16 2,3 9-1,0 3-4,0 3-4,0 4-4,-4 2-4,-5 4-3,-7 3-3,-5 3-3,-3-2-4,4-6-3,3-6-4,3-6-2,3-7-2,3-6 0,3-6 1,4-6 0,5-20-6,10-30-13,10-32-12,9-30-13,10-20-1,14-6 8,11-6 11,14-6 8,5 1 8,1 9 6,-1 10 6,1 10 5,-1 10 5,1 13 4,-1 12 5,1 13 5,-6 10 3,-8 10 6,-10 10 4,-9 9 6,-9 9-2,-5 9-4,-7 10-6,-5 10-4,-8 7-5,-5 6-1,-7 7-2,-5 6-1,-12 3-2,-16 0-1,-15 0-2,-15 0-1,-11 1-4,-2 4-10,-3 3-7,-3 3-9,-6-1-4,-5-2 0,-7-3 1,-5-3-1,-6-6 2,-3-5 3,-3-7 3,-2-5 2,2-6 3,9-3 1,10-3 3,10-2 2,10-8 3,13-8 6,12-10 6,13-9 6,23-12 5,34-11 6,35-14 6,35-11 6,18-7 0,3 0-7,3 0-7,4 0-7,2 0-3,4 0-2,3 0 0,3 0-1,-2 4-2,-6 10-5,-6 10-5,-6 9-5,-10 4-3,-12 1-3,-13-1-2,-12 1-4,-18-6-4,-21-8-7,-22-10-7,-22-9-6,-16-5 0,-9 0 11,-10 0 8,-8 0 10,-6 0 8,1 0 3,-1 0 6,1 0 3,4 3 5,9 6 3,10 7 4,10 6 3,7 15 6,6 26 10,7 24 8,6 26 10,4 18-1,4 13-9,3 12-11,3 13-10,1 7-7,1 4-3,-1 3-4,1 3-4,-3 1-2,-2 1-5,-3-1-2,-3 1-3,-6-6-5,-5-8-6,-7-10-4,-5-9-7,-6-13-2,-3-16 1,-3-15 1,-2-15 1,-3-12 0,1-6 3,-1-6 1,1-6 3,-3-10 1,-2-12 2,-3-13 2,-3-12 1,1-10 3,6-6 3,7-6 2,6-6 4,6-4 2,6 1 3,7-1 3,6 1 3,7 2 3,10 7 2,10 6 3,9 7 1,10-1 1,14-6-2,11-6-3,14-6-2,7-4-3,3 1-5,3-1-5,4 1-4,1 2-6,0 7-8,0 6-9,0 7-8,-4 2-3,-5 1 0,-7-1 1,-5 1 1,-6-3 2,-3-2 4,-3-3 4,-2-3 4,-9 1 5,-12 6 3,-13 7 3,-12 6 5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4"/>
    </inkml:context>
    <inkml:brush xml:id="br0">
      <inkml:brushProperty name="width" value="0.04378" units="cm"/>
      <inkml:brushProperty name="height" value="0.04378" units="cm"/>
      <inkml:brushProperty name="color" value="#6ADCAB"/>
    </inkml:brush>
  </inkml:definitions>
  <inkml:trace contextRef="#ctx0" brushRef="#br0">54050 27200 502,'21'-107'23,"-5"39"15,-7 36 15,-5 39 15,-4 28 1,0 23-11,0 22-11,0 22-12,-2 10-7,-3 1-4,-3-1-2,-2 1-4,-1-6-7,3-8-7,3-10-10,4-9-9,5-21-15,10-31-24,10-31-24,9-31-22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4"/>
    </inkml:context>
    <inkml:brush xml:id="br0">
      <inkml:brushProperty name="width" value="0.05542" units="cm"/>
      <inkml:brushProperty name="height" value="0.05542" units="cm"/>
      <inkml:brushProperty name="color" value="#6ADCAB"/>
    </inkml:brush>
  </inkml:definitions>
  <inkml:trace contextRef="#ctx0" brushRef="#br0">54650 26150 396,'1'-68'0,"4"17"0,3 15 0,3 16 0,-1 4 4,-2-6 5,-3-6 7,-3-6 7,-2 5 7,0 20 8,0 18 10,0 20 9,0 14 0,0 14-7,0 11-9,0 14-7,0 8-5,0 7-2,0 6-2,0 7-2,0 11-2,0 20-2,0 18-2,0 20-3,0 16-3,0 16-3,0 15-5,0 17-5,-2 8-3,-3 4-5,-3 3-5,-2 3-4,-1 4-8,3 7-10,3 6-11,4 7-10,1-6-4,0-15 4,0-15 4,0-16 3,0-32 5,0-46 10,0-47 8,0-47 8,0-26 4,0-2 0,0-3-1,0-3-2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4"/>
    </inkml:context>
    <inkml:brush xml:id="br0">
      <inkml:brushProperty name="width" value="0.03517" units="cm"/>
      <inkml:brushProperty name="height" value="0.03517" units="cm"/>
      <inkml:brushProperty name="color" value="#6ADCAB"/>
    </inkml:brush>
  </inkml:definitions>
  <inkml:trace contextRef="#ctx0" brushRef="#br0">54100 27000 625,'26'-24'37,"4"4"1,3 3-1,3 3 1,6 6-1,9 9-3,10 10-4,10 10-2,5 4-4,4 0-1,3 0-3,3 0-1,-1 1-10,-2 4-14,-3 3-16,-3 3-14,-9-2-13,-11-6-7,-14-6-9,-11-6-7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5"/>
    </inkml:context>
    <inkml:brush xml:id="br0">
      <inkml:brushProperty name="width" value="0.03427" units="cm"/>
      <inkml:brushProperty name="height" value="0.03427" units="cm"/>
      <inkml:brushProperty name="color" value="#6ADCAB"/>
    </inkml:brush>
  </inkml:definitions>
  <inkml:trace contextRef="#ctx0" brushRef="#br0">55950 26250 641,'7'-68'55,"17"17"3,15 15 2,16 16 4,7 12-7,1 9-18,-1 10-17,1 10-19,-7 7-10,-12 6-6,-13 7-6,-12 6-4,-9 4-5,-2 4-4,-3 3-3,-3 3-3,-6-2-4,-5-6-1,-7-6-1,-5-6-3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5"/>
    </inkml:context>
    <inkml:brush xml:id="br0">
      <inkml:brushProperty name="width" value="0.04885" units="cm"/>
      <inkml:brushProperty name="height" value="0.04885" units="cm"/>
      <inkml:brushProperty name="color" value="#6ADCAB"/>
    </inkml:brush>
  </inkml:definitions>
  <inkml:trace contextRef="#ctx0" brushRef="#br0">56000 26750 450,'-44'4'44,"13"10"6,12 10 6,13 9 5,6 7-2,0 7-9,0 6-11,0 7-10,-4 10-6,-5 16-5,-7 15-4,-5 17-4,-6 7-3,-3 0-1,-3 0-1,-2 0-1,0-10-4,7-18-3,6-19-5,7-18-4,13-32-7,22-44-10,22-43-10,23-44-10,16-26-1,13-5 8,12-7 7,13-5 9,2 3 5,-5 17 4,-7 15 4,-5 16 3,-11 15 6,-11 16 7,-14 15 7,-11 17 7,-11 14 7,-5 17 6,-7 15 6,-5 16 6,-14 18 1,-18 22-7,-19 22-5,-18 23-5,-15 10-6,-9 0-2,-10 0-4,-8 0-3,-4-4-3,3-5-3,3-7-3,4-5-4,5-12-3,10-16-4,10-15-4,9-15-4,12-18-5,16-19-5,15-18-5,17-19-6,13-13 2,13-6 9,12-6 10,13-6 8,4-1 6,-3 7 0,-3 6 2,-2 7 1,-6 7 2,-6 9 3,-6 10 4,-6 10 4,-13 11 1,-19 17 2,-18 15 1,-19 16 1,-15 9-2,-8 3-5,-10 3-6,-9 4-5,-7-1-3,-3-3-1,-3-3-2,-2-2-2,-8-5-1,-8-2 0,-10-3-2,-9-3-1,-1-4 1,10-3 2,10-3 2,9-2 3,10-6 3,14-6 6,11-6 4,14-6 6,16-6 6,22-2 7,22-3 7,23-3 8,17-4-1,17-3-8,15-3-7,16-2-7,12-5-7,9-2-5,10-3-3,10-3-6,7-1-3,6 4-4,7 3-4,6 3-4,-1 3-1,-5 3 1,-7 3 0,-5 4 1,-19 1 1,-27 0 3,-28 0 2,-28 0 3,-15 0-11,1 0-24,-1 0-24,1 0-24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6"/>
    </inkml:context>
    <inkml:brush xml:id="br0">
      <inkml:brushProperty name="width" value="0.04506" units="cm"/>
      <inkml:brushProperty name="height" value="0.04506" units="cm"/>
      <inkml:brushProperty name="color" value="#6ADCAB"/>
    </inkml:brush>
  </inkml:definitions>
  <inkml:trace contextRef="#ctx0" brushRef="#br0">59550 27700 488,'46'6'183,"-5"13"-42,-7 12-44,-5 13-43,-4 4-28,0-3-16,0-3-13,0-2-16,-4-3-9,-5 1-7,-7-1-6,-5 1-6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6"/>
    </inkml:context>
    <inkml:brush xml:id="br0">
      <inkml:brushProperty name="width" value="0.03998" units="cm"/>
      <inkml:brushProperty name="height" value="0.03998" units="cm"/>
      <inkml:brushProperty name="color" value="#6ADCAB"/>
    </inkml:brush>
  </inkml:definitions>
  <inkml:trace contextRef="#ctx0" brushRef="#br0">59200 28850 550,'-66'3'6,"19"6"11,19 7 13,19 6 11,16 1 8,17-3 1,15-3 3,16-2 2,7-1-4,1 3-9,-1 3-9,1 4-10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49"/>
    </inkml:context>
    <inkml:brush xml:id="br0">
      <inkml:brushProperty name="width" value="0.05356" units="cm"/>
      <inkml:brushProperty name="height" value="0.05356" units="cm"/>
      <inkml:brushProperty name="color" value="#6ADCAB"/>
    </inkml:brush>
  </inkml:definitions>
  <inkml:trace contextRef="#ctx0" brushRef="#br0">64650 26300 410,'-41'0'7,"19"0"12,19 0 14,19 0 12,10 0 4,4 0-9,3 0-7,3 0-9,1 1-4,1 4-1,-1 3-2,1 3-2,1 1-1,3 1-1,3-1-1,4 1-2,1 1 1,0 3-1,0 3 0,0 4 1,-5 2-2,-9 4-1,-10 3-3,-8 3-2,-8 6-1,-2 9 0,-3 10 1,-3 10 0,-9 2-1,-11-3-1,-14-3-1,-11-2-1,-11 0-2,-5 7-1,-7 6-1,-5 7-1,-4 2 0,0 1-2,0-1 1,0 1-1,1-4-1,4-6 2,3-6-1,3-6 1,3-7 0,3-6 2,3-6 0,4-6 0,2-6 2,4-2 1,3-3 1,3-3 1,10-6 5,20-5 9,18-7 9,20-5 8,13-6 3,9-3-4,10-3-3,10-2-5,4-1-3,0 3-5,0 3-4,0 4-4,-2 1-2,-3 0-1,-3 0-1,-2 0 0,-1-2-2,3-3 0,3-3-1,4-2-2,-3-1 0,-5 3 0,-7 3 1,-5 4 0,-3-1-1,4-3-1,3-3-1,3-2-1,-13-1-16,-28 3-30,-28 3-31,-27 4-31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8:51"/>
    </inkml:context>
    <inkml:brush xml:id="br0">
      <inkml:brushProperty name="width" value="0.0467" units="cm"/>
      <inkml:brushProperty name="height" value="0.0467" units="cm"/>
      <inkml:brushProperty name="color" value="#6ADCAB"/>
    </inkml:brush>
  </inkml:definitions>
  <inkml:trace contextRef="#ctx0" brushRef="#br0">66700 27200 471,'-27'21'2,"-3"-5"4,-3-7 4,-2-5 4,5-4 9,16 0 12,15 0 14,17 0 12,10 0 3,6 0-8,7 0-9,6 0-8,6 0-7,6 0-5,7 0-5,6 0-5,-2 0-4,-9 0-5,-10 0-4,-8 0-5,-4-2-2,3-3-1,3-3-1,4-2-2,-1-1 1,-3 3 0,-3 3 1,-2 4 1,-1 1 1,3 0 0,3 0-1,4 0 2,-1-2-1,-3-3 1,-3-3 0,-2-2 0,-3-1 0,1 3-1,-1 3 0,1 4 0,-1-1-2,1-3 1,-1-3 0,1-2-1,-10-3-13,-19 1-25,-18-1-27,-19 1-26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51"/>
    </inkml:context>
    <inkml:brush xml:id="br0">
      <inkml:brushProperty name="width" value="0.06729" units="cm"/>
      <inkml:brushProperty name="height" value="0.06729" units="cm"/>
      <inkml:brushProperty name="color" value="#F2395B"/>
    </inkml:brush>
  </inkml:definitions>
  <inkml:trace contextRef="#ctx0" brushRef="#br0">16850 19208 326,'8'-8'166,"2"1"-39,0-1-40,1 0-40,2 1-22,1 0-3,3 2-4,2 1-3,0 0-4,1 2-1,0 0-1,-1 2-3,1-1-1,1 0 0,1-2 0,2 0 0,-1-2-1,2 0 0,1-1 0,1-2-1,1 0 0,1-1 1,1-2-1,1 0 1,1 0 0,1 1 2,0 0 0,2 2 2,0 1 0,1 1-1,-1 0 0,0 2 0,1 1-1,-1 0-1,0 1-1,0 2-1,0 0-1,-1 0 0,-1 0-1,-1 0-1,-2-1 0,0 0 0,-1-2 1,-1 0 0,-1 0 0,-1 0 0,-1 2 0,-1 1-1,0-1 1,-1-1-2,1 0 0,-1-1-1,0-1 0,-1 2 0,-1 0 1,0 2 0,-1 0 0,1 0 0,1 0 0,1 0 0,2 0 0,2 2-1,5 0-2,1 2 1,1-1-2,-3 2 1,-3-2 0,-3 1 0,-2 0 0,1 0-1,0 0 1,-1 0 0,1 0 0,1 0 0,1-1-1,1 2 0,0-2 0,-1 1 1,-1 0 1,-1 0 0,0 0 0,3 0 1,1 0 1,3 0-1,-1 0 1,0 0 0,-1-1-1,-1 1 0,-1 0 0,-1 0 1,-1 0 1,-1 0 1,0 0 0,1 0 0,1 0 1,1 0-1,0-1 0,1-1 1,-1 0-2,1-2 1,0 0 0,0 0-1,2 0 0,1 0 1,0 0-1,-1 0 0,-1 0 0,-1 0 0,-1 1 0,-1 0 0,-1 2 0,-1 0-1,0 0 1,1 0-1,1-1 1,1-2-1,-1 0 1,0 0-1,-1 0 0,0 0-1,-2 0 1,1 0 0,-1 0 0,1 0 0,-1 0 0,1 2 0,-1 0 1,1 2 0,-1-1-1,1 0 1,-1-2 0,1 0 0,-1-1 0,1 0 0,-1 0 0,1 0 0,-1 0 0,1 0 0,-1 0 1,1 0-1,-1 0 0,1 0 1,0 0 1,-1 0 0,0 0 0,-1 0 0,-1 0 0,-1 0 0,0 0-1,1 0 0,1 0 0,2 0 0,-2 0-1,-2 0 0,-1 0 0,-2 0 0,-1 0 0,1 0-1,1 0 0,1 0-1,1 0 1,0 0-1,-1 0 1,1 0 1,0 0-1,1 2 0,1 0 1,1 2 0,1-1 0,-1-1-1,1 0 1,-1-2-1,2 0 1,3 0 1,3 0 2,3 0 1,2 0 1,4-2 1,3 0 0,2-1 2,5-3-1,6-2 0,6-3-1,6-4 0,3-1-1,4-1 0,3-1-1,3-1-1,0 1-1,-3 3-1,-3 3 0,-3 3-1,-4 1 0,-5 2-1,-5 0-1,-4 2 0,-5 1 0,-4 2 0,-4 2-1,-4 2 0,-2 1 0,-1 2 0,-1 0 1,-1 2 0,-2-1-1,0-1 1,-1-1 0,-1 0 0,0-1 1,1 0-2,1-1 1,1 2 0,-1-2-1,-1-1 0,-3 0 1,-1-2-1,-2 0 0,-2 0 1,0 0 0,0 0 0,-2 0 1,-1 0-1,-1 0 0,-1 0 0,1 0-1,2 0 0,1 0 0,3 0-1,0 0 0,-1 0 0,-1 0 1,-1 0 1,0 0 1,1 0 0,1 0 0,1 0 2,0 0 0,-1 0-1,-1 0 1,-1 0 0,0 0 0,0 0 0,-1 0 2,1 0 0,-1 1 0,1 0 0,0 2-1,-1 0-1,1 0 0,1 0 0,1-2 0,1 0-1,0-1 0,-3 0 1,-1 0-1,-2 0 0,-1 0 1,-1 0-1,1 0 0,0 0-1,0 0 1,1 2 0,1 0 1,1 2-1,1 0 1,-1 0 0,1-1 1,0 1-1,0 0 1,2-2-1,3 0 0,2-2 0,-1 0-1,0 0-1,-1 0 1,0 0-1,-3 0 0,-2 0 0,-1 0 1,-2 0 0,-1 1 0,-1 0 0,1 2 0,0 0 1,0 1 0,1 0-1,1 0 1,1 0-1,1-1 1,1-1-1,1 0 1,1-2 0,1 0 0,-1 0 0,1 0 0,-1 0 0,1 1 0,1 0 0,1 2 0,1 0 1,0 0-1,-3 0 0,-1-1-1,-3-2 1,1 0-1,0 2 0,0 0 0,3 2-1,-1-1 0,-1 0 0,-1-2 0,-1 0-1,0-1 1,1 2-1,1 0 1,1 2 0,1-1 1,1-1-1,1 0 0,1-2 0,1 0 1,1 0-2,1 0 1,1 0 0,0 0-1,0-2-1,1 0-1,-1-1-1,-1-1-2,-1 2 0,-3 0-2,-1 2-1,-2 0-6,-1 0-9,-1 0-10,-1 0-8,-1 0-5,-1 0 1,-1 0 2,0 0 2,-1 2 3,3 5 6,1 6 5,3 4 6,-2 0 4,-3-3 4,-4-4 4,-4-4 3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15"/>
    </inkml:context>
    <inkml:brush xml:id="br0">
      <inkml:brushProperty name="width" value="0.05865" units="cm"/>
      <inkml:brushProperty name="height" value="0.05865" units="cm"/>
      <inkml:brushProperty name="color" value="#6ADCAB"/>
    </inkml:brush>
  </inkml:definitions>
  <inkml:trace contextRef="#ctx0" brushRef="#br0">70450 26600 375,'25'17'27,"0"-16"2,0-15 2,0-15 1,-2-14-1,-3-8-6,-3-10-6,-2-9-5,-5-2-5,-2 6-3,-3 7-3,-3 6-3,-2 4-1,0 4 0,0 3 0,0 3 0,-4 3 0,-5 3 2,-7 3 2,-5 4 1,-9 7 1,-9 13 2,-10 12 1,-8 13 1,-3 10 0,7 10-1,6 10-1,7 9-1,0 4 0,-2 1-1,-3-1 0,-3 1-1,-2 1 0,0 3 1,0 3-1,0 4 0,1 4 0,4 6 1,3 7-1,3 6 0,1 1 0,1-3 0,-1-3 0,1-2 0,2-6 0,7-6 1,6-6 1,7-6 0,5-7-1,7-6 0,6-6-2,7-6 0,7-10-2,9-12-2,10-13-2,10-12-2,5-13-1,4-12-2,3-13-1,3-12-1,3-7-2,3 1-1,3-1-2,4 1-2,-3-4 0,-5-6 1,-7-6 1,-5-6 1,-8 1 1,-5 9 2,-7 10 2,-5 10 2,-6 5 0,-3 4 0,-3 3-1,-2 3 0,-5 3 5,-2 3 9,-3 3 10,-3 4 11,-2 8 5,0 17 2,0 15 3,0 16 2,0 9-1,0 3-6,0 3-6,0 4-6,1 2-3,4 4-1,3 3-2,3 3-2,1 3-1,1 3 0,-1 3-2,1 4 0,1-1-1,3-3 1,3-3 0,4-2 0,1-3-1,0 1-1,0-1-3,0 1-2,1-3-3,4-2-6,3-3-5,3-3-6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16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72350 26650 333,'157'63'167,"51"46"-1,50 47 1,49 47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16"/>
    </inkml:context>
    <inkml:brush xml:id="br0">
      <inkml:brushProperty name="width" value="0.04942" units="cm"/>
      <inkml:brushProperty name="height" value="0.04942" units="cm"/>
      <inkml:brushProperty name="color" value="#6ADCAB"/>
    </inkml:brush>
  </inkml:definitions>
  <inkml:trace contextRef="#ctx0" brushRef="#br0">72300 26550 445,'-47'0'5,"6"0"10,7 0 11,6 0 10,10 1 7,17 4 7,15 3 6,16 3 6,9 1-2,3 1-11,3-1-11,4 1-10,4-3-7,6-2-3,7-3-2,6-3-3,1-1-3,-3 4-4,-3 3-4,-2 3-3,-1-1-4,3-2-3,3-3-2,4-3-2,-1-2-3,-3 0-1,-3 0-1,-2 0-2,-6-2-3,-6-3-4,-6-3-3,-6-2-5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17"/>
    </inkml:context>
    <inkml:brush xml:id="br0">
      <inkml:brushProperty name="width" value="0.05513" units="cm"/>
      <inkml:brushProperty name="height" value="0.05513" units="cm"/>
      <inkml:brushProperty name="color" value="#6ADCAB"/>
    </inkml:brush>
  </inkml:definitions>
  <inkml:trace contextRef="#ctx0" brushRef="#br0">74250 24750 399,'1'-49'1,"4"4"5,3 3 3,3 3 5,-1 12 8,-2 22 16,-3 22 16,-3 23 15,-2 14 2,0 10-12,0 10-11,0 9-13,-4 4-7,-5 1-2,-7-1-4,-5 1-2,-4 2-3,0 7-3,0 6-1,0 7-2,0 2-3,0 1-1,0-1-2,0 1-2,0-1-3,0 1-1,0-1-2,0 1-2,1-1-3,4 1-1,3-1-1,3 1-3,1-1-1,1 1 0,-1-1-1,1 1 0,-1-7-1,1-12 0,-1-13 0,1-12 0,2-30-3,7-47-8,6-47-5,7-46-8,7-23 1,9 4 5,10 3 8,10 3 6,8 6 4,10 9 3,10 10 2,9 10 2,1 10 4,-6 13 7,-6 12 7,-6 13 6,-7 7 4,-6 4 1,-6 3 2,-6 3 1,-4 4 0,1 7 1,-1 6 0,1 7 0,-1 10-1,1 16 0,-1 15 0,1 17-1,-6 3-2,-8-5-3,-10-7-4,-9-5-3,-9 0-3,-5 10-1,-7 10-3,-5 9-2,-9-1-1,-9-8-2,-10-10-3,-8-9-1,-12-2-4,-12 6-6,-13 7-7,-12 6-6,-5-1-3,3-5 0,3-7 1,4-5 0,7-8 0,13-5-1,12-7-1,13-5-2,9-6 0,6-3-2,7-3 1,6-2-2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17"/>
    </inkml:context>
    <inkml:brush xml:id="br0">
      <inkml:brushProperty name="width" value="0.05367" units="cm"/>
      <inkml:brushProperty name="height" value="0.05367" units="cm"/>
      <inkml:brushProperty name="color" value="#6ADCAB"/>
    </inkml:brush>
  </inkml:definitions>
  <inkml:trace contextRef="#ctx0" brushRef="#br0">75850 26750 409,'-18'21'11,"17"-5"19,15-7 21,16-5 20,9-4 4,3 0-11,3 0-13,4 0-12,4 0-7,6 0-5,7 0-4,6 0-4,3 0-2,0 0-2,0 0-1,0 0-2,-2 1-1,-3 4-2,-3 3-3,-2 3-2,-3 1-1,1 1 0,-1-1-1,1 1 0,-3-3-3,-2-2-3,-3-3-4,-3-3-5,-15-4-12,-24-3-20,-26-3-22,-24-2-21,-12-3-4,4 1 13,3-1 12,3 1 12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1"/>
    </inkml:context>
    <inkml:brush xml:id="br0">
      <inkml:brushProperty name="width" value="0.04678" units="cm"/>
      <inkml:brushProperty name="height" value="0.04678" units="cm"/>
      <inkml:brushProperty name="color" value="#6ADCAB"/>
    </inkml:brush>
  </inkml:definitions>
  <inkml:trace contextRef="#ctx0" brushRef="#br0">78900 25450 470,'7'-46'36,"17"10"5,15 10 6,16 9 4,5 6 0,-2 3-9,-3 3-7,-3 4-8,-2 2-5,0 4-2,0 3-3,0 3-2,-2 3-1,-3 3-2,-3 3-1,-2 4-1,-3 2-4,1 4-7,-1 3-6,1 3-7,-4 1-2,-6 1 2,-6-1 1,-6 1 3,-10 4 1,-12 9-1,-13 10-1,-12 10 0,-12 4 1,-8 0 1,-10 0 0,-9 0 2,-5 0 0,0 0 1,0 0 1,0 0 0,0 0 1,0 0 0,0 0 2,0 0 1,1-2 0,4-3-1,3-3 0,3-2-1,4-8 2,7-8 2,6-10 2,7-9 4,11-7 4,20-3 9,18-3 9,20-2 8,13-5 0,9-2-6,10-3-6,10-3-6,7-4-5,6-3-3,7-3-1,6-2-3,3-3-3,0 1-4,0-1-3,0 1-4,-4-1-5,-5 1-7,-7-1-7,-5 1-7,-6 1-4,-3 3-4,-3 3-2,-2 4-4,-8-3-2,-8-5-2,-10-7-2,-9-5-2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2"/>
    </inkml:context>
    <inkml:brush xml:id="br0">
      <inkml:brushProperty name="width" value="0.04763" units="cm"/>
      <inkml:brushProperty name="height" value="0.04763" units="cm"/>
      <inkml:brushProperty name="color" value="#6ADCAB"/>
    </inkml:brush>
  </inkml:definitions>
  <inkml:trace contextRef="#ctx0" brushRef="#br0">81550 24450 461,'-4'-38'9,"-5"26"15,-7 24 16,-5 26 17,-4 16 3,0 10-10,0 10-10,0 9-10,0 2-6,0-2-2,0-3-3,0-3-3,-2 2-2,-3 10 0,-3 10 0,-2 9-2,-3 6 0,1 3-1,-1 3-1,1 4-1,2-3 0,7-5 1,6-7 0,7-5 1,4-8-2,3-5-6,3-7-7,4-5-4,7-4-7,13 0-4,12 0-5,13 0-6,6-2-3,0-3-2,0-3-2,0-2-3,1-6 0,4-6-1,3-6-1,3-6 1,-2-9 2,-6-8 7,-6-10 5,-6-9 7,-6-5 3,-2 0-1,-3 0 1,-3 0-1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2"/>
    </inkml:context>
    <inkml:brush xml:id="br0">
      <inkml:brushProperty name="width" value="0.04726" units="cm"/>
      <inkml:brushProperty name="height" value="0.04726" units="cm"/>
      <inkml:brushProperty name="color" value="#6ADCAB"/>
    </inkml:brush>
  </inkml:definitions>
  <inkml:trace contextRef="#ctx0" brushRef="#br0">82900 24800 465,'-2'-32'24,"-3"39"14,-3 36 14,-2 39 12,-1 16 2,3-3-9,3-3-10,4-2-10,-1-1-7,-3 3-5,-3 3-4,-2 4-5,-5-1-3,-2-3 0,-3-3-1,-3-2 0,-1-3-5,4 1-8,3-1-11,3 1-8,3-6-8,3-8-8,3-10-6,4-9-7,1-7-3,0-3 0,0-3 1,0-2 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2"/>
    </inkml:context>
    <inkml:brush xml:id="br0">
      <inkml:brushProperty name="width" value="0.03693" units="cm"/>
      <inkml:brushProperty name="height" value="0.03693" units="cm"/>
      <inkml:brushProperty name="color" value="#6ADCAB"/>
    </inkml:brush>
  </inkml:definitions>
  <inkml:trace contextRef="#ctx0" brushRef="#br0">83000 26100 595,'3'-44'45,"6"13"-1,7 12 0,6 13 1,7 4-3,10-3-5,10-3-5,9-2-5,6-1-4,3 3-3,3 3-4,4 4-3,-1 1-3,-3 0-5,-3 0-4,-2 0-3,-5 0-7,-2 0-7,-3 0-9,-3 0-9,-2 1-4,0 4-1,0 3-2,0 3-1,-4 1 0,-5 1-1,-7-1 0,-5 1-1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3"/>
    </inkml:context>
    <inkml:brush xml:id="br0">
      <inkml:brushProperty name="width" value="0.05553" units="cm"/>
      <inkml:brushProperty name="height" value="0.05553" units="cm"/>
      <inkml:brushProperty name="color" value="#6ADCAB"/>
    </inkml:brush>
  </inkml:definitions>
  <inkml:trace contextRef="#ctx0" brushRef="#br0">85500 25650 396,'46'-29'17,"-5"-5"4,-7-7 3,-5-5 2,-6-3 0,-3 4-4,-3 3-5,-2 3-4,-5 1-3,-2 1-1,-3-1-1,-3 1-1,-2-1-1,0 1 0,0-1 0,0 1 1,-4 1 0,-5 3 1,-7 3 0,-5 4 1,-6 4 0,-3 6 0,-3 7 0,-2 6 1,-5 6 0,-2 6 1,-3 7-1,-3 6 2,-2 9-1,0 13 0,0 12 0,0 13 0,-2 7 0,-3 4 0,-3 3-1,-2 3 0,0 3-1,7 3 1,6 3-1,7 4 0,4-1 0,3-3-2,3-3 0,4-2-2,4-8 0,6-8-1,7-10-1,6-9 0,13-13-7,23-16-13,22-15-13,22-15-14,12-20-4,3-21 7,3-22 7,4-22 5,-6-8 5,-11 6 4,-14 7 2,-11 6 3,-11 9 3,-5 13 1,-7 12 3,-5 13 1,-8 6 4,-5 0 9,-7 0 7,-5 0 8,-4 7 7,0 17 8,0 15 8,0 16 7,0 9 0,0 3-8,0 3-8,0 4-7,-2 2-6,-3 4-2,-3 3-3,-2 3-2,-1-1-4,3-2-2,3-3-4,4-3-3,2-2-1,4 0 1,3 0 0,3 0 1,7 0-12,14 0-27,11 0-26,14 0-27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26"/>
    </inkml:context>
    <inkml:brush xml:id="br0">
      <inkml:brushProperty name="width" value="0.04012" units="cm"/>
      <inkml:brushProperty name="height" value="0.04012" units="cm"/>
      <inkml:brushProperty name="color" value="#FED406"/>
    </inkml:brush>
  </inkml:definitions>
  <inkml:trace contextRef="#ctx0" brushRef="#br0">26300 350 548,'14'53'117,"-3"-4"-27,-3-4-24,-2-4-27,-2-2-14,0-2-3,0 0-4,0-1-3,-1 0-1,-1 0-3,0 2-1,-1 1-1,-1 0-3,0 2-1,0 1-3,0 0-1,0 3-2,0 2 1,0 4 1,0 2 0,0 2 0,1 0-5,2 0-2,0-1-3,1-2-2,-2-6-1,0-6 1,-2-5-1,0-5 0,-2-3 1,0-4 0,-2-1 1,2-12-8,2-18-16,4-19-17,2-19-16,1-5-3,0 8 11,-2 8 12,0 7 10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3"/>
    </inkml:context>
    <inkml:brush xml:id="br0">
      <inkml:brushProperty name="width" value="0.03944" units="cm"/>
      <inkml:brushProperty name="height" value="0.03944" units="cm"/>
      <inkml:brushProperty name="color" value="#6ADCAB"/>
    </inkml:brush>
  </inkml:definitions>
  <inkml:trace contextRef="#ctx0" brushRef="#br0">86500 25750 557,'7'-46'53,"17"10"4,15 10 3,16 9 3,7 6-3,1 3-10,-1 3-12,1 4-10,-1 1-10,1 0-7,-1 0-6,1 0-9,-1 0-1,1 0 1,-1 0 3,1 0 3,-1 0-8,1 0-17,-1 0-16,1 0-17,-6 1-8,-8 4 0,-10 3 1,-9 3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4"/>
    </inkml:context>
    <inkml:brush xml:id="br0">
      <inkml:brushProperty name="width" value="0.0581" units="cm"/>
      <inkml:brushProperty name="height" value="0.0581" units="cm"/>
      <inkml:brushProperty name="color" value="#6ADCAB"/>
    </inkml:brush>
  </inkml:definitions>
  <inkml:trace contextRef="#ctx0" brushRef="#br0">88250 23950 378,'0'-47'1,"0"6"3,0 7 2,0 6 2,0 3 4,0 0 5,0 0 5,0 0 5,-2 12 7,-3 26 9,-3 24 9,-2 26 10,-5 18 0,-2 13-10,-3 12-8,-3 13-10,-4 12-6,-3 13-4,-3 12-4,-2 13-4,-3 4-2,1-3-5,-1-3-2,1-2-4,1-8 0,3-8 0,3-10 2,4-9 1,2-10-2,4-9-9,3-10-7,3-8-8,7-23-9,14-34-10,11-35-11,14-33-10,10-26 0,9-16 11,10-15 12,10-15 11,4-4 8,0 9 6,0 10 6,0 10 5,-7 11 3,-11 17 0,-14 15-2,-11 16 0,-6 5 4,4-2 10,3-3 8,3-3 10,3 7 5,3 19-1,3 19 2,4 19 0,-4 10-4,-9 4-5,-10 3-7,-8 3-6,-9 1-4,-6 1-2,-6-1-2,-6 1-2,-7-1-1,-6 1-3,-6-1-2,-6 1-2,-10-3-2,-12-2-2,-13-3-3,-12-3-2,-5-6-2,3-5-1,3-7-1,4-5-1,1-6-3,0-3-6,0-3-5,0-2-6,4-9-3,10-12-2,10-13-2,9-12-1,6-5 0,3 3 1,3 3 0,4 4 3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24"/>
    </inkml:context>
    <inkml:brush xml:id="br0">
      <inkml:brushProperty name="width" value="0.05767" units="cm"/>
      <inkml:brushProperty name="height" value="0.05767" units="cm"/>
      <inkml:brushProperty name="color" value="#6ADCAB"/>
    </inkml:brush>
  </inkml:definitions>
  <inkml:trace contextRef="#ctx0" brushRef="#br0">89350 23950 381,'54'1'7,"10"4"14,10 3 14,9 3 14,1 6 4,-6 9-4,-6 10-4,-6 10-6,-2 8-3,3 10-2,3 10-2,4 9-3,1 7-1,0 7-2,0 6-2,0 7-1,-5 2-2,-9 1-3,-10-1-4,-8 1-3,-9-1-3,-6 1-2,-6-1-3,-6 1-3,-15 1 0,-21 3 1,-22 3 2,-22 4 0,-26 5-4,-27 10-11,-28 10-12,-28 9-11,-10-1-7,9-8-4,10-10-4,10-9-3,10-10-4,13-9-3,12-10-3,13-8-3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34"/>
    </inkml:context>
    <inkml:brush xml:id="br0">
      <inkml:brushProperty name="width" value="0.0426" units="cm"/>
      <inkml:brushProperty name="height" value="0.0426" units="cm"/>
      <inkml:brushProperty name="color" value="#6ADCAB"/>
    </inkml:brush>
  </inkml:definitions>
  <inkml:trace contextRef="#ctx0" brushRef="#br0">91950 25150 516,'-47'-2'0,"6"-3"0,7-3 0,6-2 0,10-1 9,17 3 18,15 3 18,16 4 18,9 1 4,3 0-13,3 0-10,4 0-13,4 0-6,6 0-4,7 0-2,6 0-4,1 0-1,-3 0-1,-3 0-1,-2 0-1,-3 0-3,1 0-3,-1 0-4,1 0-5,-1 1-4,1 4-7,-1 3-6,1 3-7,-3-1-1,-2-2 1,-3-3 2,-3-3 2,-4-2 1,-3 0-3,-3 0-2,-2 0-1,-8 3-4,-8 6-6,-10 7-5,-9 6-5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34"/>
    </inkml:context>
    <inkml:brush xml:id="br0">
      <inkml:brushProperty name="width" value="0.04256" units="cm"/>
      <inkml:brushProperty name="height" value="0.04256" units="cm"/>
      <inkml:brushProperty name="color" value="#6ADCAB"/>
    </inkml:brush>
  </inkml:definitions>
  <inkml:trace contextRef="#ctx0" brushRef="#br0">91800 26350 516,'-38'0'9,"26"0"16,24 0 17,26 0 17,15-2 4,6-3-11,7-3-10,6-2-10,3-3-7,0 1-2,0-1-5,0 1-2,0 1-2,0 3 0,0 3 0,0 4-1,-2 1-1,-3 0-5,-3 0-3,-2 0-5,-6 1-4,-6 4-4,-6 3-5,-6 3-5,-2 3-8,3 3-15,3 3-13,4 4-14,-3-3-3,-5-5 8,-7-7 9,-5-5 8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35"/>
    </inkml:context>
    <inkml:brush xml:id="br0">
      <inkml:brushProperty name="width" value="0.04365" units="cm"/>
      <inkml:brushProperty name="height" value="0.04365" units="cm"/>
      <inkml:brushProperty name="color" value="#6ADCAB"/>
    </inkml:brush>
  </inkml:definitions>
  <inkml:trace contextRef="#ctx0" brushRef="#br0">95350 25800 504,'45'-4'0,"-9"-5"0,-10-7 0,-8-5 0,-3-8 3,7-5 6,6-7 6,7-5 7,-1-8 1,-6-5-3,-6-7-2,-6-5-4,-4-1-2,1 6-2,-1 7-3,1 6-2,-3 4-1,-2 4-1,-3 3-1,-3 3 0,-6 3-1,-5 3 1,-7 3 0,-5 4 1,-8 4 0,-5 6 3,-7 7 2,-5 6 1,-4 6 2,0 6 0,0 7 1,0 6 0,-4 7 0,-5 10 0,-7 10 0,-5 9 1,-3 7-1,4 7-1,3 6-1,3 7 0,3 4-1,3 3 1,3 3-1,4 4 0,2 1 0,4 0 0,3 0 0,3 0 0,4-4-1,7-5-2,6-7-2,7-5-1,4-8-2,3-5 1,3-7 0,4-5 1,11-11-4,23-11-6,22-14-7,22-11-7,10-17-4,1-18 0,-1-19-1,1-18 0,-3-14-1,-2-5 1,-3-7 1,-3-5 1,-6 0 2,-5 10 4,-7 10 4,-5 9 4,-9 9 3,-9 9 5,-10 10 4,-8 10 5,-8 14 7,-2 23 14,-3 22 13,-3 22 13,1 8 2,6-2-11,7-3-10,6-3-10,3-4-7,0-3-5,0-3-4,0-2-4,0-3-2,0 1 1,0-1 2,0 1 1,1-4-7,4-6-11,3-6-13,3-6-13,3-6-9,3-2-5,3-3-4,4-3-6,-1-4 2,-3-3 9,-3-3 8,-2-2 10,-5-3 5,-2 1 2,-3-1 3,-3 1 2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35"/>
    </inkml:context>
    <inkml:brush xml:id="br0">
      <inkml:brushProperty name="width" value="0.03335" units="cm"/>
      <inkml:brushProperty name="height" value="0.03335" units="cm"/>
      <inkml:brushProperty name="color" value="#6ADCAB"/>
    </inkml:brush>
  </inkml:definitions>
  <inkml:trace contextRef="#ctx0" brushRef="#br0">96350 25450 659,'-43'-5'3,"17"-9"5,15-10 6,16-8 5,15-1 5,16 9 5,15 10 4,17 10 6,8 2-1,4-3-5,3-3-6,3-2-5,-1-1-5,-2 3-3,-3 3-3,-3 4-4,-4 1-4,-3 0-7,-3 0-7,-2 0-5,-5 0-6,-2 0-6,-3 0-5,-3 0-5,-7-4-5,-9-5-3,-10-7-3,-8-5-2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35"/>
    </inkml:context>
    <inkml:brush xml:id="br0">
      <inkml:brushProperty name="width" value="0.04761" units="cm"/>
      <inkml:brushProperty name="height" value="0.04761" units="cm"/>
      <inkml:brushProperty name="color" value="#6ADCAB"/>
    </inkml:brush>
  </inkml:definitions>
  <inkml:trace contextRef="#ctx0" brushRef="#br0">97400 24350 462,'-47'-50'2,"6"0"4,7 0 3,6 0 5,4 12 8,4 26 12,3 24 12,3 26 12,3 19 2,3 17-8,3 15-8,4 16-7,-3 13-6,-5 14-4,-7 11-5,-5 14-4,-4 3-3,0-2-2,0-3-2,0-3-2,1-6-3,4-5-4,3-7-6,3-5-4,3-8-9,3-5-12,3-7-12,4-5-13,1-11-5,0-11 1,0-14 0,0-11 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36"/>
    </inkml:context>
    <inkml:brush xml:id="br0">
      <inkml:brushProperty name="width" value="0.05781" units="cm"/>
      <inkml:brushProperty name="height" value="0.05781" units="cm"/>
      <inkml:brushProperty name="color" value="#6ADCAB"/>
    </inkml:brush>
  </inkml:definitions>
  <inkml:trace contextRef="#ctx0" brushRef="#br0">98650 23300 380,'0'-47'5,"0"6"10,0 7 9,0 6 11,0 12 7,0 19 5,0 19 7,0 19 5,0 13-2,0 10-8,0 10-9,0 9-9,-4 7-6,-5 7-2,-7 6-2,-5 7-3,-4 4-2,0 3-3,0 3-2,0 4-2,0 5-1,0 10-2,0 10-1,0 9-1,0 2-2,0-2-2,0-3-3,0-3-3,1-9-2,4-11-1,3-14-2,3-11 0,1-11-1,1-5 1,-1-7 0,1-5 2,7-31-6,16-53-9,15-53-12,17-52-9,14-30-2,17-2 8,15-3 8,16-3 7,1 7 6,-12 19 3,-13 19 3,-12 19 3,-10 15 2,-6 13-1,-6 12-1,-6 13 0,-4 7 7,1 4 12,-1 3 13,1 3 13,-1 3 5,1 3-3,-1 3-2,1 4-4,-1 8-3,1 17-3,-1 15-3,1 16-3,-3 7-3,-2 1-3,-3-1-1,-3 1-2,-6-1-2,-5 1-2,-7-1-1,-5 1-2,-6-3-1,-3-2 1,-3-3-1,-2-3 1,-9-1-2,-12 4-1,-13 3-3,-12 3-1,-15 3-3,-15 3-5,-15 3-4,-16 4-5,-13-3-4,-9-5-5,-10-7-4,-8-5-5,0-8-3,14-5-3,11-7-2,14-5-2,14-8-1,20-5 1,18-7 2,20-5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67900 9750 333,'157'63'167,"51"46"-1,49 47 1,51 47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6"/>
    </inkml:context>
    <inkml:brush xml:id="br0">
      <inkml:brushProperty name="width" value="0.05671" units="cm"/>
      <inkml:brushProperty name="height" value="0.05671" units="cm"/>
      <inkml:brushProperty name="color" value="#00BFF3"/>
    </inkml:brush>
  </inkml:definitions>
  <inkml:trace contextRef="#ctx0" brushRef="#br0">42366 416 387,'-5'-8'33,"7"0"2,8 0 4,6 0 2,5 0-2,5-2-8,3 0-9,5-1-6,1 0-7,0 1-3,0 0-4,1 2-3,-4 0-4,-4 2-1,-5 1-4,-5 0-1,-3 1-3,0 1-3,-2-1-2,-1 0-2,-3-2-4,-4-2-5,-6-3-6,-4-3-5,-3-3 2,-2 0 8,0-1 10,-1-1 8,-2 0 5,0 1 2,-1 1 1,-1 1 3,0 1 0,3 2 2,1 2 2,2 3 0,1 3 11,1 8 20,-1 6 21,0 7 20,0 5 2,2 3-14,1 3-16,0 3-15,-1 6-9,-5 8-4,-5 9-4,-5 10-4,-2-2-2,4-11-4,3-10-3,3-11-3,1-6-3,1 1-1,-1-1-3,0 1-1,6-4 0,10-7 0,11-7 1,11-6 1,5-5 2,-1-2 2,-1-2 2,-1-1 3,-2-1 0,0 2-4,-1 2-3,-1 2-3,-1 1-2,-1-2-1,-1 0-1,0-1-2,-3-1-1,1 2-3,-2 1-3,-1 0-2,-2 1-2,-1-2 1,-2 0 1,-2-1 0,-2-1 1,-2 0 1,-3 0 2,0 1 1,-5-1 2,-2 2 3,-5 1 4,-4 0 4,0 2 2,1 0 5,2 2 2,2 0 4,2 1 1,-1 0 0,0 0-1,0 0 0,0 1 9,0 0 19,1 2 19,-1 0 19,1 2 3,2 2-13,2 1-13,2 3-14,1 3-8,0 2-1,0 3-1,0 3-2,0 2-3,0 1-1,0 1-3,0 1-2,0 2-2,0 2-2,0 4-2,0 3-2,-1 0-1,0-2-1,-2-2-1,0-1 0,0-4-1,0-3 0,2-5 1,0-3 0,1-1-4,0 5-8,0 3-8,0 5-9,-4-4-6,-9-9-2,-9-10-3,-9-10-3,-3-11-2,1-9-2,3-12-1,2-11-3,1-3 1,3 4 3,1 4 4,3 4 2,1 4 6,2 7 7,3 5 6,1 7 8,2 3 5,2 2 4,3 2 5,1 3 4,1 3 9,2 7 11,0 8 13,2 6 13,0 4 0,2 3-12,0 1-11,2 3-12,0-1-6,0 0-1,-1-1-1,1-1-1,0-2-2,0-1 0,0-3 0,0-1-1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26"/>
    </inkml:context>
    <inkml:brush xml:id="br0">
      <inkml:brushProperty name="width" value="0.03182" units="cm"/>
      <inkml:brushProperty name="height" value="0.03182" units="cm"/>
      <inkml:brushProperty name="color" value="#FED406"/>
    </inkml:brush>
  </inkml:definitions>
  <inkml:trace contextRef="#ctx0" brushRef="#br0">26390 47 691,'-19'-8'14,"10"0"15,10 0 16,10 1 15,6 0 0,1 2-16,3 2-17,1 2-15,2 1-9,1 0 1,1 0 0,1 0 0,1 0-2,1 0-2,1 0-5,1 0-3,0 0-3,1 0-1,-1 0-2,0 0-1,2 0-2,1 0 1,2 0 0,2 0 0,2 0-1,1 0-2,0 0-1,2 0-2,-3 0 0,-4 0 4,-5 0 3,-5 0 3,-3 0-1,-3 0-7,-1 0-6,-2 0-7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50100 32200 498,'0'-49'53,"0"4"-8,0 3-9,0 3-9,1-1-6,4-2-3,3-3-4,3-3-2,-1-4-3,-2-3 1,-3-3 0,-3-2-1,-4 0-1,-3 7-3,-3 6-4,-2 7-2,-5 5-3,-2 7 1,-3 6-1,-3 7 0,-9 7 2,-11 9 3,-14 10 4,-11 10 3,-6 11 1,4 17 0,3 15 0,3 16-2,3 7 0,3 1 0,3-1-2,4 1 0,4 1-1,6 3-1,7 3 1,6 4-1,4 1 0,4 0 0,3 0 0,3 0 1,3-4-1,3-5 0,3-7-1,4-5 0,1-9-1,0-9 0,0-10 0,0-8-1,9-18-1,19-25-2,19-25-2,19-25-2,10-19-2,4-12-5,3-13-3,3-12-4,-1-5-1,-2 3 1,-3 3 0,-3 4 2,-9 8 2,-11 17 5,-14 15 5,-11 16 5,-11 21 10,-5 29 15,-7 28 14,-5 28 16,-3 14 3,4 0-11,3 0-10,3 0-11,1-2-6,1-3-5,-1-3-4,1-2-3,2-5-6,7-2-3,6-3-6,7-3-4,2-4-7,1-3-7,-1-3-9,1-2-7,-1-5-5,1-2-1,-1-3 0,1-3-2,-3-4 3,-2-3 3,-3-3 4,-3-2 5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4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50950 32050 620,'-36'0'9,"28"0"18,28 0 19,29 0 19,16 0 1,7 0-12,6 0-13,7 0-14,2-2-8,1-3-6,-1-3-4,1-2-6,-4-3-2,-6 1-4,-6-1-1,-6 1-2,-7 2-9,-6 7-16,-6 6-15,-6 7-15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4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51750 31300 493,'-24'-46'0,"4"10"0,3 10 0,3 9 0,1 2 3,1-2 4,-1-3 5,1-3 5,1-2 2,3 0 2,3 0 0,4 0 2,-1 12 3,-3 26 6,-3 24 7,-2 26 5,-3 16 0,1 10-6,-1 10-6,1 9-5,-3 4-6,-2 1-3,-3-1-3,-3 1-5,-1 5-1,4 14-3,3 11-1,3 14-2,3 10 0,3 9 0,3 10 1,4 10 1,-1-4-8,-3-16-16,-3-15-15,-2-15-15,-1-15-7,3-12 2,3-13 1,4-12 2,2-15 2,4-15 2,3-15 3,3-16 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5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52500 30750 483,'1'-71'0,"4"10"-1,3 10 1,3 9-1,-1 21 8,-2 35 19,-3 35 16,-3 34 18,-4 20 4,-3 6-11,-3 7-9,-2 6-11,-5 4-7,-2 4-2,-3 3-4,-3 3-3,-2 1-3,0 1-2,0-1-3,0 1-3,1-6-2,4-8-2,3-10-3,3-9-1,1-12-3,1-11-3,-1-14-2,1-11-4,2-31-5,7-46-8,6-47-9,7-47-8,10-21-1,16 7 7,15 6 6,17 7 8,5 10 4,-3 16 4,-3 15 3,-2 17 3,-5 11 4,-2 10 2,-3 10 3,-3 9 3,-2 7 7,0 7 11,0 6 12,0 7 11,-4 4 3,-5 3-2,-7 3-4,-5 4-4,-6 4-4,-3 6-4,-3 7-6,-2 6-5,-5 4-3,-2 4-2,-3 3-1,-3 3-1,-7 1-3,-9 1-3,-10-1-2,-8 1-4,-12 2-5,-12 7-8,-13 6-7,-12 7-8,-7-3-3,1-8 1,-1-10 0,1-9 0,5-13 0,14-16-3,11-15-3,14-15-2,7-11-1,3-2 0,3-3 0,4-3 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5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53950 31000 470,'117'50'78,"-16"0"-10,-15 0-9,-15 0-9,-9 1-8,1 4-5,-1 3-4,1 3-6,-3 1-4,-2 1-3,-3-1-2,-3 1-2,-7 4-3,-9 9-1,-10 10-3,-8 10-2,-12 8-2,-12 10 0,-13 10-1,-12 9 0,-16 10-6,-19 14-9,-18 11-10,-19 14-8,-16 2-10,-12-6-8,-13-6-7,-12-6-10,7-20-1,29-30 5,28-32 4,28-30 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5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49550 30900 589,'-50'-47'4,"0"6"10,0 7 8,0 6 10,-2 17 3,-3 28 0,-3 28-2,-2 29-1,-3 16-1,1 7-4,-1 6-4,1 7-2,-1 4-3,1 3 0,-1 3-3,1 4 0,4 2-3,9 4-2,10 3-2,10 3-3,7 4-5,6 7-4,7 6-5,6 7-6,10 2-3,17 1-3,15-1-3,16 1-3,4-17-1,-6-30-1,-6-32 0,-6-30-1,-4-17-4,1 1-4,-1-1-6,1 1-5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47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56450 31850 441,'-2'-36'34,"-3"28"4,-3 28 6,-2 29 5,-8 18-3,-8 9-9,-10 10-9,-9 10-10,-5-1-6,0-9-3,0-10-3,0-8-3,4-9-4,10-6-4,10-6-3,9-6-5,13-15-5,20-21-8,18-22-8,20-22-7,11-15-1,7-5 6,6-7 8,7-5 7,-1 2 6,-6 13 5,-6 12 6,-6 13 5,-9 9 4,-8 6 3,-10 7 1,-9 6 3,-7 6 3,-3 6 1,-3 7 3,-2 6 2,-6 4 1,-6 4 1,-6 3 0,-6 3 0,9-8-7,25-19-16,25-18-16,25-19-14,7-7-6,-8 7 4,-10 6 6,-9 7 4,-9 4 5,-5 3 6,-7 3 6,-5 4 6,-4 1 6,0 0 4,0 0 6,0 0 5,1-5-3,4-9-7,3-10-10,3-8-9,1-6-6,1 1-4,-1-1-5,1 1-4,-4 2 3,-6 7 10,-6 6 12,-6 7 11,-9 5 10,-8 7 10,-10 6 11,-9 7 11,-2 8 0,6 14-8,7 11-8,6 14-8,6 2-7,6-6-4,7-6-4,6-6-5,3-4-3,0 1-5,0-1-3,0 1-3,3-6-3,6-8-1,7-10-1,6-9 0,3-7 0,0-3 2,0-3 1,0-2 2,-2-6-1,-3-6-3,-3-6-2,-2-6-4,-5-4-1,-2 1 2,-3-1 2,-3 1 0,-6-1 5,-5 1 5,-7-1 6,-5 1 5,-8 1 4,-5 3 0,-7 3-1,-5 4 1,-8 4 0,-5 6 0,-7 7 1,-5 6 0,-8 3 1,-5 0-1,-7 0 0,-5 0 0,-4 3-1,0 6-2,0 7-1,0 6-3,6 3-1,13 0 0,12 0-1,13 0 0,23-4-8,34-5-13,35-7-15,35-5-13,19-12-5,7-16 6,6-15 4,7-15 6,-1-9 2,-6 1-1,-6-1 0,-6 1-1,-10 1 4,-12 3 5,-13 3 7,-12 4 6,-13 4 4,-12 6 5,-13 7 4,-12 6 4,-10 4 3,-6 4 3,-6 3 1,-6 3 2,-6 1 1,-2 1 1,-3-1-1,-3 1 1,-1 5 7,4 14 16,3 11 16,3 14 16,1 5 1,1 1-14,-1-1-13,1 1-14,1 8-7,3 20 0,3 18-1,4 20 0,1 6-3,0-2-6,0-3-5,0-3-5,3 1-4,6 6-4,7 7-4,6 6-4,6 6 0,6 6 2,7 7 2,6 6 2,-1-10-13,-5-24-29,-7-26-28,-5-24-29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6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34350 39600 514,'1'-61'82,"4"28"-12,3 28-11,3 29-12,1 15-8,1 3-6,-1 3-5,1 4-6,-3 7-4,-2 13 0,-3 12-1,-3 13-2,-2 9-1,0 6-4,0 7-2,0 6-3,-2 6-4,-3 6-5,-3 7-4,-2 6-5,-3 1-4,1-3-2,-1-3-5,1-2-2,-1-12-4,1-19-4,-1-18-4,1-19-4,2-21-4,7-21-2,6-22-2,7-22-2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6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34550 40850 575,'-16'-68'86,"19"17"-12,19 15-13,19 16-12,15 5-10,13-2-6,12-3-7,13-3-7,2-1-5,-5 4-3,-7 3-3,-5 3-3,-9 1-7,-9 1-9,-10-1-9,-8 1-9,-6-1-9,1 1-8,-1-1-9,1 1-9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6"/>
    </inkml:context>
    <inkml:brush xml:id="br0">
      <inkml:brushProperty name="width" value="0.05306" units="cm"/>
      <inkml:brushProperty name="height" value="0.05306" units="cm"/>
    </inkml:brush>
  </inkml:definitions>
  <inkml:trace contextRef="#ctx0" brushRef="#br0">35950 39200 414,'0'-49'0,"0"4"0,0 3 0,0 3 0,0 3 5,0 3 9,0 3 10,0 4 9,0 10 9,0 19 5,0 19 7,0 19 5,1 18 0,4 19-8,3 19-9,3 19-8,-1 12-6,-2 6-4,-3 7-3,-3 6-4,-4 3-4,-3 0-3,-3 0-4,-2 0-3,-1 17-10,3 34-15,3 35-16,4 35-14,2 5-8,4-21 1,3-22 1,3-22 0,1-24 5,1-24 9,-1-26 9,1-24 8,-3-21 5,-2-16-2,-3-15 0,-3-15-2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27"/>
    </inkml:context>
    <inkml:brush xml:id="br0">
      <inkml:brushProperty name="width" value="0.05287" units="cm"/>
      <inkml:brushProperty name="height" value="0.05287" units="cm"/>
      <inkml:brushProperty name="color" value="#FED406"/>
    </inkml:brush>
  </inkml:definitions>
  <inkml:trace contextRef="#ctx0" brushRef="#br0">46650 100 416,'7'25'158,"-2"3"-36,-3 3-36,0 2-36,-2 4-21,0 1-3,0 2-5,0 2-5,0 0-2,1-2-2,2-2-2,0-1-2,1-2-1,-2 0-2,0 0 0,-2 1-2,1-2 0,0 0 0,2-1-1,0-1 0,1-1 0,0 1-3,0-1-2,0 0-2,0 0 0,1-1 1,2-2 2,0 1 0,0-3-1,-1-2-2,0-1-2,-2-2-4,0-3-4,0 1-9,0-2-8,0-1-8,0-4-10,0-6-10,0-8-11,0-6-11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7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38050 38000 630,'4'-69'11,"10"13"21,10 12 22,9 13 20,9 9 2,9 6-19,10 7-19,10 6-20,4 7-11,0 10-4,0 10-5,0 9-3,-4 7-4,-5 7-4,-7 6-2,-5 7-4,-11 4-6,-11 3-7,-14 3-8,-11 4-7,-9-6-3,-3-11 2,-3-14 2,-2-11 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8"/>
    </inkml:context>
    <inkml:brush xml:id="br0">
      <inkml:brushProperty name="width" value="0.04899" units="cm"/>
      <inkml:brushProperty name="height" value="0.04899" units="cm"/>
    </inkml:brush>
  </inkml:definitions>
  <inkml:trace contextRef="#ctx0" brushRef="#br0">37850 39150 449,'-113'-10'49,"26"32"5,24 31 5,26 32 3,12 16-4,0 4-13,0 3-13,0 3-13,0-2-9,0-6-4,0-6-6,0-6-5,1-10-3,4-12-2,3-13-2,3-12-3,9-19-4,16-25-5,15-25-5,17-25-5,13-16 0,13-6 7,12-6 7,13-6 6,6-2 6,0 3 4,0 3 4,0 4 5,-2 8 3,-3 17 1,-3 15 3,-2 16 1,-9 9 1,-12 3 0,-13 3 1,-12 4 0,-9 5-1,-2 10-2,-3 10-2,-3 9-1,-9 7-1,-11 7 0,-14 6 0,-11 7 0,-12 2-5,-9 1-7,-10-1-8,-8 1-7,-11-1-4,-8 1 2,-10-1 1,-9 1 3,-9 1 2,-5 3 6,-7 3 3,-5 4 6,-4-1 2,0-3 1,0-3 1,0-2 1,7-5 2,17-2 4,15-3 3,16-3 3,20-7 3,25-9 1,25-10 2,25-8 1,25-12-2,25-12-5,25-13-4,25-12-5,15-10-2,7-6-1,6-6-1,7-6 1,0-1-3,-2 7-1,-3 6-3,-3 7-2,-7 4-1,-9 3-2,-10 3-1,-8 4-1,-15 2-3,-19 4-3,-18 3-3,-19 3-4,-26-4-4,-30-8-1,-32-10-4,-30-9-1,-15-4 3,3 4 10,3 3 11,4 3 9,4 1 8,6 1 5,7-1 5,6 1 4,9 13 7,13 29 8,12 28 9,13 28 8,9 21-2,6 17-10,7 15-11,6 16-12,1 9-6,-3 3-4,-3 3-2,-2 4-4,-5-3-5,-2-5-11,-3-7-9,-3-5-9,-6-11-6,-5-11-2,-7-14-2,-5-11-2,-9-14 2,-9-11 5,-10-14 6,-8-11 6,-9-11 4,-6-5 4,-6-7 4,-6-5 3,-1-8 3,7-5-2,6-7 0,7-5 0,7-6 5,9-3 12,10-3 13,10-2 11,10-6 5,13-6-5,12-6-3,13-6-5,15-4-3,19 1-4,19-1-2,19 1-2,13 1-6,10 3-6,10 3-7,9 4-6,2 1-8,-2 0-8,-3 0-8,-3 0-8,-13 4-5,-22 10-4,-22 10-2,-21 9-3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9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40300 39950 534,'0'76'150,"0"4"-34,0 3-36,0 3-36,0-1-19,0-2-5,0-3-4,0-3-6,0-7-6,0-9-7,0-10-9,0-8-8,1-25-12,4-36-18,3-39-17,3-36-17,-1-11-1,-2 20 17,-3 18 15,-3 20 17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9"/>
    </inkml:context>
    <inkml:brush xml:id="br0">
      <inkml:brushProperty name="width" value="0.05033" units="cm"/>
      <inkml:brushProperty name="height" value="0.05033" units="cm"/>
    </inkml:brush>
  </inkml:definitions>
  <inkml:trace contextRef="#ctx0" brushRef="#br0">40550 38500 437,'43'-182'4,"-11"39"2,-14 36 1,-11 39 2,-3 33 9,10 32 18,10 31 18,9 32 17,-1 24 3,-8 19-12,-10 19-12,-9 19-13,-4 16-7,4 17-4,3 15-2,3 16-3,-1 1-4,-2-12-6,-3-13-5,-3-12-7,-1 16-6,4 48-6,3 47-8,3 47-6,1 10-4,1-24-2,-1-26-1,1-24-1,-1-23-2,1-18 0,-1-19-2,1-18-1,-3-23 1,-2-24 3,-3-26 4,-3-24 3,-2-18 2,0-9 1,0-10 0,0-8 1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9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40350 40100 600,'-19'-66'62,"13"19"-6,12 19-6,13 19-5,10 9-5,10 0-4,10 0-4,9 0-4,6 3-6,3 6-6,3 7-7,4 6-5,-1 4-7,-3 4-3,-3 3-5,-2 3-5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49:59"/>
    </inkml:context>
    <inkml:brush xml:id="br0">
      <inkml:brushProperty name="width" value="0.03751" units="cm"/>
      <inkml:brushProperty name="height" value="0.03751" units="cm"/>
    </inkml:brush>
  </inkml:definitions>
  <inkml:trace contextRef="#ctx0" brushRef="#br0">41700 38300 586,'75'-111'70,"0"28"-10,0 28-10,0 29-10,3 15-4,6 3 1,7 3 0,6 4 2,-4 4-8,-11 6-17,-14 7-17,-11 6-17,-12 9-8,-9 13-2,-10 12-1,-8 13-2,-8-1 2,-2-11 8,-3-14 5,-3-11 7,-6-7-4,-5 0-13,-7 0-14,-5 0-14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00"/>
    </inkml:context>
    <inkml:brush xml:id="br0">
      <inkml:brushProperty name="width" value="0.04972" units="cm"/>
      <inkml:brushProperty name="height" value="0.04972" units="cm"/>
    </inkml:brush>
  </inkml:definitions>
  <inkml:trace contextRef="#ctx0" brushRef="#br0">41950 39250 442,'-65'7'33,"23"17"12,22 15 11,22 16 13,10 9-1,1 3-14,-1 3-12,1 4-13,-3 2-9,-2 4-4,-3 3-4,-3 3-4,-6-2-4,-5-6-7,-7-6-4,-5-6-7,-1-16-6,6-25-9,7-25-8,6-25-9,12-25-1,19-25 6,19-25 5,19-25 6,10-11 4,4 3 4,3 3 2,3 4 4,-4 8 5,-8 17 7,-10 15 6,-9 16 7,-9 12 7,-5 9 5,-7 10 7,-5 10 6,-6 11 2,-3 17-1,-3 15-2,-2 16-2,-8 16-2,-8 20-5,-10 18-5,-9 20-4,-10 8-3,-9 1 0,-10-1 0,-8 1 0,-6-6-3,1-8-6,-1-10-7,1-9-5,2-12-4,7-11-2,6-14-2,7-11-2,18-18-1,31-22-1,32-22 0,31-21-1,12-7 4,-6 9 6,-6 10 6,-6 10 7,-6 7 3,-2 6 1,-3 7-1,-3 6 1,-13 13 1,-22 23-1,-22 22 1,-21 22-1,-17 8 0,-8-2-2,-10-3-3,-9-3-1,-13 4-5,-16 13-5,-15 12-5,-15 13-6,-6-1-2,7-11 2,6-14 1,7-11 2,7-12 2,9-9 2,10-10 3,10-8 3,8-8 4,10-2 7,10-3 6,9-3 6,15-12 9,22-18 11,22-19 13,23-18 11,17-12 1,17-3-9,15-3-10,16-2-10,15 0-5,16 7-4,15 6-2,17 7-3,11 4-5,10 3-4,10 3-5,9 4-4,-1 4-3,-8 6 3,-10 7 1,-9 6 1,-18 3-7,-24 0-18,-26 0-18,-24 0-18,-17-2-9,-5-3-2,-7-3-2,-5-2-1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01"/>
    </inkml:context>
    <inkml:brush xml:id="br0">
      <inkml:brushProperty name="width" value="0.03184" units="cm"/>
      <inkml:brushProperty name="height" value="0.03184" units="cm"/>
    </inkml:brush>
  </inkml:definitions>
  <inkml:trace contextRef="#ctx0" brushRef="#br0">45950 40000 691,'90'68'151,"-18"-11"-49,-19-14-49,-18-11-50,-14-6-29,-5 4-6,-7 3-8,-5 3-6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01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45800 40800 647,'-24'23'4,"4"-3"10,3-3 10,3-2 9,12 0 6,22 7 2,22 6 2,23 7 2,3 0-4,-11-2-9,-14-3-9,-11-3-9,-9-2-20,-3 0-28,-3 0-29,-2 0-28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06"/>
    </inkml:context>
    <inkml:brush xml:id="br0">
      <inkml:brushProperty name="width" value="0.04421" units="cm"/>
      <inkml:brushProperty name="height" value="0.04421" units="cm"/>
    </inkml:brush>
  </inkml:definitions>
  <inkml:trace contextRef="#ctx0" brushRef="#br0">53900 37500 497,'-7'78'134,"-11"6"-30,-14 7-29,-11 6-31,-6 3-16,4 0-4,3 0-4,3 0-4,4-7-3,7-11-2,6-14-3,7-11-2,-1 0-1,-6 17-1,-6 15 0,-6 16-1,-6 15-1,-2 16 0,-3 15-3,-3 17-1,2 0 0,10-11-1,10-14 0,9-11-1,4-12 0,1-9 1,-1-10-1,1-8 1,7-12-1,16-12-5,15-13-2,17-12-5,10-16 0,6-19 3,7-18 2,6-19 2,3-16 1,0-12-3,0-13-1,0-12-3,-4-5 0,-5 3 2,-7 3 0,-5 4 2,-4-1 2,0-3 1,0-3 2,0-2 1,-5-1 1,-9 3 2,-10 3 2,-8 4 0,-11 7 3,-8 13 1,-10 12 2,-9 13 2,-10 7 1,-9 4 0,-10 3 0,-8 3 1,-12 10-3,-12 20-4,-13 18-3,-12 20-5,-9 14 0,-2 14 1,-3 11 2,-3 14 1,5-1-4,17-12-13,15-13-11,16-12-12,13-12-6,14-8 0,11-10-1,14-9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9:28"/>
    </inkml:context>
    <inkml:brush xml:id="br0">
      <inkml:brushProperty name="width" value="0.04584" units="cm"/>
      <inkml:brushProperty name="height" value="0.04584" units="cm"/>
      <inkml:brushProperty name="color" value="#FED406"/>
    </inkml:brush>
  </inkml:definitions>
  <inkml:trace contextRef="#ctx0" brushRef="#br0">26800 3735 479,'32'-1'108,"2"-1"-24,3 0-24,1-1-24,3-2-12,2-2-3,4-2-1,2-1-2,4-2-1,4 0-3,4 0 0,4 1-2,2-1-2,3 2-2,1 1-2,3 1-2,0 0-1,1 0-2,-1 0-1,1 0-1,0 0-1,1 1 0,0-1 0,2 0-1,0 0 0,-1 0 1,-1 0 0,-1 1 1,-1 0 1,1 2 1,-1 2 2,1 2 0,-1 1 2,-1 0 1,-1 0 2,-1 0 1,-2 1 1,-1 4-3,-2 2 0,-2 3-2,-3 1-2,-3 0-2,-3-2-1,-2 0-2,-2-3-1,2-1 1,0-2 0,2-2 1,-1-1-1,1 0-1,0 0 0,0 0-2,-1-1 0,0-2 1,-2-2 1,0-1 1,-1-2 1,0 2-1,-1 0 1,2 2-1,-1 1 1,1 0 1,2 2 1,0 0 2,1 2 0,-2 0-1,-1 2 0,0 0 0,-1 0-1,0 0 0,0-2 0,0 0 0,-1-1-1,-1 2 0,0 0 0,-1 2 0,-1-1 0,2-1 1,0 0 0,2-1 1,-1 0 1,-1 1 0,0 3 0,-1 2 1,-1 1 0,0 0-1,0 0-2,0 0 0,0-1-1,0-1 0,0-1 0,0 0 1,1-2-1,2 0 0,2-2 0,2 0 0,-1-2-1,-1 0 0,-2-2 0,-1 0-1,-5-1 0,-2 0 2,-5 0-1,-4 0 2,-2 1 0,-1 0 1,-1 2 0,-1 1 0,-2 0 0,-1 0 0,-3 0 0,-1 0-1,-2 0 0,1 0 0,0 0 0,-1 0-1,0 0 0,-1 0 0,0 0 0,-2 0 0,0 0-1,-1 0 1,1 0 0,0 0 0,-1 0-1,-1 0-2,-1 0-1,0 0-1,-2 0-3,1 0-2,0 0-2,0 0-2,0-1-6,1-1-9,1 0-9,1-1-9,0-2-7,-4 0-3,-3-2-5,-2 0-4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08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55300 39550 526,'-47'0'0,"6"0"0,7 0 0,6 0 0,10 0 8,17 0 17,15 0 16,16 0 16,13 1 4,14 4-10,11 3-9,14 3-9,5 1-7,1 1-2,-1-1-3,1 1-3,1-1-3,3 1 0,3-1-3,4 1 0,2-3-4,4-2-4,3-3-4,3-3-4,-4-4-2,-8-3-2,-10-3-1,-9-2 0,-9-3-5,-5 1-5,-7-1-6,-5 1-7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0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60100 37200 546,'-5'-40'36,"-9"23"6,-10 22 7,-8 22 6,-8 16-1,-2 14-10,-3 11-10,-3 14-10,-6 10-7,-5 9-2,-7 10-5,-5 10-2,-4 5-3,0 4-3,0 3-2,0 3-3,3-5 0,6-12-1,7-13 1,6-12 0,6-13 0,6-12 1,7-13 0,6-12 0,13-12 3,23-8 4,22-10 3,22-9 5,18-10 1,16-9-2,15-10-1,17-8-1,10-6-3,6 1-4,7-1-5,6 1-4,-2 1-4,-9 3-3,-10 3-3,-8 4-4,-14 2-3,-15 4-3,-15 3-3,-16 3-3,-13 6-4,-9 9-3,-10 10-4,-8 10-3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0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60200 37600 489,'-47'-27'0,"6"-3"0,7-3 1,6-2-1,4 0 3,4 7 5,3 6 4,3 7 5,3 7 7,3 9 10,3 10 11,4 10 9,1 13 2,0 19-7,0 19-8,0 19-6,0 15-6,0 13-4,0 12-3,0 13-4,-4 13-4,-5 17-2,-7 15-5,-5 16-2,-4 7-7,0 1-9,0-1-10,0 1-8,3-7-8,6-12-9,7-13-9,6-12-7,1-23-2,-3-30 5,-3-32 5,-2-30 5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1"/>
    </inkml:context>
    <inkml:brush xml:id="br0">
      <inkml:brushProperty name="width" value="0.04873" units="cm"/>
      <inkml:brushProperty name="height" value="0.04873" units="cm"/>
    </inkml:brush>
  </inkml:definitions>
  <inkml:trace contextRef="#ctx0" brushRef="#br0">62100 38400 451,'0'-50'0,"0"0"0,0 0 0,0 0 0,0 0 6,0 0 11,0 0 12,0 0 12,1 0 2,4 0-7,3 0-7,3 0-7,-2 1-6,-6 4-4,-6 3-3,-6 3-5,-9 6-2,-8 9 0,-10 10-1,-9 10 1,-7 7-1,-3 6 2,-3 7 1,-2 6 0,-6 9 1,-6 13 0,-6 12 1,-6 13 0,-1 10 1,7 10 1,6 10 3,7 9 1,2 6 0,1 3 1,-1 3-2,1 4 0,4-3-1,9-5 0,10-7-1,10-5-1,7-11 0,6-11-3,7-14-2,6-11-1,7-12-3,10-9-2,10-10-1,9-8-3,6-9-3,3-6-4,3-6-3,4-6-4,5-10-2,10-12-1,10-13 0,9-12-1,1-12 1,-6-8 2,-6-10 1,-6-9 1,-6-4 2,-2 4 2,-3 3 1,-3 3 1,-7 7 3,-9 14 4,-10 11 5,-8 14 3,-8 7 11,-2 3 14,-3 3 15,-3 4 15,-1 16 4,4 32-9,3 31-7,3 32-9,3 11-6,3-5-6,3-7-4,4-5-6,2-4-3,4 0-1,3 0-1,3 0-1,1-4-4,1-5-7,-1-7-5,1-5-6,-1-4-3,1 0 1,-1 0 1,1 0 0,-3-2-10,-2-3-24,-3-3-22,-3-2-23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4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64600 38450 580,'-68'1'2,"17"4"2,15 3 3,16 3 3,13-2 7,14-6 10,11-6 11,14-6 9,8-2 3,7 3-9,6 3-7,7 4-7,4-1-6,3-3-3,3-3-3,4-2-4,1-1-2,0 3 2,0 3 0,0 4 2,-2-1-6,-3-3-13,-3-3-13,-2-2-11,-3-3-9,1 1-2,-1-1-3,1 1-4,-6 1 2,-8 3 4,-10 3 6,-9 4 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7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66750 37450 601,'48'1'97,"-3"4"-21,-3 3-20,-2 3-21,-3 1-11,1 1-2,-1-1-2,1 1-2,1-1-2,3 1-4,3-1-2,4 1-5,1 1-1,0 3-2,0 3-2,0 4-2,-4 1 0,-5 0 0,-7 0 1,-5 0 0,-6 1 0,-3 4-2,-3 3-3,-2 3-2,-5 1 0,-2 1 0,-3-1 1,-3 1 2,-9 1 0,-11 3 1,-14 3 0,-11 4 2,-11 5-3,-5 10-3,-7 10-4,-5 9-5,-6 2 0,-3-2 1,-3-3 1,-2-3 2,-3-4 2,1-3 2,-1-3 3,1-2 2,-1-5 1,1-2 3,-1-3 1,1-3 1,2-2 3,7 0 2,6 0 3,7 0 3,7-5 1,9-9 0,10-10 0,10-8 0,14-9 1,23-6 0,22-6 2,22-6 2,15-6-3,9-2-3,10-3-4,10-3-3,7-1-4,6 4-1,7 3-3,6 3 0,3 3-6,0 3-8,0 3-9,0 4-8,-2 1-3,-3 0 2,-3 0 3,-2 0 2,-12 1-2,-19 4-7,-18 3-6,-19 3-8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8"/>
    </inkml:context>
    <inkml:brush xml:id="br0">
      <inkml:brushProperty name="width" value="0.04388" units="cm"/>
      <inkml:brushProperty name="height" value="0.04388" units="cm"/>
    </inkml:brush>
  </inkml:definitions>
  <inkml:trace contextRef="#ctx0" brushRef="#br0">68900 37150 501,'0'-47'4,"0"6"9,0 7 8,0 6 8,-4 10 5,-5 17 1,-7 15 1,-5 16 1,-6 10-1,-3 7-3,-3 6-1,-2 7-4,-3 7-1,1 9-4,-1 10-3,1 10-3,1 4-2,3 0-1,3 0-1,4 0-1,2 3-2,4 6-4,3 7-3,3 6-3,4-1-4,7-5-5,6-7-5,7-5-5,10-8-2,16-5 2,15-7 1,17-5 2,8-11-4,4-11-7,3-14-7,3-11-8,-1-11-4,-2-5 0,-3-7 1,-3-5-1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8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70250 38100 489,'21'-75'3,"-5"0"8,-7 0 6,-5 0 7,-4 6 4,0 13 0,0 12 0,0 13 0,-4 6 0,-5 0 0,-7 0-1,-5 0-1,-8 6-1,-5 13-5,-7 12-3,-5 13-4,-4 10-3,0 10 1,0 10-1,0 9 0,-4 12 0,-5 16-1,-7 15-1,-5 17-1,0 0 1,10-11-2,10-14 1,9-11-1,7-12 0,7-9-2,6-10 0,7-8-1,10-9-5,16-6-9,15-6-8,17-6-9,10-13-3,6-19 1,7-18 2,6-19 2,3-12 0,0-2-1,0-3-1,0-3 0,-5 1 0,-9 6 5,-10 7 5,-8 6 3,-9 6 3,-6 6 2,-6 7 1,-6 6 2,-6 9 11,-2 13 21,-3 12 21,-3 13 22,-2 10 3,0 10-13,0 10-13,0 9-13,3 4-10,6 1-3,7-1-6,6 1-4,3-3-1,0-2 0,0-3 1,0-3 0,4-4-10,10-3-23,10-3-23,9-2-24,-1-9-8,-8-12 3,-10-13 5,-9-12 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9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70850 37750 632,'-43'-4'6,"17"-5"15,15-7 13,16-5 14,13-1 3,14 6-6,11 7-7,14 6-8,8 1-5,7-3-5,6-3-5,7-2-5,0-1-3,-2 3-1,-3 3-1,-3 4 0,-7 1-4,-9 0-3,-10 0-4,-8 0-5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9"/>
    </inkml:context>
    <inkml:brush xml:id="br0">
      <inkml:brushProperty name="width" value="0.04421" units="cm"/>
      <inkml:brushProperty name="height" value="0.04421" units="cm"/>
    </inkml:brush>
  </inkml:definitions>
  <inkml:trace contextRef="#ctx0" brushRef="#br0">71700 37000 497,'-25'-24'1,"0"4"2,0 3 1,0 3 2,0 1 4,0 1 4,0-1 4,0 1 5,1 7 7,4 16 7,3 15 9,3 17 7,1 13 0,1 13-7,-1 12-8,1 13-8,-1 12-5,1 13-4,-1 12-3,1 13-5,-1 9-3,1 6-7,-1 7-4,1 6-5,-1-2-7,1-9-8,-1-10-7,1-8-8,1-14-5,3-15-1,3-15-1,4-16-1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25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92466 37650 478,'0'16'152,"1"1"-34,2 1-36,0 1-34,1 2-20,0 1-6,0 3-4,0 1-5,-1 2-4,0 1-1,-2 1-1,0 1-1,-3 0-1,0 2-2,-3 1-1,-2 1-2,-1-1-3,1-2-7,-1-2-7,0-1-8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19"/>
    </inkml:context>
    <inkml:brush xml:id="br0">
      <inkml:brushProperty name="width" value="0.04752" units="cm"/>
      <inkml:brushProperty name="height" value="0.04752" units="cm"/>
    </inkml:brush>
  </inkml:definitions>
  <inkml:trace contextRef="#ctx0" brushRef="#br0">72350 36300 462,'0'-36'9,"0"28"16,0 28 18,0 29 16,1 18 3,4 9-11,3 10-11,3 10-11,-2 7-7,-6 6 0,-6 7-1,-6 6-1,-6 6-2,-2 6-1,-3 7-3,-3 6-2,-2 3-3,0 0-2,0 0-2,0 0-3,1-8-1,4-16 0,3-15-1,3-15 1,3-15-7,3-12-13,3-13-12,4-12-14,2-21-3,4-28 8,3-28 6,3-27 8,6-22 4,9-11 2,10-14 2,10-11 2,7-6 2,6 4 4,7 3 2,6 3 3,-1 9 4,-5 16 7,-7 15 5,-5 17 5,-6 11 3,-3 10-4,-3 10-2,-2 9-4,-1 10 6,3 14 11,3 11 13,4 14 12,-4 7 1,-9 3-11,-10 3-9,-8 4-10,-11 4-7,-8 6-3,-10 7-3,-9 6-4,-10 6-2,-9 6-5,-10 7-4,-8 6-4,-8-2-1,-2-9 1,-3-10 0,-3-8 0,-2-9-5,0-6-12,0-6-13,0-6-11,4-7-3,10-6 7,10-6 6,9-6 7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20"/>
    </inkml:context>
    <inkml:brush xml:id="br0">
      <inkml:brushProperty name="width" value="0.05112" units="cm"/>
      <inkml:brushProperty name="height" value="0.05112" units="cm"/>
    </inkml:brush>
  </inkml:definitions>
  <inkml:trace contextRef="#ctx0" brushRef="#br0">73650 36200 430,'46'-44'16,"-5"13"-3,-7 12-1,-5 13-3,3 12 5,17 13 12,15 12 13,16 13 12,7 10 4,1 10-6,-1 10-7,1 9-5,-1 4-4,1 1-3,-1-1-4,1 1-2,-3-1-3,-2 1-2,-3-1-4,-3 1-1,-7-1-4,-9 1-2,-10-1-3,-8 1-4,-12 2-2,-12 7-4,-13 6-3,-12 7-4,-19 7-5,-25 9-6,-25 10-7,-25 10-6,-10-4-2,7-16 1,6-15 1,7-15 1,5-14-3,7-8-8,6-10-7,7-9-9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29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44600 43650 542,'-46'160'76,"10"-27"-16,10-28-17,9-28-15,4-10-10,1 9-4,-1 10-3,1 10-5,-1 5-1,1 4 0,-1 3-1,1 3 0,-1 1-2,1 1-4,-1-1-5,1 1-5,-3-7 0,-2-12 3,-3-13 4,-3-12 2,1-12 2,6-8-1,7-10 1,6-9 0,3-13 0,0-16-1,0-15 0,0-15-2,7-20 1,17-21 0,15-22 1,16-22 0,13-16-2,14-9-5,11-10-6,14-8-4,-1 7 0,-12 25 4,-13 25 4,-12 25 5,-10 17 3,-6 9 5,-6 10 3,-6 10 4,-6 7 4,-2 6 1,-3 7 2,-3 6 3,-2 3 2,0 0 1,0 0 2,0 0 2,-2 6-2,-3 13-3,-3 12-4,-2 13-4,-5 10-2,-2 10 0,-3 10-1,-3 9 1,-4 9-2,-3 9 1,-3 10-1,-2 10-1,-6 2 0,-6-3-1,-6-3-1,-6-2-1,-1-5-1,7-2-2,6-3-3,7-3-1,4-7-4,3-9-5,3-10-5,4-8-5,5-11-7,10-8-6,10-10-8,9-9-7,2-9 1,-2-5 6,-3-7 8,-3-5 7,-2-6 1,0-3-2,0-3-4,0-2-2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29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47000 44450 531,'-49'3'6,"4"6"13,3 7 13,3 6 12,1 7 4,1 10-4,-1 10-3,1 9-4,-1 4-5,1 1-3,-1-1-6,1 1-3,1 1-4,3 3-2,3 3-2,4 4-2,4 2-1,6 4-1,7 3 1,6 3-2,4-1-1,4-2-3,3-3-5,3-3-3,4-6-3,7-5-5,6-7-3,7-5-5,5-11-3,7-11-6,6-14-4,7-11-5,4-14-2,3-11 1,3-14 1,4-11 0,-4-6 1,-9 4 2,-10 3 0,-8 3 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29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47750 44400 563,'0'-35'11,"0"32"22,0 31 23,0 32 23,-2 13 2,-3-3-15,-3-3-17,-2-2-16,-5 5-14,-2 16-9,-3 15-11,-3 17-11,-1-1-4,4-16-2,3-15 0,3-15 0,1-23-10,1-28-18,-1-28-18,1-27-17,2-15-1,7 0 19,6 0 18,7 0 17,2 1 12,1 4 3,-1 3 4,1 3 4,-1 4 5,1 7 9,-1 6 8,1 7 9,2 0 3,7-2 2,6-3 0,7-3 0,2 1 0,1 6-1,-1 7-2,1 6-1,-1 1-5,1-3-6,-1-3-7,1-2-7,-3-3-5,-2 1-6,-3-1-5,-3 1-5,-2 1-7,0 3-7,0 3-8,0 4-7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0"/>
    </inkml:context>
    <inkml:brush xml:id="br0">
      <inkml:brushProperty name="width" value="0.04416" units="cm"/>
      <inkml:brushProperty name="height" value="0.04416" units="cm"/>
    </inkml:brush>
  </inkml:definitions>
  <inkml:trace contextRef="#ctx0" brushRef="#br0">48500 43550 498,'-44'6'70,"13"13"-7,12 12-9,13 13-7,6 9-8,0 6-6,0 7-5,0 6-7,0 6-3,0 6-2,0 7-1,0 6-1,-2 6-1,-3 6 0,-3 7-1,-2 6 0,-5 6-1,-2 6-2,-3 7-2,-3 6-2,-4-1-4,-3-5-5,-3-7-5,-2-5-6,0-8-2,7-5 2,6-7 2,7-5 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0"/>
    </inkml:context>
    <inkml:brush xml:id="br0">
      <inkml:brushProperty name="width" value="0.03606" units="cm"/>
      <inkml:brushProperty name="height" value="0.03606" units="cm"/>
    </inkml:brush>
  </inkml:definitions>
  <inkml:trace contextRef="#ctx0" brushRef="#br0">48650 44950 610,'23'-46'0,"-3"10"0,-3 10 0,-2 9 0,-3 4 4,1 1 7,-1-1 8,1 1 8,1 5 7,3 14 6,3 11 6,4 14 5,-4 10-2,-9 9-12,-10 10-13,-8 10-11,-8 2-6,-2-3 1,-3-3 0,-3-2 0,1-6-5,6-6-9,7-6-10,6-6-10,10-9-2,17-8 7,15-10 6,16-9 7,2-7 3,-8-3 0,-10-3 1,-9-2-1,-5-3-3,0 1-11,0-1-9,0 1-9,0-3-5,0-2-1,0-3-1,0-3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0"/>
    </inkml:context>
    <inkml:brush xml:id="br0">
      <inkml:brushProperty name="width" value="0.04873" units="cm"/>
      <inkml:brushProperty name="height" value="0.04873" units="cm"/>
    </inkml:brush>
  </inkml:definitions>
  <inkml:trace contextRef="#ctx0" brushRef="#br0">49500 43600 451,'71'-18'71,"-5"17"-8,-7 15-10,-5 16-8,-4 12-7,0 9-5,0 10-3,0 10-6,0 5-2,0 4-1,0 3-2,0 3-2,-4 4-1,-5 7-1,-7 6-1,-5 7 0,-8 0-2,-5-2 0,-7-3 0,-5-3 0,-15 2-7,-22 10-12,-22 10-14,-21 9-13,-17 7-9,-8 7-4,-10 6-4,-9 7-4,5-12-3,23-28 1,22-28 0,22-27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1"/>
    </inkml:context>
    <inkml:brush xml:id="br0">
      <inkml:brushProperty name="width" value="0.03351" units="cm"/>
      <inkml:brushProperty name="height" value="0.03351" units="cm"/>
    </inkml:brush>
  </inkml:definitions>
  <inkml:trace contextRef="#ctx0" brushRef="#br0">51600 44350 656,'26'21'2,"4"-5"3,3-7 4,3-5 4,1-3 10,1 4 15,-1 3 17,1 3 15,-1 4-3,1 7-24,-1 6-24,1 7-24,-6 4-18,-8 3-10,-10 3-10,-9 4-11,-7-3-4,-3-5 4,-3-7 3,-2-5 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1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51650 45100 569,'-21'23'12,"10"-3"25,10-3 25,9-2 25,7-3 2,7 1-20,6-1-22,7 1-20,2 1-27,1 3-35,-1 3-34,1 4-34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26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92500 38322 601,'8'-22'18,"0"7"5,0 3 7,-1 6 6,1 2 2,0 0-3,0 0-3,0 0-2,1 1-2,3 1-2,3 0-2,4 2-1,0 0-4,1 0-4,-1 0-3,1 0-5,-1-2-5,-1 0-5,-1-3-7,-1-2-6,0-1-7,-2-2-7,-1 0-8,-1-1-8,-1 0-3,-2 0 2,-2 2 0,-2 1 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5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53000 42050 581,'-47'-2'-1,"6"-3"0,7-3-1,6-2-2,9-3 9,13 1 16,12-1 18,13 1 17,10-1 2,10 1-10,10-1-12,9 1-11,4-1-7,1 1-4,-1-1-3,1 1-3,1-3-3,3-2 0,3-3 0,4-3-2,2 1 1,4 6 0,3 7 0,3 6 0,1 3 0,1 0 0,-1 0 0,1 0 1,2 0-1,7 0-2,6 0-1,7 0-2,4 0-1,3 0 1,3 0 1,4 0 0,2 0 1,4 0-1,3 0 1,3 0-1,-1 0 1,-2 0-2,-3 0 0,-3 0-1,-4 0 0,-3 0 0,-3 0 0,-2 0 0,-5 0 0,-2 0 1,-3 0-1,-3 0 1,-1 1 1,4 4-1,3 3 2,3 3-1,3-1 1,3-2 0,3-3-1,4-3 1,1-2-1,0 0 0,0 0 1,0 0-1,1-2 1,4-3-1,3-3 2,3-2-1,1-1 1,1 3 0,-1 3-1,1 4 1,-3 1-1,-2 0 0,-3 0 0,-3 0-1,-1 0 1,4 0-1,3 0 0,3 0-1,3 1 1,3 4-1,3 3 0,4 3 1,1-1-1,0-2 1,0-3 0,0-3 0,3-6 0,6-5 1,7-7 0,6-5 0,4-6 1,4-3 0,3-3 1,3-2 1,1-1 0,1 3 0,-1 3-1,1 4-1,-1 2 1,1 4-2,-1 3 1,1 3-1,-1 1-2,1 1 0,-1-1-2,1 1-2,-1-1 0,1 1 0,-1-1 0,1 1 0,-1 1 0,1 3 2,-1 3 1,1 4 0,-3 1 1,-2 0 0,-3 0 0,-3 0-1,-1-2 1,4-3 1,3-3 2,3-2 2,3-1 1,3 3-2,3 3 0,4 4-2,-1 1 1,-3 0-1,-3 0 0,-2 0 0,-5-2 0,-2-3 0,-3-3-1,-3-2 1,1-3-2,6 1-2,7-1-1,6 1-2,1-1 0,-3 1 2,-3-1 0,-2 1 2,-1-4 0,3-6 0,3-6 0,4-6 1,-3-2-1,-5 3 1,-7 3-1,-5 4-1,-4 2 0,0 4-1,0 3-1,0 3-1,-5-1-1,-9-2-3,-10-3-1,-8-3-2,-11-1-1,-8 4 0,-10 3 0,-9 3 0,-12 3-1,-11 3-3,-14 3-3,-11 4-3,-17 1-4,-18 0-7,-19 0-5,-18 0-7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6"/>
    </inkml:context>
    <inkml:brush xml:id="br0">
      <inkml:brushProperty name="width" value="0.02971" units="cm"/>
      <inkml:brushProperty name="height" value="0.02971" units="cm"/>
    </inkml:brush>
  </inkml:definitions>
  <inkml:trace contextRef="#ctx0" brushRef="#br0">69650 42400 740,'145'-22'12,"-9"6"4,-10 7 5,-8 6 4,-11 6 2,-8 6-2,-10 7-2,-9 6-1,-9 4-4,-5 4-4,-7 3-4,-5 3-4,-11 6-1,-11 9 2,-14 10 2,-11 10 2,-15 4-2,-16 0-10,-15 0-8,-15 0-8,-9-2-4,1-3 3,-1-3 3,1-2 2,2-8 3,7-8 5,6-10 3,7-9 5,2-5 2,1 0 4,-1 0 3,1 0 2,7-2 1,16-3-2,15-3-2,17-2-2,16-5-2,19-2-4,19-3-3,19-3-2,16-7-8,17-9-9,15-10-10,16-8-10,7-6-4,1 1 2,-1-1 0,1 1 2,-13-1 3,-25 1 6,-25-1 4,-25 1 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8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78750 39750 548,'-35'-4'10,"32"-5"18,31-7 18,32-5 19,13-4 4,-3 0-12,-3 0-13,-2 0-10,2 1-9,9 4-4,10 3-4,10 3-4,0 1-4,-5 1-2,-7-1-2,-5 1-3,-9 4-12,-9 9-20,-10 10-19,-8 10-21,-12 5-5,-12 4 10,-13 3 11,-12 3 10,-7-2 8,1-6 3,-1-6 5,1-6 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38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78700 40450 501,'-61'-2'10,"28"-3"20,28-3 19,29-2 20,19-1 4,14 3-13,11 3-11,14 4-13,7 2-7,3 4-4,3 3-4,4 3-3,-3 3-5,-5 3-3,-7 3-5,-5 4-4,-8-3-5,-5-5-7,-7-7-8,-5-5-6,-6-3-7,-3 4-7,-3 3-6,-2 3-6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50"/>
    </inkml:context>
    <inkml:brush xml:id="br0">
      <inkml:brushProperty name="width" value="0.05077" units="cm"/>
      <inkml:brushProperty name="height" value="0.05077" units="cm"/>
    </inkml:brush>
  </inkml:definitions>
  <inkml:trace contextRef="#ctx0" brushRef="#br0">83100 38450 433,'3'-49'0,"6"4"0,7 3 0,6 3 0,15 12 10,26 22 21,24 22 21,26 23 21,-3 8 3,-27-3-15,-28-3-16,-28-2-14,-15 3-10,1 14-5,-1 11-5,1 14-4,-10 8-4,-19 7 0,-18 6 0,-19 7-2,-15 4-2,-8 3-5,-10 3-5,-9 4-4,4-12-3,19-24 3,19-26 2,19-24 1,7-13 2,-3 0 2,-3 0 0,-2 0 2,13-2 3,31-3 6,32-3 5,31-2 6,13-1 2,-2 3-2,-3 3-1,-3 4-1,-6 1-1,-5 0-2,-7 0 0,-5 0-1,-11 1 0,-11 4-1,-14 3 1,-11 3 0,-11 4 1,-5 7 0,-7 6 1,-5 7 1,-9 2 0,-9 1 0,-10-1-1,-8 1-1,-6-1-1,1 1-2,-1-1-2,1 1-2,-1-1-3,1 1-6,-1-1-5,1 1-7,2-4-4,7-6-7,6-6-6,7-6-5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51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84600 39700 491,'-63'0'9,"26"0"18,24 0 17,26 0 19,19 0 4,17 0-8,15 0-9,16 0-8,10 0-6,7 0-5,6 0-5,7 0-3,-1 0-6,-6 0-7,-6 0-6,-6 0-6,-9 1-4,-8 4-4,-10 3-1,-9 3-4,-7-1-8,-3-2-18,-3-3-15,-2-3-18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53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87400 38300 503,'53'-66'37,"6"19"5,7 19 4,6 19 5,3 12 0,0 6-6,0 7-4,0 6-6,-7 9-4,-11 13-6,-14 12-5,-11 13-6,-14 7-3,-11 4-3,-14 3-3,-11 3-3,-15 3-2,-16 3-3,-15 3-1,-15 4-3,-9-6-2,1-11 1,-1-14-1,1-11 0,5-12 1,14-9 3,11-10 2,14-8 3,16-6 2,22 1 1,22-1 1,23 1 2,11 1 0,4 3 0,3 3-1,3 4 0,-1 2 0,-2 4 0,-3 3 1,-3 3 0,-7 1 0,-9 1-1,-10-1 1,-8 1-1,-12 2 0,-12 7-1,-13 6-1,-12 7 0,-12 2-2,-8 1-1,-10-1-2,-9 1-2,-2-3-3,6-2-5,7-3-6,6-3-5,6-6-6,6-5-6,7-7-6,6-5-6,9-9-4,13-9-3,12-10-2,13-8-3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54"/>
    </inkml:context>
    <inkml:brush xml:id="br0">
      <inkml:brushProperty name="width" value="0.05187" units="cm"/>
      <inkml:brushProperty name="height" value="0.05187" units="cm"/>
    </inkml:brush>
  </inkml:definitions>
  <inkml:trace contextRef="#ctx0" brushRef="#br0">89300 39550 424,'67'-140'4,"-16"23"10,-15 22 10,-15 22 9,-12 15 4,-6 9-1,-6 10-1,-6 10-2,-10 8-2,-12 10-6,-13 10-6,-12 9-5,-12 9-3,-8 9 2,-10 10-1,-9 10 2,-4 7-1,4 6-1,3 7 0,3 6-1,7 4 1,14 4 5,11 3 5,14 3 4,8-2 1,7-6-5,6-6-4,7-6-4,5-6-5,7-2-4,6-3-5,7-3-3,7-9-5,9-11-4,10-14-4,10-11-3,8-12-4,10-9-2,10-10-4,9-8-3,4-11 0,1-8 2,-1-10 3,1-9 3,-6-2 1,-8 6 2,-10 7 1,-9 6 1,-10 6 4,-9 6 6,-10 7 5,-8 6 5,-8 13 12,-2 23 14,-3 22 16,-3 22 16,-1 10 0,4 1-14,3-1-15,3 1-13,3-4-11,3-6-9,3-6-7,4-6-8,-1-4-8,-3 1-7,-3-1-9,-2 1-6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54"/>
    </inkml:context>
    <inkml:brush xml:id="br0">
      <inkml:brushProperty name="width" value="0.0382" units="cm"/>
      <inkml:brushProperty name="height" value="0.0382" units="cm"/>
    </inkml:brush>
  </inkml:definitions>
  <inkml:trace contextRef="#ctx0" brushRef="#br0">90400 39350 575,'4'-46'8,"10"10"14,10 10 15,9 9 15,10 4 5,14 1-5,11-1-4,14 1-5,8-1-6,7 1-8,6-1-8,7 1-8,-4 1-7,-12 3-9,-13 3-8,-12 4-7,-10 2-12,-6 4-16,-6 3-16,-6 3-15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0:54"/>
    </inkml:context>
    <inkml:brush xml:id="br0">
      <inkml:brushProperty name="width" value="0.06011" units="cm"/>
      <inkml:brushProperty name="height" value="0.06011" units="cm"/>
    </inkml:brush>
  </inkml:definitions>
  <inkml:trace contextRef="#ctx0" brushRef="#br0">92150 37500 365,'23'-52'5,"-3"-3"7,-3-3 9,-2-2 9,-3 10 7,1 25 7,-1 25 8,1 25 6,-3 20 0,-2 16-7,-3 15-8,-3 17-6,-6 14-6,-5 17-4,-7 15-4,-5 16-4,-6 12-3,-3 9-2,-3 10-3,-2 10-3,-3-1 0,1-9-1,-1-10 1,1-8 0,2-12-3,7-12-4,6-13-4,7-12-5,16-40-11,29-65-18,28-65-18,28-66-18,7-27-2,-11 13 15,-14 12 15,-11 13 15,-4 10 11,6 10 7,7 10 7,6 9 6,-2 10 5,-9 14 1,-10 11 2,-8 14 2,-8 13 2,-2 16 6,-3 15 5,-3 17 4,-4 11 3,-3 10-2,-3 10-1,-2 9-1,-5 2-3,-2-2-3,-3-3-3,-3-3-3,-9-2-3,-11 0-3,-14 0-3,-11 0-3,-9-2-1,-3-3 0,-3-3-1,-2-2 0,-12-3-6,-19 1-13,-18-1-12,-19 1-14,3-7-2,25-12 7,25-13 6,25-12 8,10-9 0,-2-2-5,-3-3-6,-3-3-6,1-2 1,6 0 5,7 0 7,6 0 5,4-4 4,4-5 1,3-7 1,3-5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26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93455 36878 367,'-2'-10'36,"0"12"19,-3 12 17,-2 11 18,0 7 2,0-1-17,2 0-15,1 1-16,-1 2-11,0 6-7,-2 6-6,0 6-7,-1 5-4,1 3-4,-1 5-2,0 3-4,-1 2-4,0-1-5,-1-1-6,-1 0-4,0-3-9,2-1-10,2-3-10,3-1-10,0-4-3,2-4 4,0-6 4,2-4 4,-1-6 4,0-8 4,-2-6 2,0-6 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08"/>
    </inkml:context>
    <inkml:brush xml:id="br0">
      <inkml:brushProperty name="width" value="0.04073" units="cm"/>
      <inkml:brushProperty name="height" value="0.04073" units="cm"/>
    </inkml:brush>
  </inkml:definitions>
  <inkml:trace contextRef="#ctx0" brushRef="#br0">33950 51500 540,'-22'-18'87,"6"17"-13,7 15-13,6 16-14,4 10-10,4 7-6,3 6-5,3 7-7,1 7-3,1 9-1,-1 10-1,1 10-1,-4 7-3,-6 6-3,-6 7-5,-6 6-3,-4-5-3,1-16-4,-1-15-3,1-15-4,-1-6-4,1 7-6,-1 6-7,1 7-5,1-3-4,3-8 2,3-10-1,4-9 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08"/>
    </inkml:context>
    <inkml:brush xml:id="br0">
      <inkml:brushProperty name="width" value="0.0325" units="cm"/>
      <inkml:brushProperty name="height" value="0.0325" units="cm"/>
    </inkml:brush>
  </inkml:definitions>
  <inkml:trace contextRef="#ctx0" brushRef="#br0">34000 52700 676,'-2'-46'6,"-3"10"10,-3 10 11,-2 9 9,2 4 4,9 1-5,10-1-4,10 1-5,8-1-4,10 1-1,10-1-3,9 1-2,2 1-3,-2 3-3,-3 3-5,-3 4-4,-2 1-2,0 0-1,0 0-1,0 0-2,-2 0-3,-3 0-5,-3 0-6,-2 0-6,-5 0-7,-2 0-8,-3 0-10,-3 0-8,-4-4 1,-3-5 10,-3-7 10,-2-5 11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08"/>
    </inkml:context>
    <inkml:brush xml:id="br0">
      <inkml:brushProperty name="width" value="0.04579" units="cm"/>
      <inkml:brushProperty name="height" value="0.04579" units="cm"/>
    </inkml:brush>
  </inkml:definitions>
  <inkml:trace contextRef="#ctx0" brushRef="#br0">35300 50750 480,'-24'-24'6,"4"4"12,3 3 11,3 3 12,3 9 7,3 16-1,3 15 1,4 17 1,2 11-4,4 10-7,3 10-7,3 9-8,-1 12-4,-2 16-4,-3 15-1,-3 17-4,-2 16-1,0 19 0,0 19 0,0 19-1,-2 5-4,-3-5-13,-3-7-10,-2-5-12,-1-1-7,3 6-4,3 7-2,4 6-4,1-7 0,0-18 4,0-19 4,0-18 3,0-25 5,0-27 5,0-28 7,0-28 6,1-15 1,4 1-4,3-1-2,3 1-3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09"/>
    </inkml:context>
    <inkml:brush xml:id="br0">
      <inkml:brushProperty name="width" value="0.03349" units="cm"/>
      <inkml:brushProperty name="height" value="0.03349" units="cm"/>
    </inkml:brush>
  </inkml:definitions>
  <inkml:trace contextRef="#ctx0" brushRef="#br0">35550 52800 657,'26'-25'5,"4"0"10,3 0 10,3 0 11,1 1 3,1 4-6,-1 3-4,1 3-4,1 4-3,3 7-1,3 6 0,4 7-1,-1 7-2,-3 9-4,-3 10-4,-2 10-4,-8 4-3,-8 0-2,-10 0-3,-9 0-2,-9 1 0,-5 4 2,-7 3 1,-5 3 1,-8 1 0,-5 1-5,-7-1-3,-5 1-5,-3-7-1,4-12 1,3-13 0,3-12 0,3-9 3,3-2 4,3-3 4,4-3 4,11-1 2,23 4-2,22 3-2,22 3-1,10-2-6,1-6-6,-1-6-8,1-6-7,-4-4-6,-6 1-6,-6-1-5,-6 1-6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09"/>
    </inkml:context>
    <inkml:brush xml:id="br0">
      <inkml:brushProperty name="width" value="0.03398" units="cm"/>
      <inkml:brushProperty name="height" value="0.03398" units="cm"/>
    </inkml:brush>
  </inkml:definitions>
  <inkml:trace contextRef="#ctx0" brushRef="#br0">38000 51200 647,'75'-43'98,"0"17"-16,0 15-16,0 16-15,-5 10-16,-9 7-17,-10 6-16,-8 7-16,-12 10-11,-12 16-9,-13 15-6,-12 17-8,-10 2-2,-6-9 4,-6-10 4,-6-8 4,-2-8 4,3-2 4,3-3 4,4-3 4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09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37900 52550 573,'1'-41'25,"4"19"7,3 19 5,3 19 5,3 10 0,3 4-5,3 3-6,4 3-6,-1 4-4,-3 7-2,-3 6-1,-2 7-2,-5 7-1,-2 9 0,-3 10-2,-3 10-1,-2 2-2,0-3-2,0-3-2,0-2-3,0-8-4,0-8-2,0-10-3,0-9-3,3-21-12,6-31-23,7-31-22,6-31-22,-1-10-1,-5 13 17,-7 12 18,-5 13 19,-3-1 12,4-11 4,3-14 6,3-11 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0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38550 52100 502,'21'-55'9,"-5"41"15,-7 40 17,-5 42 16,-6 17 2,-3-2-13,-3-3-11,-2-3-13,-3-4-10,1-3-6,-1-3-6,1-2-7,4-15-9,9-25-12,10-25-10,10-25-11,5-19-1,4-12 10,3-13 10,3-12 11,3-5 7,3 3 4,3 3 3,4 4 4,-1 4 1,-3 6 0,-3 7-1,-2 6-2,-5 4 4,-2 4 7,-3 3 7,-3 3 6,-2 3 4,0 3-2,0 3-2,0 4-1,0 2 0,0 4-1,0 3 0,0 3 0,0 9 0,0 16 0,0 15-1,0 17 0,-4 10-1,-5 6-2,-7 7-1,-5 6-3,-9 6-1,-9 6 0,-10 7 0,-8 6-1,-6 1 0,1-3-4,-1-3-3,1-2-2,-1-5-3,1-2 0,-1-3-2,1-3-1,1-9-3,3-11-7,3-14-7,4-11-6,2-15-4,4-16-1,3-15-1,3-15 0,3-20 0,3-21 2,3-22 3,4-22 1,1-15 4,0-5 5,0-7 4,0-5 4,0 2 3,0 13-1,0 12 0,0 13 0,0 13 3,0 17 7,0 15 7,0 16 7,-2 10 10,-3 7 15,-3 6 13,-2 7 15,-3 11 1,1 20-11,-1 18-11,1 20-11,-1 17-7,1 20-3,-1 18-4,1 20-3,-1 5-2,1-6-2,-1-6-3,1-6-1,-1-1-2,1 7-2,-1 6-2,1 7-2,-1 0-1,1-2 0,-1-3-2,1-3 0,1-12-3,3-18-4,3-19-4,4-18-4,8-15-8,17-9-13,15-10-12,16-8-12,12-17-1,9-21 10,10-22 11,10-22 10,2-13 6,-3-3 0,-3-3 2,-2-2-1,-9 3 4,-12 14 7,-13 11 5,-12 14 6,-10 7 4,-6 3 1,-6 3 1,-6 4 2,-10 7 8,-12 13 14,-13 12 14,-12 13 15,-10 7 0,-6 4-13,-6 3-13,-6 3-13,-4 1-9,1 1-5,-1-1-4,1 1-4,4-4-2,9-6-1,10-6-1,10-6-1,11-2 1,17 3 0,15 3 2,16 4 0,12-1 1,9-3 1,10-3 1,10-2 1,5-5-5,4-2-9,3-3-9,3-3-10,-5-4-3,-12-3 2,-13-3 5,-12-2 2,-9-3 4,-2 1 4,-3-1 4,-3 1 5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1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40500 49950 451,'3'-50'0,"6"0"0,7 0 0,6 0 0,4 3 4,4 6 9,3 7 8,3 6 9,4 7 3,7 10-3,6 10-3,7 9-2,-1 13-6,-6 20-6,-6 18-6,-6 20-8,-9 11-4,-8 7-5,-10 6-5,-9 7-3,-12 2-4,-11 1-1,-14-1-1,-11 1-2,-11-4 0,-5-6 1,-7-6 1,-5-6 2,0-9 2,10-8 2,10-10 4,9-9 3,6-12 5,3-11 5,3-14 6,4-11 6,7-7 9,13 0 10,12 0 11,13 0 12,10-4 0,10-5-10,10-7-9,9-5-11,4-8-5,1-5-3,-1-7-3,1-5-2,-4-1-6,-6 6-10,-6 7-8,-6 6-9,-15 10-3,-21 17 6,-22 15 4,-22 16 5,-10 9 8,4 3 11,3 3 11,3 4 11,4 2 5,7 4-1,6 3-1,7 3-1,2 6-3,1 9-2,-1 10-3,1 10-4,-1 11-2,1 17-1,-1 15-3,1 16-1,-3 13-2,-2 14-2,-3 11-2,-3 14-3,-2 3-5,0-2-10,0-3-10,0-3-9,0-1-6,0 4-1,0 3-1,0 3 0,1-8-2,4-19 1,3-18 0,3-19-1,1-21 1,1-21-2,-1-22 0,1-22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1"/>
    </inkml:context>
    <inkml:brush xml:id="br0">
      <inkml:brushProperty name="width" value="0.03208" units="cm"/>
      <inkml:brushProperty name="height" value="0.03208" units="cm"/>
    </inkml:brush>
  </inkml:definitions>
  <inkml:trace contextRef="#ctx0" brushRef="#br0">39900 52800 685,'70'-113'0,"-9"26"0,-10 24 0,-8 26 0,2 8 8,16-5 13,15-7 15,17-5 14,11-1 3,10 6-8,10 7-9,9 6-8,-1 3-8,-8 0-8,-10 0-6,-9 0-9,-10 0-6,-9 0-8,-10 0-8,-8 0-8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2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41350 51350 502,'-2'-30'92,"-3"41"-15,-3 40-17,-2 42-15,-5 22-11,-2 7-8,-3 6-6,-3 7-7,-1-1-7,4-6-9,3-6-8,3-6-8,3-13-7,3-19-2,3-18-3,4-19-3,2-18-2,4-15 2,3-15 0,3-16 2,6-27 0,9-37 1,10-38 1,10-37 1,2-15 4,-3 10 5,-3 10 6,-2 9 5,-3 10 5,1 14 3,-1 11 2,1 14 4,-4 11 2,-6 14 3,-6 11 1,-6 14 3,-6 21 8,-2 31 10,-3 32 13,-3 31 12,-7 17 0,-9 3-13,-10 3-11,-8 4-12,-3-3-7,7-5-3,6-7-4,7-5-3,4-8-6,3-5-11,3-7-11,4-5-10,4-11-4,6-11 5,7-14 4,6-11 5,4-11 2,4-5 3,3-7 3,3-5 1,-2-4 3,-6 0 0,-6 0 3,-6 0 0,-13 17 1,-19 34 2,-18 35 0,-19 35 2,-7 14 0,7-2 0,6-3 1,7-3 0,0-6 1,-2-5 4,-3-7 3,-3-5 4,1-6 2,6-3 2,7-3 2,6-2 2,4-8 2,4-8 2,3-10 2,3-9 3,14-16 1,25-22 2,25-22 3,25-21 1,12-18-4,1-12-9,-1-13-10,1-12-8,-4-1-6,-6 14 1,-6 11 0,-6 14 0,-7 10 2,-6 9 3,-6 10 3,-6 10 3,-2 5 3,3 4 3,3 3 1,4 3 3,-4 12 2,-9 22 1,-10 22 2,-8 23 2,-14 10-2,-15 0-4,-15 0-6,-16 0-5,-13 1-3,-9 4-2,-10 3-2,-8 3-1,-4-1-1,3-2-1,3-3 1,4-3 1,1-6-4,0-5-6,0-7-6,0-5-5,1-6-7,4-3-6,3-3-6,3-2-5,-1-11-4,-2-15 2,-3-15 2,-3-16 0,1-13 3,6-9 4,7-10 3,6-8 5,6-4 4,6 3 7,7 3 5,6 4 7,4 2 5,4 4 7,3 3 5,3 3 7,1 4 6,1 7 4,-1 6 5,1 7 6,8 4 2,20 3 1,18 3 1,20 4 0,10 7 0,3 13-3,3 12-3,4 13-3,5 12-3,10 13-7,10 12-5,9 13-6,9 7-10,9 4-13,10 3-14,10 3-13,-9-8-6,-24-19 2,-26-18 2,-24-19 3,-13-7-1,0 7-4,0 6-4,0 7-4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26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94000 38513 427,'23'-22'16,"-1"6"4,-1 5 6,-1 5 6,-1 2 0,-1 2-1,-1 0-3,0 2-2,-2 2 0,1 4 4,0 4 2,-1 3 2,-1 4 0,-4 3-7,-4 3-6,-4 3-6,-4 3-3,-4 1 0,-4 2 0,-4 3-1,-3-1-1,-3-2-2,-3-1-4,-3-3-1,0-2-5,3-3-3,3-3-3,3-3-5,10-6 3,18-8 9,17-10 9,18-8 9,8-3 3,-4 1 0,-3 2-2,-2 3-2,-1 1-6,0 2-10,2 2-10,0 2-10,-2 2-5,-7 2 1,-8 2 0,-5 2 2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4"/>
    </inkml:context>
    <inkml:brush xml:id="br0">
      <inkml:brushProperty name="width" value="0.04408" units="cm"/>
      <inkml:brushProperty name="height" value="0.04408" units="cm"/>
    </inkml:brush>
  </inkml:definitions>
  <inkml:trace contextRef="#ctx0" brushRef="#br0">46550 52550 499,'-49'25'0,"4"0"0,3 0 0,3 0 0,10-5 11,20-9 25,18-10 22,20-8 25,8-6 2,1 1-17,-1-1-18,1 1-16,4 1-12,9 3-5,10 3-5,10 4-5,0-1-4,-5-3 0,-7-3-2,-5-2-1,-8 2 0,-5 9 2,-7 10 2,-5 10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5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46900 50800 488,'28'-21'5,"6"10"11,7 10 10,6 9 10,3 6 5,0 3-4,0 3-3,0 4-3,0 2-4,0 4-5,0 3-5,0 3-5,-5 3-3,-9 3-1,-10 3 0,-8 4-1,-9 2-2,-6 4-3,-6 3-3,-6 3-4,-15 7-3,-21 14-3,-22 11-2,-22 14-3,-5-1-1,13-12 3,12-13 1,13-12 1,2-5 2,-5 3 0,-7 3 0,-5 4 1,-1-3 1,6-5 2,7-7 3,6-5 2,13-12 5,23-16 6,22-15 7,22-15 6,18-7 2,16 3-5,15 3-3,17 4-5,2 2-2,-9 4-2,-10 3 0,-8 3-2,-4 3 0,3 3 0,3 3 1,4 4 0,-7 7 1,-16 13 3,-15 12 1,-15 13 2,-14 1 1,-8-9-3,-10-10-1,-9-8-1,-10-3-1,-9 7 0,-10 6 0,-8 7 0,-9 2-1,-6 1-1,-6-1-3,-6 1-3,-2-1-1,3 1-4,3-1-2,4 1-3,4-6-4,6-8-2,7-10-3,6-9-3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5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48350 52500 561,'139'-66'138,"-22"19"-32,-22 19-32,-21 19-31,-3 7-20,20-3-3,18-3-5,20-2-4,6-5-4,-2-2-5,-3-3-5,-3-3-5,-6 2-1,-5 10 0,-7 10 1,-5 9 1,-12 2-7,-16-2-14,-15-3-14,-15-3-14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6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50650 50900 580,'-18'-49'6,"17"4"10,15 3 11,16 3 11,12 7 3,9 14-4,10 11-4,10 14-5,0 10-4,-5 9-3,-7 10-2,-5 10-4,-8 4-2,-5 0-1,-7 0-2,-5 0 0,-12 4-4,-16 10-3,-15 10-5,-15 9-5,-15 7-1,-12 7-2,-13 6 0,-12 7-1,-2-4 0,9-12 0,10-13 0,10-12 1,5-10-1,4-6 2,3-6 0,3-6 1,6-6 1,9-2 0,10-3-1,10-3 1,10-6 0,13-5 2,12-7 1,13-5 3,10-6 1,10-3 3,10-3 2,9-2 2,1 2 1,-6 9 0,-6 10-1,-6 10-1,-9 5 0,-8 4 2,-10 3 2,-9 3 1,-15 12 4,-18 22 3,-19 22 5,-18 23 4,-14 3 0,-5-11-7,-7-14-5,-5-11-7,-4-9-6,0-3-5,0-3-8,0-2-5,6-8-7,13-8-5,12-10-5,13-9-7,12-13-4,13-16-7,12-15-5,13-15-5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6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52850 51950 475,'23'-30'4,"-3"-9"8,-3-10 6,-2-8 9,-3-4 1,1 3-4,-1 3-5,1 4-3,-4 4-5,-6 6-3,-6 7-4,-6 6-2,-6 3-2,-2 0 3,-3 0 3,-3 0 1,-6 3 3,-5 6 1,-7 7 1,-5 6 2,-6 7 1,-3 10 1,-3 10 0,-2 9 1,0 9-1,7 9-1,6 10-1,7 10-1,0 8 0,-2 10-1,-3 10 0,-3 9 1,1-1-2,6-8-1,7-10-2,6-9-2,4-7-1,4-3-2,3-3 0,3-2-2,6-6-4,9-6-8,10-6-6,10-6-8,10-13-3,13-19 2,12-18 2,13-19 1,7-16 1,4-12-1,3-13-2,3-12-1,-4-2 2,-8 9 5,-10 10 5,-9 10 4,-10 7 4,-9 6 2,-10 7 3,-8 6 3,-8 9 7,-2 13 10,-3 12 12,-3 13 11,1 9 3,6 6-3,7 7-2,6 6-4,4 3-3,4 0-5,3 0-6,3 0-4,3 0-5,3 0-3,3 0-3,4 0-4,1-2-4,0-3-9,0-3-6,0-2-8,-4-5-8,-5-2-6,-7-3-8,-5-3-7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7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53800 51550 642,'-18'-22'6,"17"6"15,15 7 13,16 6 14,15 3 3,16 0-9,15 0-8,17 0-8,7 0-5,0 0-1,0 0-1,0 0-1,-2 1-4,-3 4-11,-3 3-8,-2 3-9,-8 1-10,-8 1-10,-10-1-11,-9 1-10,-9-6-3,-5-8 4,-7-10 4,-5-9 5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7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56000 49300 476,'-22'-7'9,"6"39"17,7 36 18,6 39 17,4 19 4,4 4-12,3 3-12,3 3-11,-1 3-7,-2 3-2,-3 3-3,-3 4-3,-6 5-1,-5 10 1,-7 10-1,-5 9 1,-6 2-1,-3-2-3,-3-3-2,-2-3-3,-1-12-1,3-18-2,3-19 1,4-18-2,7-35-8,13-50-15,12-50-16,13-50-15,12-33-3,13-16 8,12-15 8,13-15 8,7-1 5,4 16 2,3 15 3,3 17 2,-4 13 2,-8 13 4,-10 12 3,-9 13 3,-7 12 6,-3 13 9,-3 12 8,-2 13 8,-3 10 4,1 10-2,-1 10-1,1 9-3,-3 9 0,-2 9 2,-3 10 1,-3 10 1,-4 4 0,-3 0-1,-3 0-2,-2 0-2,-5 0-2,-2 0-2,-3 0-2,-3 0-3,-7-2-2,-9-3-2,-10-3-2,-8-2-2,-12-1-5,-12 3-5,-13 3-6,-12 4-5,-15-1-7,-15-3-8,-15-3-7,-16-2-9,-1-6 0,17-6 6,15-6 7,16-6 6,10-7 0,7-6-7,6-6-5,7-6-7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8"/>
    </inkml:context>
    <inkml:brush xml:id="br0">
      <inkml:brushProperty name="width" value="0.04067" units="cm"/>
      <inkml:brushProperty name="height" value="0.04067" units="cm"/>
    </inkml:brush>
  </inkml:definitions>
  <inkml:trace contextRef="#ctx0" brushRef="#br0">45450 54950 540,'-36'-25'16,"28"0"11,28 0 10,29 0 11,15 0 1,3 0-7,3 0-7,4 0-9,4 3-4,6 6-2,7 7-3,6 6-2,3 3-2,0 0 0,0 0 1,0 0 0,4-2-2,10-3-1,10-3-2,9-2-3,7 2-1,7 9-1,6 10-1,7 10-2,4-1 0,3-9-2,3-10-2,4-8 0,4-4 0,6 3 1,7 3 1,6 4 1,4-1 0,4-3-3,3-3-2,3-2-3,1-5 0,1-2 1,-1-3 1,1-3 2,1-4 0,3-3 1,3-3 0,4-2 1,1-3 0,0 1 0,0-1 0,0 1 1,0 1-1,0 3 1,0 3 0,0 4-1,-4 2 1,-5 4-1,-7 3 1,-5 3-1,-8 3-1,-5 3 0,-7 3 0,-5 4-2,-6-1 0,-3-3 1,-3-3 1,-2-2 0,-5-3 0,-2 1 1,-3-1-1,-3 1 0,-6-1-1,-5 1 1,-7-1-2,-5 1 0,-9 1-1,-9 3-3,-10 3 0,-8 4-3,-11 1-2,-8 0-3,-10 0-3,-9 0-3,-15 1-6,-18 4-8,-19 3-8,-18 3-9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19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52700 55050 480,'-2'-46'4,"-3"10"7,-3 10 9,-2 9 7,6 12 8,20 16 9,18 15 7,20 17 9,3 16-1,-8 19-10,-10 19-11,-9 19-10,-7 9-7,-3 0-3,-3 0-4,-2 0-4,-3 0-2,1 0-1,-1 0-1,1 0-1,-1-2-2,1-3-1,-1-3-3,1-2-1,-1-11-1,1-15 1,-1-15 1,1-16 0,7-27 1,16-37 1,15-38 0,17-37 2,14-30-1,17-22-1,15-22-2,16-21-1,9-20-2,3-15-6,3-15-4,4-16-4,-4 2-6,-9 23-7,-10 22-6,-8 22-7,-15 24-1,-19 29 5,-18 28 4,-19 28 5,-12 17-1,-2 6-4,-3 7-5,-3 6-4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21"/>
    </inkml:context>
    <inkml:brush xml:id="br0">
      <inkml:brushProperty name="width" value="0.04777" units="cm"/>
      <inkml:brushProperty name="height" value="0.04777" units="cm"/>
    </inkml:brush>
  </inkml:definitions>
  <inkml:trace contextRef="#ctx0" brushRef="#br0">61250 53200 460,'-22'-41'69,"6"19"-10,7 19-10,6 19-10,3 12-8,0 6-7,0 7-5,0 6-7,-7 6-4,-11 6-1,-14 7-2,-11 6-1,-7 1-1,0-3 0,0-3-1,0-2 0,0-3-1,0 1 2,0-1-1,0 1 1,4-3 0,10-2 1,10-3 0,9-3 0,10-18-5,14-31-10,11-31-9,14-31-11,5-12-1,1 10 5,-1 10 7,1 9 5,-1 7 4,1 7 5,-1 6 5,1 7 3,-3 2 2,-2 1 0,-3-1 1,-3 1-1,-7 10 5,-9 22 6,-10 22 7,-8 23 7,-6 6 2,1-5-4,-1-7-5,1-5-4,15-22-9,31-33-14,32-35-16,31-34-14,12-15-5,-6 7 5,-6 6 4,-6 7 4,-9 7 5,-8 9 3,-10 10 3,-9 10 4,-10 13 10,-9 19 16,-10 19 17,-8 19 16,-8 10 5,-2 4-7,-3 3-8,-3 3-7,5-10-12,17-21-15,15-22-17,16-22-14,9-15-9,3-5 1,3-7 0,4-5 0,-3-4 3,-5 0 2,-7 0 5,-5 0 2,-9 1 4,-9 4 3,-10 3 2,-8 3 4,-6 9 12,1 16 23,-1 15 23,1 17 23,-3 14 5,-2 17-10,-3 15-11,-3 16-11,-2 2-10,0-8-6,0-10-7,0-9-8,7-15-7,17-18-9,15-19-8,16-18-9,5-15-5,-2-9 2,-3-10-1,-3-8 2,-6-6 0,-5 1 4,-7-1 3,-5 1 3,-9 2 2,-9 7 3,-10 6 3,-8 7 3,-9 4 2,-6 3 3,-6 3 3,-6 4 1,-6 4 3,-2 6 0,-3 7 1,-3 6 1,-1 4 0,4 4-1,3 3-1,3 3 0,3 3 0,3 3-1,3 3-1,4 4 1,10 1-11,19 0-19,19 0-19,19 0-20,12-7-3,6-11 10,7-14 11,6-11 12,1-7 5,-3 0-1,-3 0 0,-2 0-1,-6 0 2,-6 0 4,-6 0 3,-6 0 5,-6 0 2,-2 0 5,-3 0 2,-3 0 4,-2-4 0,0-5 0,0-7-2,0-5-1,0-3 4,0 4 7,0 3 8,0 3 8,-2 3 4,-3 3 2,-3 3 2,-2 4 1,-1 4 3,3 6 5,3 7 4,4 6 4,-3 10-1,-5 17-6,-7 15-7,-5 16-7,-4 9-4,0 3-2,0 3-1,0 4-2,0 1-2,0 0-3,0 0-3,0 0-4,1-4-2,4-5-1,3-7-3,3-5 0,3-6-7,3-3-10,3-3-11,4-2-10,1-5-11,0-2-15,0-3-13,0-3-13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29"/>
    </inkml:context>
    <inkml:brush xml:id="br0">
      <inkml:brushProperty name="width" value="0.05543" units="cm"/>
      <inkml:brushProperty name="height" value="0.05543" units="cm"/>
      <inkml:brushProperty name="color" value="#00BFF3"/>
    </inkml:brush>
  </inkml:definitions>
  <inkml:trace contextRef="#ctx0" brushRef="#br0">7450 48950 396,'3'23'40,"6"-1"-2,5-1-2,7-1 0,3-1-3,1-3-3,1-1-3,1-2-3,1-2-3,3-3-2,1-1-1,2-2-3,2-2-1,1 0-2,0-2-1,2 0-2,1-2 0,1 0 0,0-2 0,2 0 1,0 0 0,0 0-1,0 2 0,0 0 0,0 1 0,1 0-2,-1 0 1,0 0-2,-1 1 0,0 0-1,-1 2-1,-2 0-1,0 1 0,-1 0-1,-2 0 0,0 0 0,1-1 0,1 0-3,2-2-1,2 0-1,0-1-1,-2 0 0,-1 0 1,-3 0 1,-1 0 1,-2 0 0,0 0 0,-1 0 1,-1 0 1,-1 2-1,-1 0 0,-1 2 1,-1-1-1,1 1 2,-1 0 0,1 0 2,-1-1 0,0 0 0,1-2-1,-1 0 0,2-1 0,1 2 0,2 0 1,3 2-1,0-1-1,0-2 0,0-2-1,1-2-1,-2-1 0,0 2-1,-1 0 1,-1 2-1,0-1 1,1 0-1,1-2 0,0 0 0,2 0-1,-1 0 1,0 2 1,1 0 0,-1 1 0,0 0-1,0 0 1,1 0 0,-1 0 0,2-2 0,1 0-1,1-1 1,1-1-1,4 2 1,2 0 0,4 2 0,2-1 0,3 0 0,4-2 0,2 0 0,1-1 2,-1 0 3,0 0 5,-2 0 2,0 0 2,0 0-3,-1 0-1,1 1-3,-1-2-2,0 2-3,-2-1-2,0 0-4,-3 0-1,-1 2-1,-2 0 0,-1 2-1,-4 0 1,-2 0 0,-4 0 1,-2 0 1,-3 0 1,-1 0 1,-3 0 1,-1 0 1,-3 0 1,-2 2 1,-1 0 1,-2 2 1,-1-1 0,1 0 0,1-2-1,1 0 0,0-1-1,-1 0 0,-1 0 0,-1 0-1,0 0 0,1 0-1,1 0-1,1 0-2,1 0 0,1 0 0,1 0 0,1 0-1,1-1 1,-1 0 0,0-2 1,1 0 0,0-1 0,1 2 2,1 0 0,1 2 1,-1-1 1,-2 0 0,-1-2 2,-3 0-1,0 0 1,-1 0-1,1 2-1,-1 0-1,1 1 0,0 0 0,-1 0-1,1 0 0,-1 0 0,1 0 0,-1 0 0,1 0-1,-1 0 1,-2 0-1,0 0-1,0 0 1,-2 0-1,1 0 0,0 0 0,-1 0 1,0 0-1,-1 0 1,0 0 0,-2 0 0,0 1 1,1 0-1,1 2 1,1 0-1,1 1 0,1 0-1,1 0-2,2 0 0,-1-1 0,1 0-2,-1-2 1,1 0-2,-1-1 1,-1 0 0,-1 0 0,-1 0 1,-1 0 0,1 0 0,0 0 0,-1 0 1,1 0-2,-1 0-1,1 0-2,0 0-3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21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65100 53300 526,'23'-41'83,"-3"19"-14,-3 19-14,-2 19-14,-3 10-8,1 4-3,-1 3-3,1 3-2,-1 3-3,1 3-3,-1 3-3,1 4-2,-3 1-4,-2 0-2,-3 0-3,-3 0-2,-2-2-2,0-3 2,0-3 1,0-2 2,0-3-8,0 1-15,0-1-14,0 1-15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21"/>
    </inkml:context>
    <inkml:brush xml:id="br0">
      <inkml:brushProperty name="width" value="0.05171" units="cm"/>
      <inkml:brushProperty name="height" value="0.05171" units="cm"/>
    </inkml:brush>
  </inkml:definitions>
  <inkml:trace contextRef="#ctx0" brushRef="#br0">66000 52650 425,'26'-38'12,"4"26"23,3 24 23,3 26 24,-4 13 4,-8 4-16,-10 3-15,-9 3-16,-5 4-10,0 7-3,0 6-3,0 7-4,-4 2-3,-5 1-5,-7-1-3,-5 1-4,-3-3-3,4-2-1,3-3-3,3-3-1,3-6-1,3-5 0,3-7 0,4-5 0,7-6-1,13-3-2,12-3-3,13-2-1,6-6-2,0-6-1,0-6 0,0-6-1,1-6 0,4-2-1,3-3 0,3-3 0,-1-4-4,-2-3-6,-3-3-7,-3-2-6,-4-3-3,-3 1 2,-3-1 1,-2 1 2,-5-4 2,-2-6 3,-3-6 3,-3-6 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22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67350 52250 606,'0'-47'2,"0"6"7,0 7 4,0 6 6,4 4 7,10 4 8,10 3 8,9 3 8,7 1 0,7 1-8,6-1-9,7 1-8,2 1-6,1 3-5,-1 3-4,1 4-5,-1 1-5,1 0-3,-1 0-5,1 0-5,-6 1 0,-8 4 1,-10 3 3,-9 3 2,-7 3-8,-3 3-20,-3 3-18,-2 4-19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7T21:51:22"/>
    </inkml:context>
    <inkml:brush xml:id="br0">
      <inkml:brushProperty name="width" value="0.04951" units="cm"/>
      <inkml:brushProperty name="height" value="0.04951" units="cm"/>
    </inkml:brush>
  </inkml:definitions>
  <inkml:trace contextRef="#ctx0" brushRef="#br0">68750 50900 444,'1'-47'8,"4"6"17,3 7 16,3 6 17,4 13 8,7 23-3,6 22 0,7 22-3,-1 15-5,-6 9-12,-6 10-10,-6 10-11,-7 16-9,-6 26-8,-6 24-6,-6 26-7,-9 19-9,-8 17-11,-10 15-11,-9 16-11,-2-18-9,6-49-6,7-51-7,6-49-7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2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11766 3413 476,'5'-12'72,"-5"8"-8,-4 8-10,-5 8-9,-4 3-8,0 3-9,-1 0-8,-1 1-8,-1 0-5,1 1-2,-1-1-2,1 1-3,-2-1-1,0-1-1,-1-1-2,-1-1 0,0 0 0,3 0 0,1-1 1,2 1 1,2-2 0,1-1 1,0-2-1,2-2 1,0-1-1,1 0-1,-1-1 0,0 1-2,2-1 1,6 0 3,4-2 2,6 0 2,3-2 2,5-1-1,3 0 0,5-2-1,1 1 0,1 0 0,-1 2-1,1 0 0,-2 0-2,-2 0-1,-1-2-2,-2 0-1,-1-1-2,1 2 0,1 0-1,1 2 0,0-1 0,-1 0 1,-1-2 1,-1 0 2,-2-2 0,-3 0 2,-3-2 1,-2 0 2,-4-2 6,-3-2 12,-2-2 12,-4-1 12,-1-3 1,-2-2-9,0-1-10,-1-3-8,-1-2-7,0-1-4,1-2-3,-1-3-3,0 1-3,2 3-1,1 3-1,0 3-1,1 0-3,0-3-2,0-3-3,1-3-4,-1 1-2,2 3-2,0 5-3,2 3-3,-2 3-5,0 1-7,-3 0-9,-2 2-6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3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13765 2450 550,'1'31'148,"0"-2"-35,2 0-34,0-1-35,0 1-21,0 3-4,-2 3-6,0 3-5,-1 2-5,0 3-8,0 4-5,0 3-7,0-2-5,0-5-2,0-4-4,0-5-4,-1-4 0,0-1 0,-2-3 1,0-1 1,-2-6-3,0-7-5,-1-8-6,-1-8-5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3"/>
    </inkml:context>
    <inkml:brush xml:id="br0">
      <inkml:brushProperty name="width" value="0.03421" units="cm"/>
      <inkml:brushProperty name="height" value="0.03421" units="cm"/>
    </inkml:brush>
  </inkml:definitions>
  <inkml:trace contextRef="#ctx0" brushRef="#br0">13700 3947 643,'0'-43'-39,"0"9"17,0 10 15,0 8 16,0 4 11,2 0 5,0 0 4,2 1 6,0-1 1,3 0-4,2 0-4,2 1-3,1-1-2,-1 0 1,1 1 0,0-1 1,0 1-1,1 2-4,1 2-2,2 3-3,-1 0-5,-1 2-7,-1 0-8,-1 2-7,0 0-5,1 0-1,2 0-1,0 0-2,-1 0-4,-1 2-4,-2 0-4,-2 2-5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3"/>
    </inkml:context>
    <inkml:brush xml:id="br0">
      <inkml:brushProperty name="width" value="0.04888" units="cm"/>
      <inkml:brushProperty name="height" value="0.04888" units="cm"/>
    </inkml:brush>
  </inkml:definitions>
  <inkml:trace contextRef="#ctx0" brushRef="#br0">14813 1952 450,'-6'-22'7,"1"4"13,2 5 15,2 3 14,1 5 7,0 6 1,0 6 0,0 6 1,0 4-4,2 3-10,0 3-10,2 3-9,-1 2-7,1 2-4,0 3-3,0 1-4,-1 4-4,0 4-4,-2 5-4,0 6-5,-2 4-3,0 5-1,-2 5-2,0 5-3,-1 4-4,0 3-8,0 2-8,1 4-9,-1 1-2,0 0 2,0 0 3,0 1 2,1-6 4,1-8 4,0-9 4,2-9 3,-1-9 4,0-10 3,-2-9 3,0-10 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4"/>
    </inkml:context>
    <inkml:brush xml:id="br0">
      <inkml:brushProperty name="width" value="0.03693" units="cm"/>
      <inkml:brushProperty name="height" value="0.03693" units="cm"/>
    </inkml:brush>
  </inkml:definitions>
  <inkml:trace contextRef="#ctx0" brushRef="#br0">15700 3431 595,'9'-7'84,"3"1"-18,4 0-16,2 2-18,0 0-10,-1 2-3,-3 0-4,-1 2-2,-2 1-2,-1 4 1,0 2 0,-2 3 2,-1 3-5,-2 2-10,-2 1-9,-2 3-9,-3 2-4,-4 3 1,-4 3 1,-3 3 2,-3-2 0,2-4 1,1-5 0,1-4 0,1-4 2,0-1 4,2-1 4,1 0 3,3-3 6,6-1 6,6-2 5,5-2 8,3-1 1,0 0-2,-2 0-1,-1 0-3,0 1-1,1 2 0,2 2 1,0 2-1,-1 2 0,-1 1 1,-2 3 0,-2 2 0,-3 0-1,-3 1-3,-2 0-2,-3-1-2,-3 1-4,0 0-2,-2-1-2,0 1-3,-3 0-3,-3 3-3,-5 2-3,-3 1-2,-2 0-5,2-3-4,3-3-5,1-3-6,3-2-5,1-2-7,2-2-6,3-2-7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5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17855 3296 537,'-13'0'8,"6"-2"17,6 0 16,6-1 16,4-1 4,1 0-10,3 0-11,2 0-9,1 1-7,3 0-2,2 2-3,1 0-3,2 1-1,-1 0-1,0 0 0,1 0 1,-1 0-6,1-2-9,-1 0-8,1-1-10,-2-1-6,-2 2-4,-1 0-4,-2 2-5,-3 1-2,-3 2-2,-3 2-1,-2 1-2,-3 3 1,-1 2 4,0 1 5,-1 3 3,-2-1 4,-1-3 5,0-3 3,-1-3 5,-1-1 3,0 0 2,0 0 1,0 0 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29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5618 49050 502,'-18'0'1,"-2"0"3,-3 0 3,-3 0 2,1 0 5,3 2 6,5 0 7,3 2 7,6 0 6,6 0 5,7-1 4,8 1 6,4 1-4,3 0-10,3 1-12,3 2-11,4-1-7,7-1-1,5 0-2,6-2-2,5 0-1,7-2-1,6 0-1,6-2-1,2 0 0,1 0 0,-1 0-2,0 0 0,7 2-4,13 4-8,12 4-9,13 4-8,-4 1-2,-18-1 5,-21-1 5,-19-1 6,-6 1-3,10 2-8,8 1-8,9 3-9,-2-1-4,-11-3-1,-13-3 0,-10-2-1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5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17702 4330 559,'-21'0'7,"3"0"4,4 0 4,5 0 4,4 0 7,8 0 10,6 0 10,7 0 10,4-1 0,1 0-9,1-2-10,1 0-10,1-1-7,-1 1-4,0-1-4,1 0-5,0 1-4,1 1-6,1 0-5,0 2-4,1 0-6,-3 0-8,-1 0-6,-3 0-6,-1 0-5,-3 2-2,-1 0-2,-2 1-2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6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20819 2750 474,'-8'8'114,"0"2"-30,0 0-31,0 1-30,1 1-16,-1 0-2,0-1-1,0 1-3,-1 1-2,-2 5-5,-1 4-4,-3 3-5,-1 2-1,-1-1 2,-1-1 3,-1-1 2,0-2 1,2-1 1,3-3 2,1-1 0,2-2 1,0-3 2,2-1 3,1-2 1,2-1 1,6 0 0,4 0 0,6-1 0,2 0 0,1-2 0,1-2-1,2-2 0,0-1 1,3 2 1,1 0 1,3 2 2,0-1 1,1-1-2,-1 0 0,1-1-2,-2-1 1,-1 0-1,-3 0 1,-1 0 0,-3-1 0,-1-1-1,-2 0 1,-2-1-1,-2-3 7,-2-4 16,-3-4 14,0-3 15,-4-4-2,-2-3-18,-4-3-19,-2-3-18,-1 0-9,1 1 0,0 3 0,2 2 0,1 2-4,0 2-7,2 4-8,1 3-7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6"/>
    </inkml:context>
    <inkml:brush xml:id="br0">
      <inkml:brushProperty name="width" value="0.04223" units="cm"/>
      <inkml:brushProperty name="height" value="0.04223" units="cm"/>
    </inkml:brush>
  </inkml:definitions>
  <inkml:trace contextRef="#ctx0" brushRef="#br0">22150 2150 520,'14'1'106,"-1"2"-19,-2 2-18,-2 2-20,-2 2-11,-1 3-4,-1 3-5,0 3-5,-2 3-4,0 1-7,-2 3-5,0 1-6,-1 3-3,0 3-3,0 3-2,0 2-1,0 3-4,0-1-4,0 0-4,0 0-5,0-2-4,0-6-4,0-4-5,0-5-4,0-2-2,0 0-2,0-1 0,0 1 0,-1-3 2,0-3 6,-2-4 6,0-4 6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6"/>
    </inkml:context>
    <inkml:brush xml:id="br0">
      <inkml:brushProperty name="width" value="0.03276" units="cm"/>
      <inkml:brushProperty name="height" value="0.03276" units="cm"/>
    </inkml:brush>
  </inkml:definitions>
  <inkml:trace contextRef="#ctx0" brushRef="#br0">22400 3009 671,'8'-22'19,"1"3"16,2 3 16,0 3 15,1 2-1,1 2-17,1 2-17,1 3-18,0 0-12,-1 2-10,0 0-8,-2 2-8,-1 0-6,1 0-2,0 0-2,0 0-3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6"/>
    </inkml:context>
    <inkml:brush xml:id="br0">
      <inkml:brushProperty name="width" value="0.05074" units="cm"/>
      <inkml:brushProperty name="height" value="0.05074" units="cm"/>
    </inkml:brush>
  </inkml:definitions>
  <inkml:trace contextRef="#ctx0" brushRef="#br0">23331 1884 433,'0'-15'9,"0"2"6,0 3 8,0 1 7,-1 3 11,0 6 13,-2 4 14,0 6 14,0 5-2,0 7-19,2 7-17,0 7-18,1 5-11,0 6-5,0 4-4,0 5-3,0 4-8,0 3-7,0 3-9,0 4-8,0-1-5,0-2-3,0-1-1,0-2-3,0-2-1,0-1 0,0-1 1,0 0-1,0-4 3,-2-5 3,0-4 4,-1-6 5,-1-4 1,2-5 3,0-6 0,2-3 2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7"/>
    </inkml:context>
    <inkml:brush xml:id="br0">
      <inkml:brushProperty name="width" value="0.04026" units="cm"/>
      <inkml:brushProperty name="height" value="0.04026" units="cm"/>
    </inkml:brush>
  </inkml:definitions>
  <inkml:trace contextRef="#ctx0" brushRef="#br0">24246 3905 546,'-7'-13'72,"2"6"-7,2 6-7,2 6-8,1 5-6,0 3-6,0 5-6,0 4-5,0 2-5,0 2-4,0 3-4,0 1-3,0 1-8,-2 1-12,0-1-11,-1 0-12,-1-1-3,0-1 4,0-3 6,1-1 4,-1-3-5,2-2-13,0-1-15,2-2-15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8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25900 3500 536,'31'0'162,"1"0"-39,-1 0-39,0 0-38,1 0-23,1 0-7,0 0-8,2 0-7,-2 0-6,-2 2-5,-3 0-5,-3 1-5,-3 1-3,-3 0 0,-3-1 0,-2 1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8"/>
    </inkml:context>
    <inkml:brush xml:id="br0">
      <inkml:brushProperty name="width" value="0.04892" units="cm"/>
      <inkml:brushProperty name="height" value="0.04892" units="cm"/>
    </inkml:brush>
  </inkml:definitions>
  <inkml:trace contextRef="#ctx0" brushRef="#br0">28341 2700 449,'-16'9'117,"0"1"-33,1 3-33,-1 2-32,-2 3-20,-5 5-6,-5 5-6,-4 5-6,-2 0-3,5-4 2,3-4 2,5-3 1,2-3 3,1-1 2,1-1 3,1-1 3,2-1 2,2-3 3,4-1 2,3-2 3,1-1 0,2 0-1,0 0-1,2-1-1,2 1 0,6-2 0,4-1 0,5 0 0,3-2 1,1 0 1,1-2 0,1 0 2,0-1 0,1 0 0,-1 0 1,1 0 1,-1-1 0,-2 0-1,0-2 1,0 0-1,-3-2 1,-1 0 2,-3-1 1,-1-2 3,-2 1 5,-2-1 12,-2 0 9,-2 0 11,-3 0 0,-3-2-10,-2 0-11,-3-1-11,-2-1-5,2-2-1,1 0-1,0-1-2,2-2-6,0-1-11,2-3-13,0-1-11,1 0-9,0 1-6,0 3-5,0 1-6,1 2-1,0 1 0,2 1 1,0 0 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9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29965 2100 545,'1'17'162,"0"1"-39,2 3-39,0 1-38,0 3-24,0 3-9,-2 3-8,0 3-10,-1 2-6,0 2-6,0 2-6,0 2-6,-1 0-1,0 0 2,-2-1 2,0-2 3,-2-2-2,0-3-8,-1-5-6,-1-3-8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9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30100 2793 719,'7'-15'3,"-1"4"4,0 3 6,-2 3 4,1 0 5,0 0 3,1-1 4,2-1 3,0-1 1,1 2-5,2 1-5,0 1-3,0 0-5,1 2-6,0 0-4,0 2-7,-1 0-5,1 0-9,0 0-8,0 0-8,-1 0-6,-1 2-7,-1 0-7,0 2-5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50"/>
    </inkml:context>
    <inkml:brush xml:id="br0">
      <inkml:brushProperty name="width" value="0.05095" units="cm"/>
      <inkml:brushProperty name="height" value="0.05095" units="cm"/>
      <inkml:brushProperty name="color" value="#00BFF3"/>
    </inkml:brush>
  </inkml:definitions>
  <inkml:trace contextRef="#ctx0" brushRef="#br0">98513 37486 431,'9'-9'8,"2"-1"14,2-3 14,1-2 16,0 1 1,-2 1-10,-4 2-12,-2 2-10,-2 0-6,1-3 0,2-4 0,0-1 0,-2-2-3,-4 4-5,-6 3-5,-4 3-5,-4 3-2,-1 4 1,-3 4 2,-1 4 1,-3 4 1,-2 3 0,-1 5 2,-2 3 1,-1 3 2,1-1 1,0 1 1,3-1 2,0 1 1,2 1-1,3 1-1,1 1 0,3-1 0,1-1-1,2-3 1,2-1-2,2-2 1,1 1 0,0 0-1,2-1 1,0 0-1,2-3-1,0-1-1,2-2-1,2-2-2,6-3-3,4-1-5,5-2-3,3-4-4,1-6-1,1-6-3,1-5-2,0-4-1,-1-1 1,-1-1 1,0-1 1,-3 0 1,-1 3 3,-3 1 2,-1 3 3,-2 0 3,-2 2 2,-3 1 3,0 1 3,-2 2 6,1 6 10,2 4 10,0 6 10,1 3 2,0 3-3,0 4-5,-1 2-4,1 1-3,-2 1-4,-1-1-3,0 1-4,-1-1-4,2-1-8,0-1-5,1-1-8,2-1-9,4 0-13,2-2-13,3-1-12,1-2-8,-1-2-2,-1-4-3,0-2-2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19"/>
    </inkml:context>
    <inkml:brush xml:id="br0">
      <inkml:brushProperty name="width" value="0.0497" units="cm"/>
      <inkml:brushProperty name="height" value="0.0497" units="cm"/>
    </inkml:brush>
  </inkml:definitions>
  <inkml:trace contextRef="#ctx0" brushRef="#br0">31045 1555 442,'-8'-13'14,"2"6"27,1 6 27,0 6 27,2 6 4,1 5-20,0 7-20,2 5-20,0 5-14,0 5-6,0 3-6,0 4-6,0 5-8,0 7-6,0 7-6,0 8-8,-1 1-4,0 0-3,-2-1-4,0-1-2,-1 1-3,0 1-1,0 2-2,0 3-1,1 0 1,1 0 6,0 1 6,2-1 4,-1-8 2,0-15-5,-2-16-3,0-15-4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0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31897 3259 528,'-5'-8'40,"6"2"5,6 0 4,6 2 6,3 0-4,1 0-8,1 0-11,1 0-9,0 2-5,-3 2-1,-1 4-2,-2 2 0,-3 3-5,-1 4-9,-2 2-10,-2 3-9,-3 4-5,-4 5 0,-4 4 1,-4 6 1,-3 1-2,-1-4 0,-3-2-2,-1-3-1,-2-3 1,1-1 4,-1-3 3,1-1 3,0-3 4,3-1 4,1-3 5,2-1 3,6-3 11,9-4 18,8-4 17,9-4 18,4-2 2,1 2-12,-1 0-11,0 2-13,0-1-14,-1 0-16,-1-2-18,-1 0-17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1"/>
    </inkml:context>
    <inkml:brush xml:id="br0">
      <inkml:brushProperty name="width" value="0.037" units="cm"/>
      <inkml:brushProperty name="height" value="0.037" units="cm"/>
    </inkml:brush>
  </inkml:definitions>
  <inkml:trace contextRef="#ctx0" brushRef="#br0">34722 3131 594,'-19'-1'15,"7"0"13,8-2 16,8 0 14,6-1 1,5 1-9,5-2-11,5 2-11,2-1-6,-3 2-2,-1 0-4,-3 2-3,1 0-4,3 0-4,3 0-6,3 0-5,-1 0-4,-4 2-7,-3 0-5,-4 2-5,-3 0-2,-1 1 1,-1 2 2,-1 0 2,-2 1-1,-2 1-4,-4 2-3,-2 0-3,-3 0 0,-1-1 5,0-1 6,-1 0 5,-2-2 2,0 1 0,-1 0-2,-2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1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34463 4296 549,'-15'0'1,"1"2"2,1 0 3,1 2 1,4-2 10,10-4 16,8-4 15,9-4 17,5 0 2,1 1-11,1 2-10,1 3-10,0 0-10,0 2-7,1 0-7,-1 2-8,1 0-3,1 2 0,1 0 0,1 2 0,-2 0-2,-2 1-6,-3 1-7,-3 2-5,-2-1-14,-1-1-18,-1-1-20,0 0-18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1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37694 3381 535,'-18'-8'64,"10"2"-1,11 1-1,12 1 1,5 0-5,1 2-11,1 0-9,1 2-10,1 0-8,3 0-6,1 0-7,2 0-7,1 0-4,-1 0-3,-1 0-5,-1 0-2,-2 0-6,-3 0-6,-3 0-5,-3 0-7,-2 0-3,-1 0-1,-1 0-1,0 0-1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2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38612 2161 523,'-7'-13'63,"2"8"4,2 7 2,2 6 4,1 6-6,-2 7-14,0 5-15,-1 7-13,-1 4-11,0 6-7,0 4-7,0 6-6,1 3-7,0 3-7,2 3-8,0 3-7,1-1-7,-2-3-7,0-4-7,-1-4-7,-1-8 0,2-8 10,0-11 8,2-9 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2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40325 2227 501,'6'-6'90,"-4"2"-6,-4 4-6,-4 3-6,-3 2-9,0 5-15,-1 4-14,-1 3-13,-4 6-12,-4 7-11,-4 7-11,-6 6-9,-1 2-6,3-4 1,3-4 1,3-3 0,3-5 2,1-2 4,2-3 2,3-3 3,2-3 2,4-3 2,4-2 1,4-4 0,4-2 5,6-2 4,4-3 6,5 0 5,2-3 3,-1 0-2,-1-2-1,-1 0-1,0-1-3,3 0-3,1 0-4,3 0-4,-2 1-5,-2 0-6,-3 2-7,-2 0-7,-4 1-1,-1 0 5,-3 0 4,-1 0 4,-1 0 0,0 0-7,0 0-6,0 0-7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40794 2593 609,'-15'-3'59,"4"10"3,3 9 2,3 11 4,1 7-8,0 4-16,0 6-19,0 4-17,0 3-11,0 0-8,0 0-6,0 0-7,0-3-6,1-6-6,-1-6-5,0-6-6,0-5-2,2-5 1,0-5 0,2-4 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3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42139 2481 556,'-15'2'19,"4"2"11,3 3 10,3 4 10,0 1 0,0 3-7,-2 1-9,0 3-8,0 2-3,0 3-2,2 3 0,1 3-1,0 1-2,0 0-2,0 1-4,0-1-3,0-1-2,0-3-3,0-4-4,1-1-1,1-4-5,5-1-6,6-3-5,4-1-6,3-4-2,1-6 0,1-6 2,1-6 1,1-6 1,1-7 0,1-7 3,1-7 0,-1-3 2,-3-2 1,-3 0 1,-3-2 1,-3 3 3,-2 4 4,-4 5 3,-2 5 5,-4 4 3,0 3 3,-3 3 3,-2 3 3,-1 2 1,-2 2-1,0 3-1,-1 1-1,-1 1-4,-2 2-7,0 0-6,-1 2-7,1 2-6,1 4-5,2 4-7,3 3-6,0 2-3,0-3 2,0-1 1,0-2 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3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43400 3500 613,'8'15'166,"0"-1"-46,-1-1-46,1 0-47,0-1-29,0 3-10,0 1-9,-1 3-11,0-1-6,0-3-2,-2-3-1,0-2-2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8:47"/>
    </inkml:context>
    <inkml:brush xml:id="br0">
      <inkml:brushProperty name="width" value="0.04676" units="cm"/>
      <inkml:brushProperty name="height" value="0.04676" units="cm"/>
      <inkml:brushProperty name="color" value="#00BFF3"/>
    </inkml:brush>
  </inkml:definitions>
  <inkml:trace contextRef="#ctx0" brushRef="#br0">44800 2300 470,'16'16'73,"-1"-1"-1,1 1 0,0 0-1,0 0-6,4 3-14,4 1-12,2 3-13,0 0-8,0-1-3,-1-1-2,-1-1-2,-2-2-7,-3-3-14,-3-3-11,-2-2-13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50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100385 37705 548,'14'-13'61,"-1"6"-3,-2 6-4,-2 6-2,-2 4-6,-2 3-8,-3 4-6,0 2-7,-4 2-5,-4 1-4,-4 1-3,-4 1-2,-2 0-3,-1-1-1,-1-1-1,-1-1-2,1-1-6,2-3-13,4-1-13,3-2-14,5-5-3,8-6 5,8-8 5,7-6 5,5-4 3,1-1 0,1-2 1,1 1-1,-1-1 5,-3 4 8,-3 3 9,-3 3 7,-3 3 11,-2 6 11,-4 4 11,-2 6 11,-4 1 3,-3 1-7,-2 0-7,-3 0-6,0-2-17,6-3-26,4-2-25,6-4-27,0-2-9,1 0 10,-2-2 10,0 0 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4"/>
    </inkml:context>
    <inkml:brush xml:id="br0">
      <inkml:brushProperty name="width" value="0.05185" units="cm"/>
      <inkml:brushProperty name="height" value="0.05185" units="cm"/>
    </inkml:brush>
  </inkml:definitions>
  <inkml:trace contextRef="#ctx0" brushRef="#br0">44520 1818 424,'7'-8'2,"-2"1"6,-3-1 5,0 0 6,-2 0 2,0 0 1,0 0 0,0 1 1,-1-1-1,0 0-5,-2 0-2,0 0-5,-2 0 0,0 1-1,-1-1 1,-1 0 0,-4 0 1,-4 2 1,-5 1 0,-5 1 2,-1 1-2,3 3-3,3 4-3,4 2-4,0 3-1,0 2-1,1 2-1,-1 1 0,2 2-1,1 0-2,2-1 0,2 1-1,2-1-1,1-1 0,0-1 0,2 0-1,1-2 0,2 1-1,2 0-1,2 0 0,2-2-1,2-1-1,1-2 1,3-2-1,2-2 1,3 0-1,3-2 0,3 0 0,1-3 1,-3-2 1,-1-4 0,-3-2 2,0-2 2,0 1 0,-1-1 3,1 0 0,-2 1 3,-3 1 2,-3 0 1,-2 2 3,-3 0 7,-1 1 13,0-1 12,-1 0 12,-3 2 4,-1 4-3,-2 4-5,-1 4-4,-2 4-6,2 5-7,1 5-8,1 5-7,-1 4-6,2 5-1,-1 3-3,0 4-1,0 5-6,0 6-6,0 5-6,0 7-7,0 3-6,1 1-5,-2 1-5,2 1-6,-1 1-2,0-1 0,0 0-1,0 1 0,1-7 1,0-11-1,2-12 1,0-11 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4"/>
    </inkml:context>
    <inkml:brush xml:id="br0">
      <inkml:brushProperty name="width" value="0.04045" units="cm"/>
      <inkml:brushProperty name="height" value="0.04045" units="cm"/>
    </inkml:brush>
  </inkml:definitions>
  <inkml:trace contextRef="#ctx0" brushRef="#br0">47209 1933 543,'-14'-6'65,"4"4"-3,5 4-4,3 4-4,2 4-4,0 3-8,0 5-6,0 3-7,-1 5-6,-1 3-5,0 4-6,-1 5-5,-2 2-6,0 3-7,-1 4-5,-1 2-6,-1 1-2,2-2 1,1-2 3,0-2 1,1-3-3,1-6-10,-2-4-9,2-5-10,-1-5-2,2-3 2,0-4 3,2-4 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5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47613 2300 640,'-16'2'126,"0"4"-32,1 3-32,-1 5-31,0 3-17,-1 1-2,-1 3-2,-1 1-2,-1 1-5,1-1-10,-1-1-7,1-1-10,0-1-1,2-3 4,3-1 4,1-2 4,2-2 5,2-1 3,3-1 4,1 0 3,1-2 2,2 1-1,0 0 0,2 0-1,2 0 0,6-1 1,4 1 1,5 0 0,3-1 1,1-2-1,1-3 1,1 0-1,-1-2 1,-1 0 1,-3 0 3,-1 0 1,-2 0-5,-1 0-13,-1 0-11,0 0-13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5"/>
    </inkml:context>
    <inkml:brush xml:id="br0">
      <inkml:brushProperty name="width" value="0.05046" units="cm"/>
      <inkml:brushProperty name="height" value="0.05046" units="cm"/>
    </inkml:brush>
  </inkml:definitions>
  <inkml:trace contextRef="#ctx0" brushRef="#br0">47497 1375 435,'0'-15'4,"2"-1"5,0 0 7,2 1 7,0 0 5,1 4 4,2 3 5,0 3 5,0 4 1,-2 7 1,-3 7-1,0 8 1,-3 4-4,-1 6-6,0 5-7,-1 5-6,-2 3-4,0 2-4,-1 2-4,-2 2-2,1 1-2,1 1 1,0 2 0,2 0 2,0 1-3,0 0-3,0 0-5,0-1-3,1-1-3,0-4 1,2-4 0,0-4-1,0-2 1,-2-2 1,-2 0 1,-1-1 0,-3 0 2,-2 2 0,-2 2 2,-1 3 1,-4-1-1,-2-2-1,-3-2-1,-2-2-3,-5-2-4,-1-1-8,-4-3-9,-3-1-8,-1-5-5,0-4-2,0-4 0,0-6-2,3-3 0,7-2 0,7-3 1,7 0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5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49495 3220 602,'0'-12'108,"0"10"-18,0 8-16,0 9-17,-1 5-17,0 1-17,-2 1-18,0 1-16,-2 0-13,-2 1-10,-1-1-10,-3 0-8,0-1-5,2-5 1,3-3 2,1-4 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6"/>
    </inkml:context>
    <inkml:brush xml:id="br0">
      <inkml:brushProperty name="width" value="0.05557" units="cm"/>
      <inkml:brushProperty name="height" value="0.05557" units="cm"/>
    </inkml:brush>
  </inkml:definitions>
  <inkml:trace contextRef="#ctx0" brushRef="#br0">50321 2683 395,'-7'8'58,"1"1"-12,0 1-9,2 2-11,-1 0-6,0 1-3,-1 1-2,-2 1-3,1 0-2,-1-1-2,0-1-4,0 0-2,5-4-8,10-7-14,9-4-12,11-7-15,2-3-1,-3 0 8,-5 1 11,-3-1 8,-4 1 8,-1 2 5,-2 2 5,-2 3 6,-1 0 6,2 2 8,0 0 6,1 2 8,0-1 0,-1 0-5,0-2-7,-2 0-6,-1 2 2,-2 6 10,-2 6 12,-2 5 10,-1 3 0,0-1-13,0-1-13,0 0-12,2-3-10,6-1-8,4-3-6,5 0-7,2-4-3,-3-1 3,-1-2 2,-2-2 4,-2-1 1,1-2 4,0-1 3,0 0 2,-1-1 2,-1 1-1,-1-2-1,0 2 0,-2-2 2,-1-2 8,0-2 7,-2-2 7,-1 0 1,0-1-4,-1 0-4,-2 1-5,0-2-2,-2 0-1,-1-1 0,0-1-2,-2 0 1,-2 1 0,-1 1 1,-3 0 1,-1 2 0,1 3 1,-1 1 0,0 2 0,-1 2 0,-2 0-1,-1 2-1,-3 0 0,1 1-1,1 0 0,2 0 0,3 0-1,5 0-8,10 0-16,10 0-16,9 0-16,3 0-2,-5-2 12,-5 0 11,-4-1 12,-2-2 7,5-2 1,4-2 2,3-2 1,2 0 3,-1 1 0,-1 0 1,-1 2 2,-2 0 0,-4 1 1,-5-1 0,-3 0 1,-2 1 2,0 0 4,0 2 4,0 1 5,-1-1 7,-2 0 10,-2-2 11,-2 0 9,-2 5 7,0 12 5,-1 11 3,-2 13 4,1 5-4,1 0-12,0 0-12,2 0-13,0-2-8,0-2-5,0-4-5,0-2-6,1-2-3,0-1-5,2-1-4,0-1-5,2-1-9,2-1-17,2-1-15,2-1-17,1-3-6,0-3 4,0-4 4,-1-4 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7"/>
    </inkml:context>
    <inkml:brush xml:id="br0">
      <inkml:brushProperty name="width" value="0.03268" units="cm"/>
      <inkml:brushProperty name="height" value="0.03268" units="cm"/>
    </inkml:brush>
  </inkml:definitions>
  <inkml:trace contextRef="#ctx0" brushRef="#br0">52800 2065 673,'43'-7'147,"-6"3"-44,-7 1-43,-7 2-44,-4 1-26,1 2-12,-1 0-10,1 2-11,-2-1-6,-3 1-2,-3 0-3,-2 0-2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27"/>
    </inkml:context>
    <inkml:brush xml:id="br0">
      <inkml:brushProperty name="width" value="0.04218" units="cm"/>
      <inkml:brushProperty name="height" value="0.04218" units="cm"/>
    </inkml:brush>
  </inkml:definitions>
  <inkml:trace contextRef="#ctx0" brushRef="#br0">54200 1200 521,'0'25'193,"0"2"-51,0 4-50,0 3-50,0 4-32,2 4-15,0 5-15,1 6-13,0-3-15,-2-7-12,-2-8-14,-2-7-12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3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67175 11850 333,'49'20'167,"16"14"-1,16 14 1,15 16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0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8720 11169 487,'0'-23'31,"2"1"2,0 1 1,2 1 4,-2 0-1,-3-1-2,-2-1-3,-3-1-2,-4 2-4,-2 7-5,-3 5-7,-3 6-6,-2 3-3,-1 2-2,-1 0-3,-1 2-1,-1 2-2,1 5 0,-1 5 0,1 6 0,0 3 1,1 6 0,1 5 1,1 5 2,1 2 0,0 0 2,2 0 0,1 0 1,2-1 2,1-2 2,2-2 2,2-2 2,2-1 1,1 1-1,0-1-1,2 0-1,0 0 0,2-1 0,0-2 1,2 0 1,2-3-1,4-3-1,4-5 0,3-3-1,6-4-3,5-2-6,7-4-4,5-3-5,3-3-3,2-6 0,1-4-1,0-5-1,1-4-2,-2-1-5,0-3-4,-1-1-5,-3-1-4,-4 2-4,-4 3-3,-3 1-4,-5 3-2,-3 3 1,-4 3 1,-4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51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19431 45150 442,'0'17'123,"2"1"-23,0 3-22,2 1-23,-1 2-14,0 1-7,-2 1-6,0 1-6,-3 4-4,0 8-1,-3 8-1,-2 8 0,0 1-6,0-4-12,2-6-10,1-4-12,0-5-7,2-6-6,0-4-5,2-5-5,0-7-3,0-10 2,0-10 2,0-10 0,0-4 2,2 3 1,0 1 3,2 3 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1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12200 9947 542,'3'-21'61,"6"6"0,5 7 1,7 5 0,3 3-5,1 0-9,1 0-10,0 0-8,1 0-10,-1 2-7,-1 0-7,-1 2-9,-2 0-6,-3 1-6,-3 2-5,-3 0-6,-3 2-8,-4 3-12,-4 3-11,-4 3-11,-3 0-1,-2-3 10,-2-3 11,-1-2 10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2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11257 10800 440,'-15'0'0,"2"0"0,2 0 0,3 0 0,0 0 2,0 0 2,0 0 3,0 0 4,1 1 3,2 4 6,3 2 5,1 3 5,0 4 2,-1 4-1,0 3-1,-1 5 0,-1 3-3,0 2-3,0 4-3,0 3-4,-1 0-2,0 0-4,-1-1-3,-1-1-4,0-3 0,2-4 1,2-3 0,2-5 2,3-8-12,6-14-23,4-14-23,5-13-24,3-7-4,1 1 17,1 1 16,1 2 16,2 0 11,3 3 9,3 2 7,3 1 7,0 3 7,0 3 6,-1 3 5,-1 3 5,-2 2 2,0 4 0,-1 3-1,-1 2 0,-2 2-3,-3 0-3,-3 0-3,-3 0-4,-3 2-4,-4 6-3,-5 4-5,-2 5-3,-7 4-3,-4 1-1,-7 3-1,-5 1 0,-5 2-6,-3 1-8,-3 1-10,-3 1-9,-2 0-1,-2 0 7,-2 1 5,-2-1 7,-1-1 5,3-3 4,2-3 4,2-3 4,3-3 4,3-1 5,5-2 6,3-3 5,7-3 6,7-6 6,8-6 6,8-6 6,5-3 1,3-1-8,3-1-6,3-1-7,7-2-3,11 0-2,10-1 1,11-1-1,3 1-2,-6 5-1,-6 3-2,-6 4-3,-5 3-2,-2 0-5,-4 2-5,-2 0-5,-4 1-4,-3 0-7,-5 0-4,-3 0-7,-7-1-4,-8-4-6,-10-2-5,-8-3-5,-5-4 3,-3-2 11,-1-3 11,-3-3 10,2 1 10,3 3 6,5 5 7,3 3 7,3 2 6,1 0 6,0 0 5,2 1 7,1 1 4,0 6 4,2 4 3,1 5 5,0 6-3,2 5-8,0 7-9,2 5-8,0 4-6,0 1-3,0 0-3,0 2-3,0 0-4,2 2-5,0 1-6,2 0-4,-1 1-3,1 1 0,0-2 0,0 2-1,-1-4-1,0-4-2,-2-5-2,0-5-3,-2-4-1,-2-3-1,-2-3-2,-2-3 0,-2-4 0,-3-4 2,-4-6 3,-1-4 2,-4-4 1,-2-4 2,-1-2 0,-2-3 2,0-1 0,2-1 3,4 0 2,4 1 2,1 0 4,4 1 8,3 0 6,2 2 9,6 0 3,8-1 1,8-1 0,7-1 2,5 0-4,1 1-9,1 1-9,1 1-9,0 0-8,2 2-9,1 1-9,1 1-8,-2 1-6,-2 2-4,-3 2-2,-3 2-4,-4 1 3,-5 1 11,-4-1 9,-6 0 11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2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14115 11855 510,'0'-13'98,"0"6"-19,0 6-19,0 6-17,0 5-11,0 5-1,0 5-1,0 5-1,0 3-3,0 1-4,0 0-5,0 2-4,-1 0-6,0-1-5,-2-2-5,0 1-6,0-4-8,1-2-8,0-3-9,2-3-9,0-4-8,2-6-8,0-6-7,1-6-8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2"/>
    </inkml:context>
    <inkml:brush xml:id="br0">
      <inkml:brushProperty name="width" value="0.05376" units="cm"/>
      <inkml:brushProperty name="height" value="0.05376" units="cm"/>
      <inkml:brushProperty name="color" value="#00BFF3"/>
    </inkml:brush>
  </inkml:definitions>
  <inkml:trace contextRef="#ctx0" brushRef="#br0">14605 9769 409,'-14'-28'30,"2"5"7,4 7 7,3 5 8,2 7 2,2 8-4,2 8-3,2 7-4,0 7-4,0 5-2,-2 5-4,0 5-3,-1 6-3,0 11-5,0 10-3,0 9-5,0 3-5,0-3-5,0-5-7,0-3-5,0 7-4,2 20-4,0 19-2,2 21-3,0 2-5,1-10-7,2-13-6,0-11-8,1-10-3,0-6 0,-1-7 0,1-7 1,-1-6 2,-2-5 5,-3-5 4,0-4 5,-3-8 4,0-8 6,-2-10 6,0-7 5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2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13805 11486 565,'-13'-30'7,"6"1"14,6 3 13,6 2 14,6 3 6,7 5-2,7 4-2,7 6-2,3 5-6,0 6-9,0 6-9,1 5-9,-3 4-8,-4 1-10,-3 1-9,-5 1-8,-2 0-3,-1 1 4,-1-1 5,0 0 4,-3-1-9,-3-5-20,-3-3-21,-2-4-20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2"/>
    </inkml:context>
    <inkml:brush xml:id="br0">
      <inkml:brushProperty name="width" value="0.02898" units="cm"/>
      <inkml:brushProperty name="height" value="0.02898" units="cm"/>
      <inkml:brushProperty name="color" value="#00BFF3"/>
    </inkml:brush>
  </inkml:definitions>
  <inkml:trace contextRef="#ctx0" brushRef="#br0">15691 10147 759,'-4'-15'17,"8"4"8,8 3 5,7 3 8,5 1-1,-1 2-4,0 0-6,1 2-5,-1 0-11,-2 2-16,0 0-16,0 2-17,-5 3-8,-5 7 1,-6 7-1,-6 7 1,-4 0 3,0-6 7,-1-5 7,-2-6 7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3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14932 11150 411,'-22'0'5,"5"0"12,3 0 12,4 0 10,3 4 8,2 8 1,2 7 2,3 9 1,0 3-2,1 2-9,2 1-7,0 1-9,0 0-5,0 0-5,-1 0-5,-2 0-3,0-1-5,0-5-5,0-4-4,0-3-4,1-8-9,2-9-14,2-10-13,2-9-13,2-8-1,3-3 12,3-4 11,4-5 11,-1 0 10,1 2 6,-2 1 8,-1 3 7,0 3 8,-1 3 6,1 4 8,0 5 7,-2 2 3,-1 2 0,-2 2-2,-2 3 0,-2 2-3,-1 6-4,-1 4-5,0 5-3,-2 5-4,-2 3-2,-2 5-2,-2 3-2,-2 2-2,-4 1-1,-2-1-3,-3 0-2,-1-1-2,1-1-6,0-3-4,2-1-4,0-4-3,1-5-1,-1-5-1,0-4-1,2-6 0,5-5-1,2-4 0,6-5 0,3-4 3,5-1 5,5-3 6,5-1 6,2 0 5,-3 3 2,-1 3 3,-2 2 3,-3 4 1,-1 1 0,-2 2-1,-2 2 0,-3 5-1,-3 10-2,-2 8 0,-4 9-2,-2 4-2,-5-2-4,-4 0-4,-3-1-4,-5 0-1,-2-1-1,-3 0 1,-2 1 1,-3 0-1,-1 1 0,-1 0 0,0 2-1,-1-1 3,1-1 4,1-3 5,2-1 6,1-3 3,5-3 5,3-3 2,5-3 4,5-3 3,8-2 3,8-4 2,8-2 3,6-5 0,8-2-6,7-5-4,7-4-4,4-3-3,2-1 0,2-3 1,2-1 0,1 1 0,2 3-2,0 4-1,1 5-1,0 1-7,-2 2-11,-2 0-12,-2 2-12,-4 1-9,-4 0-6,-5 2-6,-5 0-6,-5 1-4,-2 0-1,-3 0-1,-2 0-1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6"/>
    </inkml:context>
    <inkml:brush xml:id="br0">
      <inkml:brushProperty name="width" value="0.02466" units="cm"/>
      <inkml:brushProperty name="height" value="0.02466" units="cm"/>
      <inkml:brushProperty name="color" value="#00BFF3"/>
    </inkml:brush>
  </inkml:definitions>
  <inkml:trace contextRef="#ctx0" brushRef="#br0">20800 11950 892,'14'1'76,"-4"2"-44,-2 1-47,-2 3-45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20725 12725 333,'49'20'167,"16"14"-1,16 14 1,15 16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8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31182 10946 471,'-1'-14'21,"-2"3"10,-2 3 8,-2 2 9,-1 4-3,-2 4-12,0 4-14,-1 4-13,-1 3-7,1 3 0,-1 3 0,0 3 0,-1 3 1,-2 1 2,-1 3 1,-3 1 3,1 1 0,1 1 0,2-1 0,3 0 0,1-1 1,0-3 1,2-3 0,1-3 2,1-2 1,2-1-2,2-1 0,2-1-1,2-1-1,2-2-2,2-3-1,2-1-1,2-2-1,5-2-2,4-2 0,3-2-2,4-3-1,3-4-1,3-4-3,3-3-1,1-4-3,0 0-4,0-1-2,1-1-4,-2-1-2,-2-1 2,-2-1-1,-1-1 1,-3 0 1,-1-1 2,-3 1 2,-1-1 1,-3 1 2,-3 1 4,-3 1 2,-2 1 4,-4 2 4,-1 3 5,-2 2 6,-2 4 4,-2 6 9,-2 8 11,-2 9 12,-1 10 11,-2 2-1,2 0-11,1-1-11,0-1-12,0 1-7,0 1-2,-1 2-3,-1 3-2,-1-1-3,2-3-1,1-4-2,0-1-3,2-4-1,0-1-2,2-3-2,0-1-2,3-2-2,4-2-4,4-3-2,4-1-3,2-2 0,1-4 2,1-2 2,1-3 2,1-3 0,1-2 1,1-2-1,1-1 1,1-4-1,1-3 1,1-5 1,1-3 0,0-3 1,-1-1 1,-1-1 1,-1 0 2,-2-3 0,-3-3 1,-3-2 2,-3-4 0,-3 0 0,-2 2 1,-4 2 1,-2 2 0,-4 4 1,0 6 2,-3 5 3,-2 7 1,-2 3 1,-4 4-2,-2 3-1,-3 3-2,-3 2-2,-3 3-2,-3 4-2,-3 2-2,-1 4-5,0 4-8,0 3-6,-1 5-7,4 0-5,5-1-1,7-3-3,5-1-1,3-2 0,0-3 4,0-1 3,1-2 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51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19500 45913 542,'9'-14'10,"1"4"22,3 4 20,2 4 21,1 2 4,-1 0-14,1 0-15,0 0-14,0 0-10,1 0-5,1 0-4,1 0-5,0 0-9,-3 0-15,-1 0-15,-2 0-13,-2 0-9,-1-2-2,0 0-1,-2-1-3,-1-2 2,0-1 6,-2 0 6,0-1 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48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34569 11866 486,'51'-7'74,"-8"2"-12,-8 2-12,-7 2-12,-6 2-8,-3 2-3,-3 2-3,-3 2-4,-2 1-4,0 3-4,-2 2-4,0 2-5,-4 1-1,-3 3 0,-4 1 1,-3 3 0,-5 0-1,-2 1-4,-3-1-4,-3 1-3,-2-1-2,1-2-2,-1 0-1,0 0 0,1-2 0,-1-1 1,1-1 1,-1-1 3,0-1 1,1-3 2,-1-1 2,1-2 2,1-1 3,2 0 3,4 0 3,3-1 3,5 1 5,8-2 8,8-1 8,7 0 7,6-2 1,3-2-7,3-2-7,3-2-6,0-1-6,-2 0-4,-1 0-3,-3 0-4,-1 0-2,-1 0-4,-1 0-2,-1 1-3,-1-1-2,-1 0 1,-1 0-1,-1 0-1,-1 1-2,-3 0-7,-1 1-6,-2 2-6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0"/>
    </inkml:context>
    <inkml:brush xml:id="br0">
      <inkml:brushProperty name="width" value="0.05234" units="cm"/>
      <inkml:brushProperty name="height" value="0.05234" units="cm"/>
      <inkml:brushProperty name="color" value="#00BFF3"/>
    </inkml:brush>
  </inkml:definitions>
  <inkml:trace contextRef="#ctx0" brushRef="#br0">47229 10668 420,'16'-8'-2,"0"0"-2,-1 0-3,1 1-4,-2-1 1,-3 0 5,-3 0 3,-2 0 4,-2 1 4,0 0 4,0 2 2,0 1 4,-2 0 3,-2 0 4,-4 0 3,-2 0 4,-2 1 0,0 2-3,0 2-5,1 2-3,-3 3-2,-4 4-2,-4 3-2,-3 5-1,-4 4 0,-1 5 1,-3 5 0,-1 4 2,-1 4-1,1-1 1,1 0-1,2 0 0,1 0-1,2-2 0,4 0-1,3-1-1,4-3 0,3-2-3,4-3 0,4-3-2,3-3-1,2-3-3,2-3-1,2-2-3,3-4-1,7-3 0,6-2-1,5-4-1,6-4-1,4-6-2,6-6-2,5-5-3,2-5-1,3-1-1,2-2-3,2-2 0,1-2-1,0-1 1,-1-1 1,1-1 1,-4 2 1,-8 4 2,-8 3 0,-7 5 2,-8 3 1,-4 5 3,-4 3 2,-6 4 3,-5 4 8,-4 4 14,-6 4 13,-4 4 15,-2 3 2,1 5-8,0 3-8,2 5-8,0 1-5,0 1-3,1-1-3,-1 0-1,0 1-3,2-1-2,1 0-1,0 1-1,1-1-1,0-1-1,0-1 0,1-1 0,0-2-2,6-3-3,2-3-4,5-3-5,4-4 0,5-4 0,5-6 2,5-4 0,3-5 0,1-3-1,1-5-3,1-4-2,-1-2 0,0-3 0,-1-1 0,-1-2-1,-3-1 2,-5-1 3,-5 1 1,-5 0 3,-3 0 2,-2 1 2,-3 1 2,-1 1 2,-2 2 1,-4 1 1,-2 3 0,-3 1 2,-3 2-1,-2 3 1,-2 1 0,-1 3 0,-3 1-4,0 2-9,-1 2-7,-1 2-9,-3 5-5,-3 6-3,-4 7-3,-5 7-3,2 2 2,5-3 5,7-3 5,5-2 6,3-3-3,1 1-8,-1 0-9,0 0-9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2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61820 10445 469,'-2'-15'54,"0"2"-5,-3 2-5,-2 3-5,-1 0-5,0 0-8,1 0-5,-1 0-7,-1 0-3,0 1-3,-1-1-2,-1 0-1,-2 1-1,0 2 2,-1 2 0,-1 2 2,-2 3-2,-2 2-4,-1 3-4,-3 4-3,-1 2-1,-1 5 3,-1 3 2,0 5 4,0 2 1,3 3 2,3 1 0,3 2 1,2 1 2,2-2 0,2 0 2,3-1 0,1-1 0,2-1-1,2-2 0,2 1-2,2-4-1,4-2-1,2-2-1,3-4-1,3-3-1,2-1-2,1-2-1,3-2-2,1-3-1,3-3-2,1-2-2,3-4-2,1-2-1,1-3 1,0-4 1,2-2 0,1-3-2,-1-3-7,0-3-5,1-3-6,-2-2-3,-2-1 1,-1 0 1,-3-2 1,-2-2 3,-3-1 3,-3-2 4,-2-2 3,-3 0 5,1 3 5,0 4 4,0 2 5,-1 3 3,1 3 2,0 3 2,0 3 1,-1 2 4,-1 1 2,-1 0 5,0 2 2,-1 1 4,0 1 1,-1 0 3,1 2 2,-1 4-1,-2 8-6,-2 8-5,-2 7-5,-2 6-4,-2 1-1,-2 3-2,-2 1 0,-1 2-3,-2 4-1,0 3-3,-1 3-2,0 0-2,0-1-4,2 0-5,1-1-2,0-3-5,0-2-4,0-3-4,1-3-4,-1-4-4,2-3-3,0-5-4,2-3-3,0-6-4,0-8-3,0-8-2,0-7-4,1-5 6,0 0 12,2 1 13,1-1 13,1 1 10,3-1 9,4 0 7,2 1 9,3 0 3,1 1 1,3 1-1,2 1-1,-1 0 1,1 2 1,-2 1 2,-1 1 0,0 1-3,-1 2-5,1 2-8,0 3-5,-1 0-6,-1 2-4,-1 0-5,0 2-4,-2 0-6,1 0-6,0 0-5,0 0-7,-1 0-3,-1 0-2,-1 0-2,0 0-1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3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64079 9929 372,'0'-36'8,"0"6"14,0 5 15,0 7 14,0 7 9,0 8 0,0 9 2,0 10 1,-2 5-4,0 2-10,-3 4-9,-2 3-10,-1 4-7,0 3-3,1 4-4,-1 4-5,-1 5-2,0 6-4,-1 5-2,-1 7-4,-1 2-3,0-1-3,0-1-5,1-1-3,-2 0-4,0 1-4,-1 1-3,-1 1-5,0-1 0,2-3-1,3-3 1,1-2 1,0-1-2,-2 5-1,-2 3-2,-1 5-2,-1-6 1,2-13 5,3-14 5,1-13 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3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64627 11191 545,'8'-16'0,"3"-2"0,2 0 0,2-1 0,0 1 8,-1 3 17,-1 3 17,-1 3 16,0 2 5,0 2-8,-1 2-7,1 2-8,-2 4-9,-2 7-9,-4 8-11,-2 6-11,-5 4-4,-2 0 1,-5 2 0,-4 1 1,-1-1-3,-1-1-8,0-3-6,1-1-7,0-3-3,2-3 3,3-3 3,1-3 3,2-2 2,4-1 4,3 0 3,2-2 3,3 0 3,4-2 4,2-1 2,3 0 2,1-1 4,-1 2 2,-1 0 2,0 1 4,-2 0 0,-1 0 2,0-2 0,-2 0 1,-3 0-1,-4 5-1,-6 4-1,-4 4-3,-5 1 1,-3 1 1,-5-1 1,-3 1 1,-2-1-1,1 1-2,1 0-2,1-1-3,2 0-4,3-1-7,3-1-6,3 0-5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4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66572 10744 439,'-8'-7'26,"1"2"12,-1 2 12,0 2 10,0 4 2,0 6-12,0 6-10,1 5-10,-2 5-6,0 3-2,-2 3 0,0 3-1,0 1-1,-1 0-1,0 0-2,1 1-1,0-2-2,4-2-3,2-2-1,4-1-3,3-4-6,6-5-8,4-5-9,5-5-8,3-5-5,1-8-1,1-6-1,1-7 0,0-6 1,-1-5 2,-1-5 1,-1-5 3,-2-2 2,-2-2 4,-4-1 4,-3 0 3,-2 1 4,-4 6 4,-3 4 3,-2 5 4,-3 4 4,0 3 1,-1 3 2,-1 2 2,2 3-3,7-1-6,8 0-8,6 0-7,4 2-5,1 3-2,1 2-2,1 4-2,-1 1 1,-3 0 7,-3 0 5,-2 0 7,-4 1 6,-1 4 10,-2 2 9,-2 3 9,-2 4 5,0 2 1,-2 3 0,0 3 2,-2 1-3,0-1-4,-2-1-6,0-1-5,-2 1-4,0 3-5,-1 3-4,-1 3-5,-1 1-3,0-2-5,0 0-3,0-1-3,0-2-4,1-3-2,-1-3-2,0-3-2,3-6-6,6-8-11,6-9-11,6-9-10,2-4 0,1 2 12,0 2 12,-1 3 11,3 0 12,3 0 14,5 1 12,3-1 13,2 1 4,-1 2-7,-1 2-5,-1 3-6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4"/>
    </inkml:context>
    <inkml:brush xml:id="br0">
      <inkml:brushProperty name="width" value="0.06182" units="cm"/>
      <inkml:brushProperty name="height" value="0.06182" units="cm"/>
      <inkml:brushProperty name="color" value="#00BFF3"/>
    </inkml:brush>
  </inkml:definitions>
  <inkml:trace contextRef="#ctx0" brushRef="#br0">68676 10251 355,'8'-17'1,"0"0"1,0-1 1,0-1 1,-1-1 4,1 1 6,0-1 5,0 1 6,0 0 3,-1 1-2,1 0 0,0 2 0,-1 8 5,-2 14 13,-3 15 12,0 15 14,-4 11-1,0 6-11,-3 7-13,-2 7-12,-1 4-9,-2 3-6,0 1-8,-1 2-6,-2 2-7,-1-1-11,-3 0-9,-1 0-10,0 2-7,2 1-5,4 2-4,3 2-5,2-5 2,0-11 9,2-13 9,1-11 9,0-8 0,0-5-8,0-6-9,0-3-9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78712 10633 457,'6'-6'56,"-1"4"1,-2 4 1,-2 4 1,0 4-3,0 5-5,2 5-7,0 5-5,0 4-6,0 5-6,-2 3-6,0 4-7,-2 3-3,0 0-3,-2 1-3,0 2-2,-3-1-4,-2 0-8,-3-2-7,-3 0-7,0-3-7,1-4-5,3-4-5,1-3-6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5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78900 11725 560,'1'-22'3,"2"5"7,2 3 5,2 4 7,1 3 6,1-1 4,2 0 6,0 0 5,1 1 1,3 0-3,2 2-4,1 1-3,2 0-6,1 2-7,1 0-8,1 2-7,0 0-3,-3 0 3,-1 0 1,-2 0 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6"/>
    </inkml:context>
    <inkml:brush xml:id="br0">
      <inkml:brushProperty name="width" value="0.05794" units="cm"/>
      <inkml:brushProperty name="height" value="0.05794" units="cm"/>
      <inkml:brushProperty name="color" value="#00BFF3"/>
    </inkml:brush>
  </inkml:definitions>
  <inkml:trace contextRef="#ctx0" brushRef="#br0">79980 9841 379,'-1'-14'2,"0"1"5,-2 2 4,0 3 5,-1 5 13,0 11 21,0 11 20,0 11 23,0 7 0,-2 5-17,0 2-18,-1 5-19,-1 4-11,0 2-7,0 3-7,1 3-6,-2 2-4,0 0-2,-2-1-4,1 1-1,-3 0-5,0 1-4,-1 1-6,-1 1-6,-1 0-5,1-1-5,-1-1-5,0-1-5,2-2-3,1-4 0,2-5 1,2-3 0,2-6 0,1-10 1,0-8 0,2-8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52"/>
    </inkml:context>
    <inkml:brush xml:id="br0">
      <inkml:brushProperty name="width" value="0.05781" units="cm"/>
      <inkml:brushProperty name="height" value="0.05781" units="cm"/>
      <inkml:brushProperty name="color" value="#00BFF3"/>
    </inkml:brush>
  </inkml:definitions>
  <inkml:trace contextRef="#ctx0" brushRef="#br0">20334 44770 380,'-8'-11'39,"2"8"12,1 9 11,0 10 12,1 4 0,0 3-12,0 1-10,0 3-12,1 0-8,1 2-3,0 1-5,2 1-3,-2 2-3,0 4-4,-3 4-3,-2 5-2,-1 1-4,0 3-3,0 2-3,1 2-3,-1-2-7,2-6-8,0-6-10,2-6-8,1-8-13,2-11-15,2-10-17,2-12-15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80900 12133 551,'8'-9'0,"2"-2"0,0-1 0,1-3 0,1 1 3,1 1 6,2 2 5,0 2 6,1 2 10,1 1 14,1 0 15,1 2 13,0 1-1,-3 2-16,-1 2-18,-2 2-17,-3 4-10,-3 5-6,-2 7-4,-4 5-5,-3 4-3,-6-1 0,-4 0 1,-5 1 0,-1-2-2,1-2-1,2-1-4,3-3-1,4-2-2,8-3 3,8-3 1,7-2 1,9-4 1,9-3-3,9-2-1,8-3-2,4-3-4,-2 2-5,-3-1-4,-1 0-6,-5 0-2,-7 0 0,-9 0-1,-7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7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91579 9703 449,'-12'-18'69,"5"14"3,6 12 3,6 13 3,2 8-5,-1 1-14,-1 2-13,0 3-14,-2 1-10,-2 2-7,-2 2-7,-2 2-7,-2 1-6,-2 2-6,-1 0-7,-3 2-6,0-3-4,2-6-2,3-6-3,1-5-1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7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91750 10540 496,'1'-16'4,"2"3"7,2-1 6,2 2 8,1 1 6,3 1 5,2 1 6,2 1 6,2 0 0,5 2-3,3 1-6,4 0-3,1 1-5,-3 1-4,-3-2-5,-3 2-5,-2-1-4,1 2-5,-1 0-5,1 2-4,-2 1-17,-3 2-31,-3 2-29,-2 2-30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1:58"/>
    </inkml:context>
    <inkml:brush xml:id="br0">
      <inkml:brushProperty name="width" value="0.05793" units="cm"/>
      <inkml:brushProperty name="height" value="0.05793" units="cm"/>
      <inkml:brushProperty name="color" value="#00BFF3"/>
    </inkml:brush>
  </inkml:definitions>
  <inkml:trace contextRef="#ctx0" brushRef="#br0">93066 9037 379,'-7'-7'0,"0"0"0,2 2 0,1 1 0,-1-1 2,0-2 5,-2-2 4,0-2 4,0 0 7,0 1 10,2 0 9,1 2 9,0 5 5,2 10-2,0 9-1,2 11 0,0 5-5,0 1-8,0 0-7,0 2-8,-2 2-5,-2 2-2,-4 4-2,-2 2-4,-2 4-3,-1 4-5,-1 4-5,-1 3-5,-1 2-4,2-2-3,1-3-3,1-1-2,1-3-1,0-4-1,2-4 0,1-4 0,1-4-1,2-4-2,2-3-2,2-5-2,2-7-7,2-12-10,2-12-10,2-12-11,3-8 0,5-5 14,5-4 13,5-6 12,0 2 9,-5 8 4,-5 7 3,-4 9 5,-2 1 4,5-2 1,4-3 4,3-3 1,3-1 8,1-1 10,1 1 11,1-1 11,-2 3 3,-3 5-4,-4 5-4,-5 5-4,-2 5-2,0 7 1,-2 7 0,0 8 1,-4 3-3,-5 2-7,-4 3-5,-5 1-7,-3 0-3,2-3-1,1-3 0,1-3-1,6-4-8,13-5-14,13-4-15,13-6-15,7-6-5,2-8 5,2-7 5,2-9 5,0-4 4,-2-2 2,-2-2 3,-2-2 2,-4 1 3,-6 5 5,-5 5 5,-7 5 4,-4 4 7,-5 3 8,-3 3 10,-4 2 8,-5 5 10,-4 5 13,-5 4 11,-5 5 11,-3 6 1,2 5-13,1 7-13,1 5-12,1 3-10,0 1-4,2-1-6,1 0-5,1-1-4,2-2-4,2-1-4,2-3-4,5-2-4,10-5-4,8-3-5,9-5-5,4-4-1,2-6 3,0-6 3,2-6 2,-1-5 2,-1-5 2,-3-5 0,-2-5 1,-3-2 2,-3-2 2,-5-1 1,-3-1 2,-4 2 2,-2 4 4,-4 3 3,-3 5 4,-4 2 0,-8 2 0,-6 3-1,-7 1-1,-7 3-2,-7 2-5,-6 4-6,-8 3-4,-1 2-6,2 3-7,4 4-9,2 2-7,3 2-5,4 0-5,2-1-3,3 1-4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03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79309 16832 514,'-25'-24'86,"11"-1"-15,12-1-13,12 0-14,9-4-11,7-1-7,7-4-7,6-2-8,3-1-4,-5 5-4,-4 4-1,-4 3-4,-2 7-1,-3 7 1,-1 8-1,-3 8 0,-2 6 2,-2 5 3,-4 5 4,-3 5 3,-1 4 2,0 1-1,0 2 0,0 3-1,-1-1 1,1 0 1,0-1 1,0-1 1,0-2-1,1 0-2,2-1-3,0-1-3,0-1-2,-1 1-1,0-1-1,-2 1-1,-1-2-1,-2-2-2,-2-1-3,-2-2 0,-1-3-3,0-1 1,0-3-2,0-1 1,0-4-9,0-6-14,0-6-14,0-6-15,1-7-3,4-9 8,2-9 8,3-8 9,1-1 5,-2 7 5,-2 9 3,-2 8 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04"/>
    </inkml:context>
    <inkml:brush xml:id="br0">
      <inkml:brushProperty name="width" value="0.04981" units="cm"/>
      <inkml:brushProperty name="height" value="0.04981" units="cm"/>
      <inkml:brushProperty name="color" value="#F2395B"/>
    </inkml:brush>
  </inkml:definitions>
  <inkml:trace contextRef="#ctx0" brushRef="#br0">80235 16061 441,'14'-35'-7,"-3"9"7,-3 9 8,-2 9 6,-5 8 13,-6 10 17,-6 8 18,-6 9 17,-2 3 1,-1-2-15,1-1-14,-1-3-15,-1 2-9,-3 5-5,-3 5-3,-3 4-5,-2 4-4,-2 0-4,-3 1-5,-1 2-3,-2 0-7,-2 2-7,-2 0-7,-2 2-8,0-2-5,2-1-3,2-2-5,2-2-3,4-4-4,7-7-4,7-7-3,7-7-4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05"/>
    </inkml:context>
    <inkml:brush xml:id="br0">
      <inkml:brushProperty name="width" value="0.06207" units="cm"/>
      <inkml:brushProperty name="height" value="0.06207" units="cm"/>
      <inkml:brushProperty name="color" value="#F2395B"/>
    </inkml:brush>
  </inkml:definitions>
  <inkml:trace contextRef="#ctx0" brushRef="#br0">93544 15219 354,'-8'-7'4,"2"1"9,1 0 9,0 2 9,2 2 3,0 4-2,2 3-2,1 6-2,-1 2-1,-1 5-3,0 3 0,-1 5-3,-1 3-2,0 2-2,0 4-4,0 3-3,1 0-3,0-2 0,2-2-3,0-1-1,1-4-2,0-6-2,0-4-2,0-4-2,5-8-6,10-9-9,9-8-9,11-9-9,5-8-2,1-6 6,4-8 5,1-6 6,-1-3 5,-2 6 1,-4 2 3,-2 5 2,-5 4 3,-4 4 2,-5 3 4,-4 5 2,-5 3 10,-3 2 16,-3 4 15,-2 3 16,-4 5 5,-4 8-5,-4 8-7,-4 7-5,-1 6-6,0 1-4,2 3-6,1 1-5,0 2-4,2 2-2,1 3-2,0 1-3,1 2-1,1 4-2,-1 2-2,0 4-2,0 1 0,0 0 1,0-1 1,0 1 1,0-1-3,0-2-8,0-2-5,1-2-8,-2-2-4,0-2-2,-2-2-1,0-1-1,-1-3-1,0-2 1,1-2 2,-1-1 1,-1-3 1,-2-3 0,-2-3 2,-1-3 1,-2-3 2,-2-1 2,0-2 2,-1-2 3,0-2 2,-1-2 1,1-3 1,-1 0 2,0-4 1,-1-2 2,-1-4 1,-1-2 2,0-3 2,1-3 1,1-3 3,1-3 3,3-2-1,5-1 1,4-1-2,6-1 0,6-2-1,8-3-2,7-2 0,9-4-2,8-2-2,10-2-3,9-3-3,11 0-4,6-2-5,5 2-7,3 0-7,4 2-7,-6 3-7,-13 7-10,-16 7-7,-14 7-9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0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63812 19476 999,'-20'-42'-42,"7"12"4,7 10 2,7 11 3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1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30862 17355 513,'0'-13'33,"0"6"10,0 6 9,0 6 8,0 5 0,0 3-10,0 5-11,0 4-11,0 3-6,2 4-2,0 5-2,2 3-2,-2 4-2,-3 6-3,-2 4-2,-3 6-2,-2 3-3,0 3-4,1 3-3,-1 3-4,0-1-4,2-3-3,1-5-5,1-3-4,0-5-6,2-6-10,0-6-9,2-6-9,0-5-3,0-7 3,0-5 5,0-6 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1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31920 18596 480,'-11'-2'37,"8"0"14,9-3 14,10-2 13,5 0 0,5 1-15,3 1-15,4 1-15,1 0-10,0 2-5,-1 0-5,-1 2-4,-2 0-5,-2 0-5,-1 0-3,-3 0-5,-1 0-3,-3 0-2,-1 0-2,-2 0-2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42:52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20500 46044 446,'9'-15'3,"1"2"5,3 3 7,2 1 6,1 1 2,-1 0 0,1 0-2,0 1 0,0 0 4,1 2 9,1 2 10,1 2 9,-1 2 1,-3 4-6,-2 2-8,-4 3-6,-2 4-6,-2 4-5,-2 3-5,-2 5-6,-2 2-7,0 0-6,-2 2-8,0 1-8,-1-2-2,0-3 0,0-5 2,0-3 1,3-5 4,6-5 6,6-4 7,6-6 7,3-4 3,3-3 0,1-5 1,3-4 0,0-1-6,0 1-13,1 1-13,-1 1-14,-1 1-13,-5 1-13,-3 1-14,-4 0-12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3"/>
    </inkml:context>
    <inkml:brush xml:id="br0">
      <inkml:brushProperty name="width" value="0.04763" units="cm"/>
      <inkml:brushProperty name="height" value="0.04763" units="cm"/>
    </inkml:brush>
  </inkml:definitions>
  <inkml:trace contextRef="#ctx0" brushRef="#br0">34271 17893 461,'8'-9'79,"0"0"-17,0-1-15,-1-1-15,1-2-10,-2 0-2,-1-1-3,0-1-3,-2 0-2,-1 1 0,0 0 0,-1 2 0,-3 0-3,-2 1-6,-4-1-4,-2 0-6,-2 1-3,1 3 1,-1 1-1,0 2 1,0 2 0,1 2 1,-1 2 2,0 2 0,0 1 3,1 2 0,-1 0 2,0 2 2,-1 2 2,-3 5 5,-3 5 4,-3 5 4,0 2 2,3-2-2,3 1-1,3-2-3,1 0 0,2 4-3,1 3-1,1 3-2,0 0 0,2 0 0,0-1 0,2-1 2,1-2-2,2-4-4,2-2-2,2-2-3,5-7-4,8-9-3,7-9-4,8-8-3,3-7-3,-3-7-3,-3-5-2,-3-6-3,-2-2 0,1 3 1,-1 4 2,0 2 2,-1 3 3,-4 5 5,-5 3 3,-3 5 6,-3 5 11,-2 8 19,-3 8 20,0 7 18,-2 5 5,0 1-12,0 1-10,0 1-13,0 0-7,2-1-6,0-1-6,1-1-6,2 0-4,2 1-4,2 1-3,2 1-3,0 0-2,1-1-3,0-1-3,0-1-1,-1-2-7,1-2-10,0-4-10,0-3-10,-1-2-5,-1 0-3,-1-2 0,0 0-2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3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36683 18181 581,'-6'-8'43,"4"2"2,4 1 1,4 1 3,3 0-2,3 2-7,3 0-6,4 2-6,1 0-6,1 0-3,1 0-4,1 0-4,0 0-3,1 0-2,-1 0-2,1 0-2,0 0-6,1 0-7,1 0-8,1 0-8,-2 0-7,-2 0-5,-3 0-6,-2 0-6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3"/>
    </inkml:context>
    <inkml:brush xml:id="br0">
      <inkml:brushProperty name="width" value="0.05233" units="cm"/>
      <inkml:brushProperty name="height" value="0.05233" units="cm"/>
    </inkml:brush>
  </inkml:definitions>
  <inkml:trace contextRef="#ctx0" brushRef="#br0">38544 15689 420,'-1'-14'16,"-2"1"5,-2 2 5,-2 2 5,0 6 7,2 8 9,3 9 9,1 10 9,1 5-2,0 4-10,0 4-10,0 5-12,0 3-7,0 5-5,0 5-4,0 6-5,-1 0-3,-1-3-1,0-3-1,-1-2-3,-1-3-1,0-2-1,0-2-3,0-2-1,0-2-2,0 0-3,0-1-1,1-2-3,-2-2-1,2-5-2,-1-5 0,0-5-2,0-8-3,2-11-5,0-10-6,2-11-4,2-8-1,6-3 6,4-4 5,5-4 5,3-2 5,-1 3 2,1 2 4,0 2 3,-2 3 4,0 5 4,0 5 5,-2 5 3,0 3 3,-1 2-1,1 2 2,0 2-1,-1 2 3,1 2 4,0 2 5,-1 2 4,1 3 1,0 2-2,-1 3-3,1 3-1,-2 2-2,-1 2-3,-2 0-2,-2 1-2,-2 0-2,-2 1-2,-3-1-2,0 1-1,-5 0-3,-2 1-2,-5 1-1,-4 1-2,-4 1-4,-3-1-5,-5 1-5,-3-1-5,-3 1-5,-1-1-5,0 1-5,-2-1-4,2-1-1,4-1 2,3-2 3,5-2 2,2-3-2,4-3-4,3-3-7,3-2-5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4"/>
    </inkml:context>
    <inkml:brush xml:id="br0">
      <inkml:brushProperty name="width" value="0.05578" units="cm"/>
      <inkml:brushProperty name="height" value="0.05578" units="cm"/>
    </inkml:brush>
  </inkml:definitions>
  <inkml:trace contextRef="#ctx0" brushRef="#br0">48460 16248 394,'0'-17'84,"0"11"-9,0 12-9,0 11-9,0 10-8,0 7-6,0 7-7,0 6-7,-1 5-5,-1 0-3,0 1-5,-1 2-4,-1 0-1,0 1-1,0 1 0,0 2 1,-1-1-3,-2-1-3,-2-1-4,-1 0-4,-1-4-2,2-5-4,2-4-3,3-5-4,-1-6 0,2-6 0,-1-5 0,0-6 0,0-7 2,2-7 0,0-6 2,2-7 2,2-7-1,4-7 0,4-7-2,3-7 0,4-3 0,1 0-1,3 0 2,2 0-1,0 3 1,3 4 1,0 5-1,1 5 1,-2 4 4,-2 3 5,-3 3 5,-2 3 7,-3 2 3,1 4 4,0 2 4,-1 4 2,1 2 2,0 4-1,-1 2 0,1 4-1,-1 1-1,-1 3-1,-1 2-1,0 1-2,-2 2-2,-1 1-1,0 1-3,-2 1-2,-1 1-1,-2-1-2,-3 1-1,0-1-1,-5 1-1,-2-1-1,-5 1-3,-4-1 0,-4 1-2,-3 1-4,-5 1-1,-3 1-4,-4-1-3,-2-1-7,-4-3-5,-2-1-6,-1-3-6,3-5-4,3-3-4,4-4-5,3-2-4,7 0 0,5 0-3,6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16"/>
    </inkml:context>
    <inkml:brush xml:id="br0">
      <inkml:brushProperty name="width" value="0.0533" units="cm"/>
      <inkml:brushProperty name="height" value="0.0533" units="cm"/>
    </inkml:brush>
  </inkml:definitions>
  <inkml:trace contextRef="#ctx0" brushRef="#br0">64729 17682 412,'14'-16'74,"-3"2"-15,-3 1-14,-2 1-15,-2-1-8,0 0-3,-1-1-3,2-1-2,-2 0-2,1 1-4,0 1-1,0 0-4,-1 1-1,-2-1-1,-2-1 0,-2-1-2,-2 0 0,-2 2-2,-1 2 0,-3 3-1,-2 1-1,0 2 2,-1 2 1,-1 2 1,-1 3 2,-1 4 3,-2 4 3,1 3 3,-3 4 1,0 3 1,-1 3-1,0 3 1,-1 2-1,2-1 0,3 0-1,1 1 0,2-2 0,1 0-1,1-1 1,0-1-1,3 0 0,3-1-2,2 1-1,4-1-2,1 0-1,0-3-3,0-1-3,0-2-1,1-3-2,4-3-2,2-3-2,3-2-1,4-4-2,4-2-2,3-4-4,5-2-1,3-4-2,2-6 0,4-4 0,3-5 0,-1-2 0,-2 0 1,-3-1 1,-3 1 1,-4 0 3,-5 3 5,-5 1 5,-5 3 5,-3 2 8,-2 3 10,-2 2 10,-2 4 11,-2 6 5,0 10 1,-2 10 2,0 9 1,0 6-4,2-1-6,2 0-8,2 0-7,2 1-7,2 1-4,2 1-5,1 0-4,3 1-5,0-1-4,1-2-4,1 0-4,1-2-6,0-3-10,-1-3-10,1-3-9,-2-3-1,-3-1 7,-3-2 8,-2-2 7,-2-2 0,0-1-9,0-1-9,0 0-8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64231 29564 999,'-8'-9'-6,"0"0"-12,1-1-12,-1-1-12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8315 28640 999,'-7'-36'-75,"3"7"17,1 8 19,2 6 19,1 4 9,0 0 2,0 2 2,0 1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2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8070 28141 495,'0'-29'-1,"0"5"-2,0 5-3,0 5-1,-1 3 2,0 2 9,-2 2 9,0 3 8,0 3 6,0 7 6,2 7 4,0 8 4,1 3 2,0 1-4,0 1-2,0 0-3,0 2-2,0 1-4,0 1-3,0 1-2,-1 1-3,-2 4-2,-2 3-2,-1 3-2,-2 2-2,0 5-5,1 4-4,-1 4-5,1 1-4,0 1-3,2 0-4,1 0-4,0-5-3,0-7-1,0-7-1,0-9-1,2-9-8,2-9-14,4-10-14,2-10-15,2-5 0,0-2 14,-1 0 15,1-1 13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2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8250 29537 576,'7'-10'2,"-2"-2"4,-3-3 5,0-3 4,-2 0 5,0 3 8,0 3 7,0 3 7,2 1 2,7 0 0,6 0-3,5 1-1,4-1-5,1 2-8,1 1-8,1 0-8,1 1-8,1 1-5,0-1-7,2 0-7,-2 0-6,-3 2-7,-5 0-7,-3 2-6,-3 1-4,-1 2 2,-1 2 2,0 2 2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3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9879 27575 420,'-1'-17'3,"0"-3"5,-2-4 6,0-1 6,-1-1 2,0 5-1,0 3 0,1 5-1,0 6 4,2 11 13,2 12 10,2 10 12,0 8 1,-1 8-6,0 6-8,-2 8-6,0 3-8,0 3-8,0 1-8,0 3-7,0 5-7,-2 9-4,0 8-5,-1 9-6,-1 4-5,0-4-9,0-3-8,0-2-9,1-5-3,1-4 1,0-5 0,2-5 1,-1-10-1,0-13-2,-2-14-1,0-13-2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5:59"/>
    </inkml:context>
    <inkml:brush xml:id="br0">
      <inkml:brushProperty name="width" value="0.06663" units="cm"/>
      <inkml:brushProperty name="height" value="0.06663" units="cm"/>
      <inkml:brushProperty name="color" value="#F2395B"/>
    </inkml:brush>
  </inkml:definitions>
  <inkml:trace contextRef="#ctx0" brushRef="#br0">28600 23000 330,'-25'26'121,"0"4"-28,0 3-31,0 3-28,-5 3-16,-9 3-2,-10 3-2,-8 4-1,-6 2-2,1 4-2,-1 3-1,1 3-2,-3 3-1,-2 3-1,-3 3 0,-3 4 0,-1 2-1,4 4 0,3 3-1,3 3 0,3 1-2,3 1 0,3-1 0,4 1-1,1-4-1,0-6 1,0-6 1,0-6 0,1-2 0,4 3-1,3 3-1,3 4-1,1-1 0,1-3 0,-1-3 1,1-2-1,1-5 2,3-2-1,3-3 1,4-3 0,-1-2 0,-3 0 1,-3 0 0,-2 0 0,-1-2 0,3-3 0,3-3 0,4-2 0,1-1 0,0 3 0,0 3 0,0 4 0,-2-3 1,-3-5-1,-3-7 0,-2-5 0,-3-1 0,1 6 1,-1 7 0,1 6 0,8-1 3,20-5 8,18-7 6,20-5 7,10-6 2,3-3-6,3-3-6,4-2-4,1-5-4,0-2-1,0-3-1,0-3-2,1-2 0,4 0 0,3 0-1,3 0 0,4 0 0,7 0-1,6 0 0,7 0 0,4-2-1,3-3-1,3-3 1,4-2-2,2-1 1,4 3 0,3 3 1,3 4 0,4-1-1,7-3-1,6-3-2,7-2-1,-1-1-1,-6 3 1,-6 3 1,-6 4 1,-6 1-1,-2 0 1,-3 0 0,-3 0 0,-2 0 0,0 0 2,0 0 0,0 0 0,-2 0 1,-3 0 1,-3 0-1,-2 0 0,-3 0 0,1 0 0,-1 0 1,1 0-1,-4 0 0,-6 0 0,-6 0 0,-6 0 1,-6 0-1,-2 0 1,-3 0 0,-3 0 1,-13-5 3,-22-9 6,-22-10 5,-21-8 7,-12-8 0,1-2-4,-1-3-6,1-3-5,-1-2-2,1 0-2,-1 0 0,1 0 0,-1-2-2,1-3-2,-1-3 0,1-2-3,-1-5-1,1-2-1,-1-3-1,1-3-1,-3-4 0,-2-3 0,-3-3 2,-3-2 1,-1-3 1,4 1 0,3-1 1,3 1 0,-1-3 0,-2-2 0,-3-3 0,-3-3 0,-2-2-1,0 0-1,0 0-2,0 0-1,0 1 0,0 4-2,0 3 1,0 3-1,1 4 0,4 7 2,3 6 1,3 7 2,3 5 0,3 7 0,3 6-1,4 7 0,-1 4 0,-3 3-1,-3 3 1,-2 4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3"/>
    </inkml:context>
    <inkml:brush xml:id="br0">
      <inkml:brushProperty name="width" value="0.03308" units="cm"/>
      <inkml:brushProperty name="height" value="0.03308" units="cm"/>
      <inkml:brushProperty name="color" value="#00BFF3"/>
    </inkml:brush>
  </inkml:definitions>
  <inkml:trace contextRef="#ctx0" brushRef="#br0">11650 27147 665,'3'-21'40,"6"7"4,5 5 4,7 6 4,2 4-2,0 4-11,1 2-8,-1 3-11,-1 3-10,-3 3-11,-3 3-12,-3 3-12,-3 1-8,-2-3-3,-4-1-3,-2-3-3,-3 0-2,0 0 0,-2-1 0,0 1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4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10834 28440 413,'-16'-8'4,"1"2"8,-1 0 7,0 2 8,2 1 6,1 2 4,2 2 4,2 2 3,2 3 0,2 6-8,3 4-6,1 5-7,0 3-6,-1 1-3,0 1-5,-1 1-3,-1 1-4,0 0-5,0 2-5,0 1-5,0-1-2,0-3 2,0-3 1,1-3 1,0-5-4,3-9-11,4-7-11,2-7-11,5-8-1,6-4 9,5-5 9,7-5 10,2-2 6,2 2 8,1 0 5,1 1 7,1 2 4,0 5 1,2 3 3,1 5 1,-2 2 4,-2 4 4,-3 2 4,-3 4 5,-4 2-1,-3 0-3,-4 2-5,-5 0-4,-3 2-3,-2 3-4,-4 4-2,-2 2-4,-6 3-2,-8 1-3,-8 3-2,-7 1-3,-6 2-2,-2 1-2,-4 1-2,-3 1-2,0 0-1,0-3 0,1-1 0,2-3 1,1-1 2,3-3 6,3-1 7,4-2 5,2-2 3,6-1 1,5 0 1,5-2-1,7-1 2,10-1 0,9 0 1,11-2 1,6-2-1,2-6-3,4-4-3,3-5-3,1-3-3,0 1-3,0-1-4,0 0-3,-2 2-3,-6 1-3,-3 2-2,-6 2-2,-5 2-2,-1 2-1,-4 3 1,-3 1-1,-3-1 0,-4-2 2,-4-4 0,-4-2 1,-4-2 3,-2-1 4,-3-2 3,-3 0 4,-2 0 4,2 1 5,1 1 3,1 1 5,0 1 5,2 2 8,1 2 6,1 2 7,1 7 4,3 12 2,4 11 0,3 13 2,1 6-4,1 3-6,2 4-8,0 2-8,0 2-7,0 2-8,-2 0-7,0 1-9,-2-1-6,-1-4-6,0-4-5,-1-4-5,-3-6-2,-1-6 1,-2-7 3,-1-7 1,-4-5 3,-6-4 4,-4-5 3,-5-2 3,-2-5 3,1 0 1,1-3 3,1-2 1,1-2 3,-1-4 4,1-2 5,-1-3 4,4-2 3,7-1 2,7-1 2,6-1 2,7-2 0,6-3-2,5-3-2,7-2-2,6-3-3,6-1-3,8-1-4,6 0-3,4-1-6,-2 1-7,-1 2-7,0 0-7,-1 1-4,2 2 0,0 0-1,2 1 1,-3 2 0,-5 1 2,-4 3 1,-5 1 1,-6 2 4,-4 1 5,-4 1 5,-6 1 5,-4 2 6,-3 3 5,-3 3 7,-2 3 6,-3 1 11,-2 2 15,-2 0 17,-2 2 16,-1 3 2,2 6-10,0 5-10,2 7-11,-1 4-7,0 1-3,-2 3-5,0 1-3,0 2-5,0 1-4,2 1-5,0 1-5,0 1-2,-2 4 1,-2 3 2,-1 2 0,-1 0-6,2-5-16,2-5-15,2-5-16,1-9-13,0-9-11,0-11-13,0-12-11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4"/>
    </inkml:context>
    <inkml:brush xml:id="br0">
      <inkml:brushProperty name="width" value="0.05981" units="cm"/>
      <inkml:brushProperty name="height" value="0.05981" units="cm"/>
      <inkml:brushProperty name="color" value="#00BFF3"/>
    </inkml:brush>
  </inkml:definitions>
  <inkml:trace contextRef="#ctx0" brushRef="#br0">14915 26762 367,'7'-50'1,"-2"12"3,-2 10 1,-2 11 3,-2 6 11,0 0 22,-2 2 21,0 1 22,0 3 1,0 8-16,2 6-18,0 7-17,1 11-9,0 17-1,0 14-1,0 17-1,0 7-1,-2 0-4,0 0-3,-1 1-3,-1-3-3,2-4-4,0-4-3,2-3-4,0-1-2,0 5 0,0 3-1,0 4 1,0-5-3,2-15-3,0-14-5,2-15-4,0 3-4,3 22-7,2 21-4,2 22-7,-1 6-1,1-11 2,-2-8 2,-1-11 1,-1-8 2,-2-7 1,-3-7 0,0-6 1,-3-8 1,0-7 1,-2-9 2,0-7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4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14183 28890 562,'-6'-29'0,"4"3"0,4 5 0,4 4 0,3 2 9,5 4 19,4 3 20,3 3 18,6 1 5,5 2-9,6 0-8,6 2-10,1 2-11,-2 4-15,-4 3-14,-2 5-14,-5 1-11,-6-1-10,-5-1-9,-6-1-9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5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16150 27459 649,'2'-22'8,"4"3"17,3 3 17,5 3 16,1 2 4,-1 2-10,-1 2-10,0 3-10,-1 0-11,3 2-12,1 0-14,3 2-12,-1 1-7,-1 4-4,-3 2-3,-1 3-2,-3 3 0,-4 1 4,-4 3 6,-4 2 3,-3-1-1,0-2-7,-1-1-7,-2-2-8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5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15738 28550 421,'-14'2'29,"4"4"13,4 4 13,5 3 12,1 5 1,0 3-14,0 5-13,0 3-14,-1 2-10,-1 1-6,0-1-8,-1 0-6,-1-1-5,0-1-2,0-3-2,0-1-3,1-3-4,0-3-3,2-3-4,0-3-4,4-9-2,6-16-1,6-15-2,5-16-1,4-6 3,1 4 4,1 4 6,1 4 4,-1 3 9,-3 5 10,-3 4 11,-3 3 10,-2 4 7,-1 3 0,-1 3 3,0 3 0,-2 3 0,-3 6-2,-1 4-1,-2 5-2,-4 6-4,-8 7-7,-6 7-7,-7 7-7,-3 2-6,1-2-7,1-2-5,1-1-7,1-4-3,3-6 1,1-4 1,2-4 1,5-6 4,6-7 8,8-4 6,6-7 8,5-3 4,1 0 3,3 1 0,2-1 3,0 1 0,1 2 0,-1 2 0,0 3 0,-1 1 1,-4 2 0,-5 2 1,-3 2 0,-4 2 0,-2 5-4,-4 4-4,-2 4-2,-4 2-4,-4 1-3,-3 0-3,-5 3-4,-3-1-1,-1 2-1,-3 1-2,-1 1 0,-3 0-1,-3-1-1,-3-1-1,-2-1-2,-1-2 2,3-1 5,4-3 5,2-1 3,3-2 6,3-3 6,3-1 5,3-2 7,5-2 7,8-2 10,8-3 11,8 0 10,7-3 1,9-1-11,7 0-10,8-1-9,7-2-7,5 0-5,7-1-5,6-2-3,3 1-6,3-1-3,1 0-4,2 0-4,-1 1-8,-7 2-8,-5 2-10,-6 2-9,-9 1-5,-10 0 1,-12 0 1,-9 0 0,-7 0-1,1-2-2,0 0-3,0-1-1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8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8137 41341 461,'-1'-19'75,"0"8"-7,-2 10-8,0 8-9,-2 8-7,-2 7-6,-2 7-6,-1 7-6,-2 5-4,0 4-2,0 4 0,1 4-2,0 0-1,2-3-4,2-3-2,3-2-3,1-4-2,3-2-2,4-3 0,2-3-2,3-4-3,2-4-2,2-3-3,1-5-3,2-3-2,1-4 0,2-5-2,0-2 0,2-7-1,2-8 2,4-8 0,3-7 1,1-6 0,-1-4 0,-1-5 0,-1-2-2,-2-1 2,-2 6 1,-1 4 1,-2 5 2,-3 1 0,-1-4 1,-3-5-1,-1-3-1,-3-1 2,-4 2 1,-4 2 2,-4 2 1,-5 2 2,-4 3 0,-5 4 0,-5 2 1,-2 3 0,-1 3 1,1 3 1,-1 2 0,1 4-1,-1 3-4,1 2-5,-1 4-5,2 3-4,3 4-3,3 4-4,3 3-3,3 2-5,2-1-6,4-1-6,2 0-6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8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12200 39027 575,'36'-6'58,"-8"2"-15,-6 4-14,-7 2-13,0 4-2,4 2 10,4 3 11,6 4 11,1 1 1,-1 2-7,-3 3-9,-1 2-7,-4 0-9,-3 2-12,-5 1-12,-3 1-12,-3-1-9,-2-3-6,-3-3-7,0-3-6,-2-3-4,0-1 0,0-2-1,0-2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9"/>
    </inkml:context>
    <inkml:brush xml:id="br0">
      <inkml:brushProperty name="width" value="0.05526" units="cm"/>
      <inkml:brushProperty name="height" value="0.05526" units="cm"/>
      <inkml:brushProperty name="color" value="#00BFF3"/>
    </inkml:brush>
  </inkml:definitions>
  <inkml:trace contextRef="#ctx0" brushRef="#br0">11562 40650 398,'-9'7'0,"0"-2"0,-1-3 0,-1 0 0,-1-2 4,0 0 8,0 0 8,1 0 8,0 1 6,4 1 7,2 3 5,4 2 5,1 4-1,0 6-11,0 5-9,0 7-10,0 3-7,-2 4-2,-1 3-5,0 2-2,-1 1-6,1-4-5,-2-2-7,2-3-7,-1-4-2,0-5-2,0-5 0,0-5-1,3-9-2,6-14-4,5-14-4,7-13-4,4-7 3,3 0 9,3 0 8,3 0 10,2 2 6,1 4 6,0 4 5,2 3 5,0 6 6,1 5 4,-1 6 5,0 7 4,-1 2 1,-3 2-2,-4 0-1,-2 2-2,-3 1-3,-3 4-5,-3 2-3,-2 3-5,-4 4-4,-4 4-5,-5 3-4,-2 5-5,-6 3-1,-6 2 1,-6 4 2,-5 3 1,-5 0-2,-3-2-7,-3-2-5,-2-1-6,-3-3-3,-2-2 1,-3-1 2,0-3 0,-1-1 6,3-1 8,4-1 10,2-1 9,4-2 3,4-2-2,3-4-4,5-3-2,6-2 5,10-2 12,10-2 13,10-2 11,9-4 3,8-6-10,10-6-9,8-5-8,6-3-7,2 1-2,2 1-3,1 1-2,0 1-3,-2 2-3,-4 3-2,-3 1-3,-4 3-3,-6 2-5,-6 4-5,-5 3-4,-10-1-8,-13-2-13,-12-4-11,-13-2-13,-7-2 2,1-2 15,-1 0 15,1-1 16,0 0 11,3 1 8,1 1 8,2 1 7,3 1 6,1 2 5,2 2 3,2 2 5,3 5 5,1 6 5,2 7 6,2 7 4,1 5-1,0 3-10,0 3-9,0 3-10,0 1-5,0 2-3,0 1-1,0 1-3,0 1-3,2 2-6,0 2-6,2 2-6,-1 0-5,-1-1-5,0 0-6,-2-1-5,-1-4-4,-2-6 1,-2-6-2,-1-5 0,-4-5 2,-4-5 4,-4-3 4,-3-4 3,-4-3 4,-1-2 3,-2-2 2,-2-2 2,-2-2 4,1-2 5,0-2 5,-1-1 5,3-2 3,5 0 3,5 0 4,5 1 2,5-2 0,6-2-1,6-1-1,6-3-1,6-1-4,7-1-4,7-1-4,7-1-5,5-2-4,4-1-6,4-3-4,4-1-5,0-1-4,-1 2-4,-2 0-5,-2 1-4,-2 1 0,-2 1 4,-2 1 6,-1 1 3,-6 3 3,-8 3-1,-7 4 1,-8 5-1,-4 1-1,1 0 1,1 0-1,2 0-1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29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14750 41838 441,'14'-15'-15,"-3"2"11,-3 3 11,-2 1 12,-2 5 13,0 8 18,-1 8 18,1 7 16,-1 6 0,0 3-15,-2 3-18,0 2-16,-2 2-10,0-2-5,-2 0-4,0-1-4,0-2-6,0-2-9,2-1-7,1-3-8,1-6-13,3-12-19,4-12-18,2-12-18,1-4-3,-1 1 13,-1 3 14,0 1 14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3"/>
    </inkml:context>
    <inkml:brush xml:id="br0">
      <inkml:brushProperty name="width" value="0.0599" units="cm"/>
      <inkml:brushProperty name="height" value="0.0599" units="cm"/>
      <inkml:brushProperty name="color" value="#F2395B"/>
    </inkml:brush>
  </inkml:definitions>
  <inkml:trace contextRef="#ctx0" brushRef="#br0">62750 2200 367,'1'-49'69,"4"4"-13,3 3-13,3 3-14,-2-2-10,-6-6-4,-6-6-4,-6-6-5,-10 2-2,-12 14 1,-13 11 0,-12 14 1,-5 10 0,3 9-1,3 10-1,4 10 0,1 5 1,0 4 2,0 3 2,0 3 2,0 4 1,0 7-2,0 6-1,0 7-2,1 0-2,4-2-1,3-3-1,3-3-2,3 1-1,3 6 1,3 7-2,4 6 1,1 4 0,0 4 1,0 3-1,0 3 2,3-2-1,6-6 0,7-6 0,6-6 0,4-4-1,4 1 0,3-1-1,3 1-1,7-6-1,14-8-1,11-10-2,14-9-2,8-9-1,7-5-1,6-7 0,7-5-1,2-6 0,1-3 1,-1-3 0,1-2 1,-3-5-1,-2-2-3,-3-3-1,-3-3-3,-6-4-1,-5-3 2,-7-3 1,-5-2 2,-6-8 0,-3-8 1,-3-10 1,-2-9 0,-6-5 1,-6 0 2,-6 0 3,-6 0 1,-6 4 4,-2 10 5,-3 10 5,-3 9 5,-6 7 5,-5 7 6,-7 6 6,-5 7 6,-8 8 0,-5 14-5,-7 11-7,-5 14-4,-6 10-5,-3 9-2,-3 10-2,-2 10-2,-1 5-2,3 4-2,3 3-2,4 3-1,4-4-2,6-8 1,7-10-1,6-9 0,10-10-5,17-9-10,15-10-10,16-8-10,15-22-3,16-30 2,15-32 2,17-30 4,-1-9 2,-16 16 3,-15 15 2,-15 17 4,-11 7 2,-2 0 5,-3 0 3,-3 0 3,-4 9 11,-3 19 14,-3 19 17,-2 19 15,-5 12 3,-2 6-9,-3 7-10,-3 6-10,-1 4-5,4 4-4,3 3-2,3 3-2,4 1-6,7 1-6,6-1-7,7 1-7,10-17-6,16-30-8,15-32-7,17-30-7,5-25-2,-3-15 2,-3-15 2,-2-16 2,-3-7 2,1 4 3,-1 3 2,1 3 3,-7 7 3,-12 14 5,-13 11 4,-12 14 5,-10 7 6,-6 3 6,-6 3 6,-6 4 7,-4 2 4,1 4 3,-1 3 3,1 3 3,-7 7 7,-12 14 13,-13 11 12,-12 14 12,-7 13 0,1 16-14,-1 15-15,1 17-14,2 5-9,7-3-3,6-3-4,7-2-4,4-3-2,3 1-3,3-1-2,4 1-2,4-3-3,6-2-2,7-3-2,6-3-3,7-2-2,10 0 0,10 0-2,9 0 0,4-2-2,1-3 1,-1-3-1,1-2 1,-1-3 0,1 1 3,-1-1 2,1 1 2,-12 5 5,-21 14 7,-22 11 8,-22 14 6,-19 2 1,-16-6-6,-15-6-6,-15-6-6,-17-4-5,-15 1-4,-15-1-5,-16 1-3,1-7-15,19-12-23,19-13-24,19-12-23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0"/>
    </inkml:context>
    <inkml:brush xml:id="br0">
      <inkml:brushProperty name="width" value="0.05999" units="cm"/>
      <inkml:brushProperty name="height" value="0.05999" units="cm"/>
      <inkml:brushProperty name="color" value="#00BFF3"/>
    </inkml:brush>
  </inkml:definitions>
  <inkml:trace contextRef="#ctx0" brushRef="#br0">15700 39407 366,'6'-37'2,"-1"4"4,-2 3 5,-2 5 3,0 6 10,0 9 16,2 8 16,0 10 15,0 8 3,0 12-10,-2 11-10,0 11-11,-1 10-7,0 11-4,0 10-5,0 12-5,0 9-3,0 9-4,0 9-3,0 9-4,0 6-5,2 6-6,0 4-8,1 6-7,2-5-6,0-13-5,1-12-5,1-13-5,0-10-2,-2-8 2,-3-8 0,0-7 1,-2-10 1,0-11-1,0-10-2,0-11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0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15105 41062 478,'-13'-21'10,"6"5"21,6 5 21,6 5 21,3 2 4,1 2-13,2 0-13,0 2-13,3 1-9,5 4-3,5 2-3,5 3-3,2 3-5,2 1-6,1 3-5,1 1-6,-2 0-12,-2-3-16,-3-3-18,-3-2-16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16950 39846 546,'24'-14'122,"1"3"-20,1 3-22,1 3-22,0 1-16,0 2-13,0 0-12,1 2-14,-2 1-8,-1 4-5,-3 2-5,-1 3-6,-4 2 0,-5 1 1,-5 1 3,-4 1 3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1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16772 40750 399,'-35'14'60,"9"-1"-4,9-2-5,9-2-4,4 1-4,2 3-3,0 5-3,2 4-3,0 3-4,0 6-3,0 5-4,0 5-3,0 2-3,0 2-1,0 0-3,0 2-1,-1-2-2,0-1-5,-2-2-2,0-1-4,-1-5-4,0-6-6,0-5-6,0-7-5,2-5-4,2-8-2,4-7-1,2-6-2,3-9-1,3-9 0,4-10 1,2-10 0,3-7 2,5-2 7,3-3 5,5-3 5,-1 2 7,-4 6 6,-3 8 7,-5 6 6,-1 7 7,1 5 7,1 7 7,1 5 7,-1 7 3,-3 6-2,-3 8-1,-2 6-2,-4 8-5,-3 7-6,-2 8-9,-4 8-6,-4 4-6,-6 0-2,-5 0-2,-7 0-2,-2-2-5,-1-4-11,1-4-9,-1-3-9,1-6-6,1-5 0,1-7 0,1-5-1,3-7 3,5-8 7,4-8 7,6-7 7,4-4 5,6 3 2,4 1 3,5 3 3,4 0 3,5 2 5,3 1 3,5 1 4,-1 1 2,-2 4 1,-3 3 1,-3 2 1,-4 4-1,-3 4-1,-4 4-1,-4 4-1,-5 3-4,-5 7-6,-4 3-7,-5 6-7,-5 2-5,-3-1-3,-5-2-4,-3 0-3,-3-2-3,-1-1 0,-1-3 0,-1-1 0,-2-1 1,-4 1 4,-4 1 3,-4 1 3,-1-2 3,3-2 5,4-3 3,2-2 4,4-4 5,4-1 7,3-2 7,5-2 6,7-3 9,14-3 8,12-2 9,13-4 10,10-2-1,6-1-10,8-3-11,6-2-9,5 0-9,3 1-5,3 0-5,4 2-5,-2 1-7,-1 0-8,-5 2-7,-1 1-8,-4 0-7,-3 2-8,-2 0-9,-4 2-7,-5 0-4,-10 0 2,-8 0 0,-8 0 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1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21839 41983 574,'-5'-6'13,"6"4"25,6 4 25,5 4 26,2 2 1,-3 3-23,-3 2-23,-2 1-22,-3 1-28,-2-1-32,-2-1-31,-2 0-32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1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21612 43050 730,'-20'1'7,"7"2"13,7 2 14,7 1 13,4 1 3,5 0-8,3-2-7,5-1-9,-1 0-18,-2 0-29,-3 0-31,-2 0-30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2"/>
    </inkml:context>
    <inkml:brush xml:id="br0">
      <inkml:brushProperty name="width" value="0.03109" units="cm"/>
      <inkml:brushProperty name="height" value="0.03109" units="cm"/>
      <inkml:brushProperty name="color" value="#00BFF3"/>
    </inkml:brush>
  </inkml:definitions>
  <inkml:trace contextRef="#ctx0" brushRef="#br0">22755 28862 707,'-13'-14'10,"6"3"22,6 3 19,6 3 22,5 4-4,5 7-27,5 7-26,5 7-29,-1 2-19,-7-5-14,-7-3-14,-6-4-13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2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22645 29950 625,'-33'1'96,"9"2"-15,12 2-15,11 2-16,9 1-12,9 3-12,9 2-12,9 1-11,1 0-5,-7-2 0,-7-4 0,-7-3 1,-3 0-13,1 0-26,1 1-25,2 2-25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3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67859 24410 999,'-42'-34'-6,"10"8"-12,9 9-12,11 9-12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0"/>
    </inkml:context>
    <inkml:brush xml:id="br0">
      <inkml:brushProperty name="width" value="0.04574" units="cm"/>
      <inkml:brushProperty name="height" value="0.04574" units="cm"/>
    </inkml:brush>
  </inkml:definitions>
  <inkml:trace contextRef="#ctx0" brushRef="#br0">33109 26750 481,'-1'30'120,"-2"-3"-24,-2-4-23,-2-1-26,-3-2-14,-3 1-7,-5 1-6,-3 1-6,-4 2-6,-3 4-2,-3 5-5,-3 3-2,-1 2-3,0 0 1,-1 0 0,1 0 0,2-2-1,2-4-3,3-3-3,3-5-3,3-3 0,5-3 3,3-3 2,4-2 3,7-4 6,8-1 7,9-2 9,10-2 7,2-2 3,0 0-4,-1-2-4,-1 0-3,2-1-4,3 0-4,4 0-5,4 0-3,2 0-3,-1 0-3,-2 0-3,0 0-3,-1-1-1,-2 0 1,0-2 1,-1 0 1,-2-1-4,-1 2-8,-3 0-7,-1 2-9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4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55750 1750 581,'178'-5'148,"6"-9"-34,7-10-34,6-8-35,-10-3-24,-24 7-11,-26 6-11,-24 7-11,-18 4-10,-9 3-4,-10 3-7,-8 4-4,-18 1-8,-25 0-6,-25 0-7,-25 0-8,-11 0 3,3 0 15,3 0 13,4 0 14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0"/>
    </inkml:context>
    <inkml:brush xml:id="br0">
      <inkml:brushProperty name="width" value="0.05232" units="cm"/>
      <inkml:brushProperty name="height" value="0.05232" units="cm"/>
    </inkml:brush>
  </inkml:definitions>
  <inkml:trace contextRef="#ctx0" brushRef="#br0">33924 27385 420,'-8'-29'1,"2"4"4,1 3 2,1 4 3,0 4 3,2 1 4,0 2 4,2 3 4,0 5 7,0 11 13,0 11 13,0 11 11,-1 7 1,0 5-11,-2 2-12,0 6-12,-1-1-9,0-1-7,0-2-6,1-2-7,-2 6-4,-2 12-5,-2 13-4,-1 12-3,-1 6-7,2-4-9,2-2-8,3-3-10,0-7-6,2-10-2,0-9-2,2-10-3,0-9 1,2-7 4,0-9 4,2-7 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0"/>
    </inkml:context>
    <inkml:brush xml:id="br0">
      <inkml:brushProperty name="width" value="0.05953" units="cm"/>
      <inkml:brushProperty name="height" value="0.05953" units="cm"/>
    </inkml:brush>
  </inkml:definitions>
  <inkml:trace contextRef="#ctx0" brushRef="#br0">35659 27572 369,'0'-15'22,"0"2"-5,0 2-3,0 3-5,0-1 0,2 0 3,0-1 5,2-1 4,-1-3 2,1-2 3,0-3 2,0-3 2,-1-1-2,0 1-6,-2 1-5,0 1-7,-2 1-2,0 3-2,-2 1-1,0 2-1,-2 2 0,-2 1 0,-1 0 1,-3 2 1,-2 2 0,-2 2-2,-1 4-1,-3 3-2,-1 3 0,-1 7 2,-1 5 2,-1 7 3,0 4 1,-1 5 0,1 3 0,-1 4 0,2 1 0,1-2-1,2-2-1,3-2-1,1-1-2,2-1 1,3-1-1,1-1 0,3-3-2,4-2-6,4-3-5,4-3-5,3-5-2,3-8 0,3-8 1,4-8 1,2-7-1,2-5 0,4-7-2,3-5-1,1-3 1,-3 1 0,-2 2 0,-1 0 2,-4 2 1,-3 3 3,-4 3 1,-4 3 3,-3 3 4,-1 3 4,0 3 5,-2 2 5,-1 5 8,-2 6 10,-2 6 11,-2 6 11,0 3 0,0 1-7,2 1-8,0 2-8,2 1-4,0 4-3,2 5-1,0 3-3,2 1-2,2-2-5,2-1-4,2-3-3,0 0-7,1-1-4,0 0-7,0 1-6,-1-1-7,1 1-9,0-1-7,0 0-9,-2-1 1,1-5 9,-2-3 10,0-4 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1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37866 28078 520,'-7'-8'8,"2"0"15,2 0 17,2 1 15,4-1 6,6 0-6,5 0-5,7 1-5,3 0-7,1 2-5,1 2-7,1 2-6,1 1-6,1 0-6,0 0-4,2 0-7,1 0-3,-1 0-2,0 0-3,1 0-1,-3 0-5,-3 2-8,-5 0-10,-3 2-7,-4 0-8,-1 1-6,-2 2-6,-2 0-6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1"/>
    </inkml:context>
    <inkml:brush xml:id="br0">
      <inkml:brushProperty name="width" value="0.04947" units="cm"/>
      <inkml:brushProperty name="height" value="0.04947" units="cm"/>
    </inkml:brush>
  </inkml:definitions>
  <inkml:trace contextRef="#ctx0" brushRef="#br0">38707 26915 444,'-15'-15'3,"2"1"6,3 1 7,1 1 5,2 5 11,1 11 17,0 12 16,2 10 16,1 6 0,0 4-16,2 3-17,0 2-17,1 4-10,0 2-5,0 3-5,0 4-5,0 0-6,-2-1-8,0-1-8,-2 0-8,1-6-4,1-8 0,0-9 1,2-9 0,-2-2-3,0 5-9,-3 5-7,-2 5-9,0-1-2,1-6 4,0-5 3,2-6 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2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41248 27116 498,'10'-7'104,"4"2"-21,3 2-19,5 2-22,1 2-11,-1 2-5,-1 2-3,-1 2-4,-1 1-3,-3 3-2,-1 2-2,-2 2-3,-3 1-2,-3 4-2,-2 4-2,-4 2-3,-4 3-1,-8 6-1,-6 4 0,-7 6 0,-4 0-3,-1-6-7,0-4-6,-2-5-6,1-5-3,1-1 3,3-4 2,2-3 2,0-2 3,3-1 3,0-1 3,1 0 3,1-3 4,2-1 3,3-2 4,1-2 4,5-2 6,6 0 8,7-2 7,8 0 8,4-1 0,5 0-4,3 0-7,5 0-5,2-1-6,4 0-3,3-2-5,2 0-3,1-1-3,0 0 1,-1 0 0,-2 0-1,1 1-6,-1 0-14,0 2-13,0 0-15,-3 1-7,-4 0 1,-5 0-1,-5 0 1,-3 0 2,-3-2 4,-1 0 4,-2-1 4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3"/>
    </inkml:context>
    <inkml:brush xml:id="br0">
      <inkml:brushProperty name="width" value="0.05483" units="cm"/>
      <inkml:brushProperty name="height" value="0.05483" units="cm"/>
    </inkml:brush>
  </inkml:definitions>
  <inkml:trace contextRef="#ctx0" brushRef="#br0">44056 27264 401,'-22'-14'3,"3"1"9,3 2 6,3 2 9,3 0 3,4-3 1,4-3 0,4-3 0,4-3-2,4 0-6,3 0-7,5-2-5,1-2-4,-1-1 0,-1-3 0,-1-1-1,-1 0 0,-1 3 1,0 3 1,-2 3 1,0 3 0,1 1 2,1 2 0,2 3 2,-1 1 0,-1 2 0,-1 2-1,0 3 0,-1 2 0,3 5-1,1 6 1,3 4-1,-1 5 1,-3 3-1,-3 4 1,-2 5 1,-3 2-1,-1 4 0,-1 3 0,0 3-1,-1 1 0,0 1-1,0 2-1,0 0 0,0 1-4,0-2-5,-1 0-5,1-2-5,0-1-5,-2-3-3,0-4-3,-2-2-4,0-4-3,0-5-2,0-5-3,0-5-1,1-5-5,0-6-8,2-6-8,0-6-7,0-3 2,0 1 12,-2-1 12,0 0 12,-1 0 6,2 1 2,0-1 0,2 0 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2:43"/>
    </inkml:context>
    <inkml:brush xml:id="br0">
      <inkml:brushProperty name="width" value="0.05719" units="cm"/>
      <inkml:brushProperty name="height" value="0.05719" units="cm"/>
    </inkml:brush>
  </inkml:definitions>
  <inkml:trace contextRef="#ctx0" brushRef="#br0">44305 26850 384,'7'-22'0,"-1"3"0,0 3 0,-2 3 0,0 1 0,0 2 0,0 1 0,0 1 0,0-2 3,2-2 6,0-3 5,2-3 6,-5 3 12,-9 12 19,-8 11 20,-9 10 19,-5 7 1,-1 4-16,0 5-17,-2 3-15,-3 5-14,-3 7-9,-4 8-11,-4 6-9,-5 5-12,-6 5-11,-5 3-13,-7 4-13,5-6-4,14-15 1,16-16 2,14-16 1,6-8 0,0-1-2,-1-1-3,-1 0-3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08"/>
    </inkml:context>
    <inkml:brush xml:id="br0">
      <inkml:brushProperty name="width" value="0.05174" units="cm"/>
      <inkml:brushProperty name="height" value="0.05174" units="cm"/>
    </inkml:brush>
  </inkml:definitions>
  <inkml:trace contextRef="#ctx0" brushRef="#br0">63679 4383 425,'0'-15'1,"0"0"4,0 2 3,0 1 4,-1 1 3,0 1 6,-2 0 6,0 2 5,0 3 7,0 6 6,2 6 8,0 6 7,1 3-1,0 1-12,0 1-9,0 1-12,0 1-7,-2 3-2,0 1-4,-1 3-3,-1 1-2,0 0-2,0 2 0,0 1-1,1 1-3,1 2-5,0 3-5,2 1-5,0 2-8,0 2-10,0 2-11,0 2-11,0 0-2,0-2 5,0-2 5,0-2 5,-1-4 1,0-8-3,-2-6-2,0-6-3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0"/>
    </inkml:context>
    <inkml:brush xml:id="br0">
      <inkml:brushProperty name="width" value="0.05565" units="cm"/>
      <inkml:brushProperty name="height" value="0.05565" units="cm"/>
    </inkml:brush>
  </inkml:definitions>
  <inkml:trace contextRef="#ctx0" brushRef="#br0">64705 4097 395,'-1'30'124,"-2"-4"-31,-2-2-33,-2-2-33,-1-3-16,-1 1-4,-2-1-3,0 1-2,0-2-3,1-3-2,0-3-3,2-2-1,1-2-4,0 1-3,2 1-3,1 2-4,-1-1 3,0-1 7,-2-1 8,0 0 7,-1-1 4,0-1-2,1 1-1,-1 0-1,2-3-5,4-4-8,4-6-7,4-4-8,2-3-1,-1 1 4,1-1 6,0 0 5,0 1 3,0 1 1,0 0 0,-1 2 1,3-1 1,2-3 1,3-4 1,3-2 0,2 0 1,-1 3-1,1 3-2,0 3 0,-2 1 1,-1 2 4,-3 1 2,-1 0 4,-2 2 4,0 0 4,-2 2 5,-1 0 6,-1 3 1,-2 2-3,-2 3 0,-2 4-3,-1 1-2,0 3-2,0 2-2,0 1-3,0 1-2,-2-1-2,-1 0-3,0-2-2,-1-1-3,0-1-2,0-1-3,1 0-2,3-7-6,7-9-10,9-10-11,8-9-9,2-4-1,0 3 7,-1 3 7,-1 3 8,-2 3 7,-3 3 4,-3 2 5,-2 4 5,-3 3 8,-3 2 12,-1 3 11,-2 4 13,0 2 0,0 1-10,1 3-11,2 2-9,1-2-11,1-5-8,3-4-10,2-6-8,1-3-5,3-3-1,2-4 0,1-2 0,0-1 0,-1-1 4,-2 0 3,-3 1 3,-1-1 3,-4 2 1,-3 1 2,-2 1 2,-3 2 13,-1 6 25,0 4 25,-2 6 24,0 3 5,0 1-15,0 3-14,0 2-15,1 1-14,0-1-11,2 1-13,0 0-12,2-2-5,2-1-2,2-3 1,2 0-1,1-3 0,3-1 2,1-1 1,3 0 0,0-2 4,-1-2 2,-1-2 4,0-2 3,-2-2 3,-1 0 0,-1-1 2,0-1 1,-2-3 1,-1-2 2,-1-3 1,0-3 2,-3-2 1,-1 1-1,-2-1 1,-2 1 0,-1 0 0,0 2 2,0 2 0,0 3 2,-2 1 2,-6 0 4,-4 2 5,-5 1 3,-2 1 0,3 2-6,1 2-5,3 2-6,0 1-4,0 0 0,0 0-1,1 0-2,-1 1-2,2 2-7,1 2-6,0 2-5,6-1-10,10-2-11,10-4-13,9-2-12,6-4 0,1-4 11,1-4 12,1-3 11,-1-4 8,0 0 4,-1-1 4,-1 0 5,-3-2 3,-3-1 2,-5-1 0,-3-1 2,-4 1 1,-3 3 0,-3 3 0,-2 3 1,-3 2 3,0 2 6,-2 3 6,0 1 7,-2 3 12,0 6 18,-2 4 17,0 6 18,-1 3 1,0 5-15,0 3-15,0 5-15,-1 2-10,0 3-4,-1 1-6,-1 2-4,-1 2-3,0 0-5,0 2-2,0 1-4,1 0-4,2 0-3,3 0-5,1 0-4,1 0-5,0-2-8,0 0-8,0-1-7,1-2-7,1-2-5,3-1-6,2-3-6,1-3 0,0-7 5,0-5 6,0-6 5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0"/>
    </inkml:context>
    <inkml:brush xml:id="br0">
      <inkml:brushProperty name="width" value="0.05414" units="cm"/>
      <inkml:brushProperty name="height" value="0.05414" units="cm"/>
    </inkml:brush>
  </inkml:definitions>
  <inkml:trace contextRef="#ctx0" brushRef="#br0">70661 4040 406,'7'-8'4,"-4"0"7,-2 0 8,-4 1 7,-1-1 8,0 0 4,0 0 7,1 0 5,-2 2 0,-2 2-5,-2 4-5,-2 3-6,-1 2-5,-1 5-6,-1 4-5,-1 3-6,-2 4-3,-2 3 0,-1 3-1,-3 3 0,0 2-1,1 0 0,1 2-1,1 1 0,2-2-2,3-2-2,3-3-2,2-3-2,3-3-4,1-1-3,0-2-4,2-3-4,4-1-6,10-2-7,8-3-6,9-1-8,6-6 0,4-8 3,4-9 5,4-9 3,2-4 5,-2 0 4,-1-1 3,0 1 3,-4 1 6,-7 5 6,-7 3 6,-7 5 7,-5 1 9,-3 2 12,-3 1 12,-2 1 12,-3 2 3,-2 7-4,-2 6-6,-2 6-6,-3 4-4,-2 3-6,-3 3-5,-3 3-5,-2 1-5,2 1-1,1-1-3,1 1-2,1-2-3,0 0-3,2-1-1,1-1-4,2-2-7,4-1-12,4-2-12,4-3-11,4-2-4,5-4 6,5-4 6,5-4 7,3-6 4,1-6 3,1-7 3,1-7 3,-2-4 3,-2-3 2,-3-1 3,-3-2 2,-3-1 1,-3 3 1,-2 2 1,-4 2 1,-2 1 2,-2 3 4,-3 1 3,0 3 5,-4 2 3,-2 2 1,-4 4 1,-2 3 1,-2 2 0,1 0-5,-1 2-4,0 1-4,-1 0-1,-1 2 1,-3 0 2,-1 2 0,-1 1-6,2 2-14,3 2-15,1 2-15,2 0-6,0-1 1,2-1 2,1 0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5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56950 1100 468,'-91'-155'27,"19"41"7,19 40 5,19 42 6,9 28 2,0 20-4,0 18-4,0 20-3,1 10-5,4 3-5,3 3-4,3 4-5,1 11-2,1 23 0,-1 22-1,1 22 1,1 12-1,3 3 0,3 3-1,4 4 0,1 4-4,0 6-5,0 7-7,0 6-6,0-5-4,0-16-2,0-15-1,0-15-1,0-18-5,0-19-7,0-18-7,0-19-7,-7-18-2,-11-15 0,-14-15 2,-11-16 1,-9-16 4,-3-16 8,-3-15 7,-2-15 8,2-11 5,9-2 5,10-3 4,10-3 4,7-2 5,6 0 6,7 0 7,6 0 5,6 1 3,6 4 0,7 3 0,6 3 1,9-1-3,13-2-3,12-3-3,13-3-3,7-1-5,4 4-5,3 3-5,3 3-6,1-1-5,1-2-9,-1-3-7,1-3-9,-3-6-1,-2-5 2,-3-7 3,-3-5 3,-6-6 2,-5-3 1,-7-3 1,-5-2 1,-6 0 1,-3 7 3,-3 6 2,-2 7 3,-5 8 2,-2 14 0,-3 11 0,-3 14 0,-4 11 13,-3 14 26,-3 11 25,-2 14 26,-5 16 4,-2 22-14,-3 22-17,-3 23-15,-7 10-11,-9 0-6,-10 0-8,-8 0-6,-1-7-9,9-11-12,10-14-10,10-11-11,18-23-5,28-31-1,28-31 1,29-31 0,10-15 3,-6 4 6,-6 3 6,-6 3 7,-9 7 5,-8 14 5,-10 11 6,-9 14 5,-15 18 4,-18 25 2,-19 25 3,-18 25 2,-15 10 1,-9-2-1,-10-3-1,-8-3-1,-4-6-3,3-5-3,3-7-4,4-5-3,2-6-3,4-3-3,3-3-2,3-2-3,1-3-1,1 1 0,-1-1 0,1 1-1,-3 1 1,-2 3 2,-3 3 0,-3 4 1,-1-1 1,4-3 0,3-3 0,3-2-1,3-6 3,3-6 4,3-6 5,4-6 6,13-9 6,26-8 8,24-10 10,26-9 8,18-10 0,13-9-6,12-10-7,13-8-8,1-1-4,-9 9-2,-10 10-4,-8 10-2,-12 11 1,-12 17 2,-13 15 3,-12 16 3,-15 12 1,-15 9-1,-15 10-1,-16 10-1,-13 5 0,-9 4 0,-10 3-1,-8 3-1,-11 3-2,-8 3-4,-10 3-5,-9 4-5,-7-4-4,-3-9-4,-3-10-3,-2-8-3,0-12-3,7-12 0,6-13-1,7-12-1,5-12-1,7-8-2,6-10-1,7-9-3,7-12 1,9-11 3,10-14 4,10-11 3,8-6 4,10 4 4,10 3 4,9 3 4,7 4 5,7 7 6,6 6 4,7 7 7,5 7 3,7 9 1,6 10 1,7 10 2,7 5-1,9 4 1,10 3-2,10 3 0,7 9 2,6 16 2,7 15 5,6 17 2,4 8-4,4 4-15,3 3-14,3 3-15,-4-4-4,-8-8 6,-10-10 4,-9-9 6,-13-9-12,-16-5-26,-15-7-27,-15-5-27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1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73651 5050 526,'21'0'5,"-3"0"9,-4 0 9,-4 0 9,-1 0 8,3 0 6,3 0 7,3 0 6,1 0-3,-1 0-9,-1 0-11,0 0-10,-3 3-8,-3 7-8,-3 8-8,-2 6-7,-5 4-5,-6 0 0,-6 2-1,-6 1-1,-3-1-3,-3-2-3,-1-1-5,-2-3-3,0-2-1,3-3 2,3-3 2,3-2 3,1-4 3,2-1 5,1-2 4,1-2 6,6-1 8,12 0 17,11-1 14,13 2 16,5-3 1,0-3-13,0-2-13,1-3-14,-1-1-7,0 2-2,0 2-3,0 2-2,-2 0-8,-5 0-15,-5-2-15,-5 0-15,-4-1-9,-1 0-3,-2 0-2,-2 1-3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1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75787 4811 517,'-6'7'10,"6"-2"20,4-3 21,6 0 19,5-4 4,9 0-11,7-3-12,8-2-12,5 0-8,2-1-6,2 0-5,2 1-6,-1-1-10,-2 2-11,-3 1-13,-4 1-13,-2 0-9,-3 2-3,-4 0-5,-2 2-4,-4 0-1,-5 0 3,-5 0 3,-4 0 4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2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76705 3652 470,'-15'-22'4,"4"5"5,3 3 7,3 4 7,1 5 9,2 6 13,0 6 12,2 6 13,-1 5 1,-2 5-12,-2 5-11,-2 4-12,0 6-9,0 5-8,2 4-9,1 6-7,-1 7-9,0 10-10,-2 12-12,0 11-9,-1 3-7,-1-4 0,-2-4-2,0-4 0,0-10-1,3-15-4,1-16-2,2-15-2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3"/>
    </inkml:context>
    <inkml:brush xml:id="br0">
      <inkml:brushProperty name="width" value="0.04186" units="cm"/>
      <inkml:brushProperty name="height" value="0.04186" units="cm"/>
    </inkml:brush>
  </inkml:definitions>
  <inkml:trace contextRef="#ctx0" brushRef="#br0">80786 3243 525,'9'-8'6,"4"2"13,2 1 11,3 1 13,1 1 2,-1 3-7,-1 4-8,-1 2-7,-1 3-4,0 2-2,-2 2-1,-1 1-1,-2 2-4,-2 0-4,-4-1-5,-2 1-5,-4 0-4,-2 1-2,-4 1-3,-2 1-2,-3 0-1,-3-1 1,-3-1 0,-3 0 2,-1-3 0,3-1 4,1-2 3,3-2 2,0-1 2,2-1 1,1 1 0,1 0 0,3 1 2,8 1 0,6 3 2,8 2 1,3 1 1,3-1 0,1 1 1,3 0 0,-1-1 2,-1-1 2,-3-1 2,-1-1 3,-3-1 1,-1 0 0,-2-2-1,-2 0 0,-3-1-1,-2 3-1,-4 2 0,-2 1-2,-4 2 0,-2 2-1,-3 0 0,-3 1-1,-3 0-1,0 1-2,-1-1-1,-1 1-1,-2-1-2,-3-1-4,-3-1-1,-2 0-3,-2-2-2,3-1 0,1-1-1,3-1 1,1-1-3,1-2-4,1-2-3,1-2-3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4"/>
    </inkml:context>
    <inkml:brush xml:id="br0">
      <inkml:brushProperty name="width" value="0.05523" units="cm"/>
      <inkml:brushProperty name="height" value="0.05523" units="cm"/>
    </inkml:brush>
  </inkml:definitions>
  <inkml:trace contextRef="#ctx0" brushRef="#br0">82659 3594 398,'14'-6'8,"-2"6"16,-4 4 17,-2 6 16,-5 3 2,-2 3-15,-5 3-12,-4 3-15,-3 2-8,-2-1-2,-1 1-4,-3-1-2,0 0-4,1-1-2,1-1-3,1-1-3,0-2-2,2-3-2,1-2-3,1-4-1,2-3-3,6-2-2,4-4-3,6-2-3,5-5 0,7-4 5,7-5 3,7-5 4,1-1 4,-3 3 5,-5 3 4,-3 3 4,-4 2 4,-3 2 4,-3 2 4,-2 2 4,-4 4 7,-1 4 8,-2 5 10,-2 6 8,0 1-2,0-1-16,2-1-15,0 0-15,3-3-11,2-3-5,3-2-6,3-4-5,4-2-3,4-4 1,3-2 1,4-3 1,1-2 3,-5 2 7,-3 1 8,-5 0 5,-2 4 11,-2 5 11,-3 4 13,-1 5 12,0 1-3,2-2-19,2-4-18,1-2-18,3-4-10,3-4-3,4-4-3,2-4-1,0-1 0,-2-1 6,-1 0 5,-2 1 5,-4 0 4,-3 2 3,-4 3 2,-4 1 3,-3 3 12,-3 4 22,0 4 20,-3 4 23,-1 3 4,0 3-12,0 4-10,0 2-13,-1 1-7,0 1-6,-1-1-4,-1 1-6,0-2-4,2-1-4,2-2-5,2-2-3,5-2-7,9-1-10,9-1-9,9 0-9,4-5-4,-3-5 0,-2-5 2,-1-7 0,-4-3 3,-3-1 4,-5-2 4,-3 1 3,-4-2 4,-2 2 3,-4 1 3,-2 1 3,-4 0 3,-2 1 4,-4-1 2,-2 1 3,-2 0 3,-2 4 4,0 3 2,-1 2 4,0 3 1,-1 0-1,0 2-1,1 1-2,-1 0-2,2 0-1,1 0-2,1 0-2,0 1-6,2 1-10,1 3-8,1 2-10,3 0-5,10-2 0,6-2 0,9-2 0,6-4 1,5-4 3,4-5 3,6-5 3,2-3 3,0 1 3,0-1 2,0 0 3,-1 0 2,-5-1 3,-4-1 2,-4-1 3,-4 0 3,-5 1 5,-4 1 4,-6 1 5,-3 2 2,-2 1 2,-3 2 2,0 3 2,-2 0 3,0 2 1,0 1 4,0 1 2,-2 6 5,0 13 9,-3 13 8,-2 13 9,-1 5-2,0 0-13,1-1-11,-1-2-12,0 2-9,0 2-6,0 4-7,0 2-5,1 0-7,2-6-6,3-4-5,1-5-5,2-4-6,1 0-5,3-1-4,2-1-6,1-3 1,2-3 5,0-4 4,2-5 6,-2-2-3,1-2-9,-2-2-9,0-2-10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5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89072 3200 475,'0'17'167,"0"3"-38,0 3-37,0 3-38,-1 2-22,0 1-7,-2 1-9,0 1-7,-2 2-9,0 6-8,-1 4-10,-2 6-8,1-3-3,1-10 3,0-10 3,2-9 4,-1-3-4,-2 4-11,-2 3-11,-1 4-10,-2 2-3,0-3 7,1-1 7,-1-3 7,1-3 6,0-6 4,2-6 5,1-6 4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6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89450 4212 559,'8'-8'9,"0"2"19,-1 1 18,1 1 19,1 0 3,2 0-11,1 0-12,3 0-11,2 0-8,1 0-4,3 0-5,1 1-5,1-1-4,-1 2-4,-1 0-6,-1 2-4,-1 0-4,-1 0-2,-1 0-3,0 0-3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6"/>
    </inkml:context>
    <inkml:brush xml:id="br0">
      <inkml:brushProperty name="width" value="0.06076" units="cm"/>
      <inkml:brushProperty name="height" value="0.06076" units="cm"/>
    </inkml:brush>
  </inkml:definitions>
  <inkml:trace contextRef="#ctx0" brushRef="#br0">90523 2367 362,'7'-14'2,"-3"1"4,-1 2 6,-1 2 3,-2 1 6,1 1 5,2-1 6,0 0 6,1 3 5,0 6 5,0 6 5,0 6 4,-1 5-2,0 8-9,-2 7-9,0 7-9,-1 5-6,0 4-2,0 4-3,0 4-2,-2 1-2,-2-1-2,-4-1-2,-2 0-1,-1-2-4,1-1-6,0-1-5,2 0-5,1 0-6,1 1-3,0 3-5,2 2-4,0 1-2,0 1 1,0 2 1,0 0 2,-1-2-2,-1-3-3,-3-4-4,-2-4-2,0-5 1,1-8 7,0-6 7,2-7 7,1-4-1,1-3-6,0-1-8,2-2-7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16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91381 4516 510,'10'-7'133,"4"2"-29,3 2-28,5 2-28,2 1-16,-1 0-6,1 0-6,-1 0-5,-1 1-3,-3 2-2,-3 2-3,-2 2-1,-4 2-5,-1 5-10,-2 4-7,-2 3-10,-4 2-1,-4-1 2,-5-1 4,-6-1 4,-3-1 2,-3-1 2,-3-1 2,-3 0 3,0-3 2,1-1 4,3-2 5,1-2 4,2-2 2,3 1 1,1 0 0,3 0 1,1 1-1,4 1-2,2 3-2,4 2-3,5-1-2,10-3 0,7-3-1,10-2-1,5-3-1,1-2 1,0-2 1,2-2-1,-2-1 1,-3 0-1,-5 0-1,-3 0 1,-3 0 0,1 0 2,-1 0 3,1 1 2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2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47756 27424 525,'-22'0'0,"5"0"0,3 0 0,4 0 0,7-1 10,10 0 22,9-2 20,11 0 21,6-1 4,4-2-14,4 0-13,4-1-14,2 0-10,-2 1-4,-1 0-6,0 2-4,0 2-7,0 4-7,1 4-10,2 4-7,-3 1-11,-6 1-11,-6-1-13,-5 1-11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6:36:06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58550 2300 415,'-36'-2'43,"28"-3"1,28-3 0,29-2 0,27-8-3,29-8-9,28-10-9,28-9-8,4-5-6,-18 0-3,-19 0-2,-18 0-3,-17 3-4,-11 6-6,-14 7-5,-11 6-5,-12 3-4,-9 0-4,-10 0-2,-8 0-2,-14-2-2,-15-3 4,-15-3 2,-16-2 2,-8-6 3,0-6 2,0-6 2,0-6 3,1-4 3,4 1 6,3-1 6,3 1 5,4 4 4,7 9 5,6 10 3,7 10 5,2 21 10,1 34 17,-1 35 17,1 35 17,-3 30 1,-2 29-15,-3 28-14,-3 28-16,-1 3-10,4-22-5,3-22-5,3-21-6,3-12-5,3 1-4,3-1-6,4 1-4,1-6-2,0-8 1,0-10 2,0-9 0,0-10-6,0-9-14,0-10-12,0-8-14,-8-28-6,-16-43 3,-15-44 3,-15-43 3,-7-35 4,3-25 7,3-25 7,4-25 6,5-2 5,10 22 2,10 22 2,9 23 1,6 20 8,3 23 9,3 22 11,4 22 11,7 8 6,13-2 2,12-3 3,13-3 2,10-2-4,10 0-11,10 0-9,9 0-12,4 0-5,1 0-4,-1 0-2,1 0-2,-1-2-4,1-3-5,-1-3-5,1-2-4,-9 2 1,-15 9 7,-15 10 8,-16 10 6,-15 10 4,-11 13 1,-14 12-1,-11 13 1,-17 18 5,-18 26 12,-19 24 10,-18 26 12,-12 12 3,-3 0-5,-3 0-5,-2 0-5,5-5-5,16-9-6,15-10-6,17-8-5,11-11-6,10-8-5,10-10-6,9-9-5,12-12-7,16-11-9,15-14-9,17-11-9,10-12 2,6-9 12,7-10 12,6-8 11,-1-1 8,-5 9 1,-7 10 3,-5 10 1,-6 5 2,-3 4 2,-3 3 1,-2 3 2,-6 4 1,-6 7 0,-6 6 0,-6 7 1,-6 2-2,-2 1-5,-3-1-3,-3 1-3,-4-4-3,-3-6-1,-3-6-1,-2-6-1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2"/>
    </inkml:context>
    <inkml:brush xml:id="br0">
      <inkml:brushProperty name="width" value="0.05136" units="cm"/>
      <inkml:brushProperty name="height" value="0.05136" units="cm"/>
    </inkml:brush>
  </inkml:definitions>
  <inkml:trace contextRef="#ctx0" brushRef="#br0">48894 26168 428,'-1'-29'3,"0"7"5,-2 5 7,0 7 5,-2 5 11,0 8 13,-1 6 15,-2 7 13,2 5 2,1 3-12,2 3-11,2 3-12,0 3-9,0 2-6,-2 4-6,0 3-7,-1 5-4,0 9-4,0 9-3,0 9-4,0 5-6,1 1-9,-1 1-8,0 0-10,0-1-6,2-7-6,0-6-6,2-5-6,0-8 0,0-10 3,0-10 4,0-9 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4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51970 26481 502,'2'-13'10,"6"3"21,4 4 20,5 4 21,4 3 4,3 2-13,3 2-13,3 2-12,0 1-9,-3 3-5,-4 2-5,-1 2-5,-5 2-3,-3 3-5,-4 3-3,-4 3-3,-5 3-4,-2 2-4,-5 4-2,-4 3-4,-4 0-3,-2 0-1,-3-1-2,-3-1-1,-2-3 0,-1-2 0,-1-3 1,0-3 1,-2-2 1,-1-1 3,-1-1 1,-1-1 3,0-2 2,1-5 2,2-3 3,0-4 2,2-2 3,5 0 3,3 0 4,5 0 2,5-2 5,10-4 6,8-4 5,9-4 7,6-1 0,5 2-6,3 3-4,4 1-7,2 1-5,1 2-7,-1 0-6,0 2-6,0 1-3,0 2 1,0 2 0,0 2 2,-2 0-7,-5-1-12,-5-1-13,-5 0-14,-4-1-5,-3 0 1,-3 0 2,-2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4"/>
    </inkml:context>
    <inkml:brush xml:id="br0">
      <inkml:brushProperty name="width" value="0.05752" units="cm"/>
      <inkml:brushProperty name="height" value="0.05752" units="cm"/>
    </inkml:brush>
  </inkml:definitions>
  <inkml:trace contextRef="#ctx0" brushRef="#br0">54841 26281 382,'-16'-13'8,"2"3"16,1 4 17,1 4 16,-1 3 3,0 4-9,-1 2-9,-1 3-10,-1 4-5,-1 2-2,-1 3-3,-1 3-2,-1 2 0,-1 1 0,-1 1 0,-1 1 0,1 1 1,3 4-3,3 3-1,3 3-1,1 2-3,2 1-2,1 4-3,1 1-3,1-1-1,2-1 0,2-2 2,2-1-1,3-4-4,6-2-12,4-3-10,5-3-10,4-5-9,3-4-4,3-4-5,3-6-6,1-3 0,0-2 2,0-3 3,1 0 3,-3-2 2,-4 0 4,-3 0 4,-5 0 3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5"/>
    </inkml:context>
    <inkml:brush xml:id="br0">
      <inkml:brushProperty name="width" value="0.05614" units="cm"/>
      <inkml:brushProperty name="height" value="0.05614" units="cm"/>
    </inkml:brush>
  </inkml:definitions>
  <inkml:trace contextRef="#ctx0" brushRef="#br0">56752 26796 391,'-1'-21'4,"0"3"6,-2 4 8,0 5 6,0 1 2,0 0-2,2 0-4,0 0-3,1 0-1,-2-1 5,0-2 2,-1 0 3,-1-1-1,2 1-3,0-1-6,2 0-4,-3 1 0,-4 1 1,-5 0 2,-5 2 3,-3 2-1,1 2-1,-1 4-3,1 3-3,-2 3 0,0 5-2,-1 5 1,0 5-2,-2 5 1,1 3 0,-1 4 1,1 4 0,1 3 0,3 1-1,3 0-1,3 2-1,2-2-1,2-2 0,2-4-1,2-2 0,4-4-3,6-5-5,6-5-4,6-5-5,4-7-4,4-10-4,4-10-4,5-9-4,1-7-2,0-3-3,0-2-1,1-4-3,-3 1 3,-4 4 5,-4 3 7,-3 5 6,-5 3 5,-3 5 6,-4 3 5,-4 4 4,-2 4 9,0 5 11,-1 2 10,2 5 12,-2 4 4,-1 6-3,0 4-3,-2 5-3,0 3-4,0 0-5,0 2-4,0 1-5,2 0-4,2-2-5,3 0-5,4-1-4,0-1-6,1-3-6,0-1-6,0-3-6,0-2-9,3-3-12,1-2-12,3-4-12,0-2-5,-3-2 1,-1-3 1,-2 0 2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5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59009 26862 540,'-15'-1'0,"4"0"0,3-2 0,3 0 0,2 0 10,3 0 19,4 2 19,2 0 20,6 0 3,8-2-12,7-2-13,8-1-13,5-2-7,0 2-5,2 1-4,0 1-4,0 0-4,-3 2-2,-4 0-4,-2 2-4,-3 0-5,-3 2-10,-4 0-8,-1 2-9,-5 0-8,-3 1-7,-4 1-6,-4 2-6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5"/>
    </inkml:context>
    <inkml:brush xml:id="br0">
      <inkml:brushProperty name="width" value="0.05902" units="cm"/>
      <inkml:brushProperty name="height" value="0.05902" units="cm"/>
    </inkml:brush>
  </inkml:definitions>
  <inkml:trace contextRef="#ctx0" brushRef="#br0">59839 26116 372,'-28'-42'22,"7"8"-3,7 9 0,7 9-3,2 7 9,2 6 18,-1 6 19,0 6 17,1 5 4,0 5-14,1 5-12,2 5-13,0 4-10,-2 6-8,-1 5-9,0 4-7,-1 4-8,-2 4-6,0 2-8,-1 3-6,-1 0-7,2-1-5,1-2-6,1-2-6,0-4-3,2-5-2,0-4-3,2-5-1,-1-7-1,0-6 0,-2-7 1,0-6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6"/>
    </inkml:context>
    <inkml:brush xml:id="br0">
      <inkml:brushProperty name="width" value="0.0619" units="cm"/>
      <inkml:brushProperty name="height" value="0.0619" units="cm"/>
    </inkml:brush>
  </inkml:definitions>
  <inkml:trace contextRef="#ctx0" brushRef="#br0">61624 25001 355,'-7'-29'7,"2"5"13,2 5 15,2 5 13,1 9 7,0 15-1,0 15 0,0 15 0,-1 7-4,0 0-5,-2 0-6,0 0-6,-2 0-5,0 2-5,-1 0-3,-1 2-5,-1 0-3,0 3-2,0 2-3,0 2-2,1-2-3,1-5-4,0-4-3,2-6-5,0-2-3,0 1-5,0-1-3,0 0-4,4-13-4,6-23-5,7-25-5,7-24-5,5-12 0,1 2 7,3 2 7,1 3 6,1 3 4,-2 7 2,0 8 3,-1 6 3,-2 6 5,-3 5 10,-3 4 9,-3 6 9,-2 4 6,-1 4 4,-1 4 3,0 4 3,-2 3 2,-1 5-1,0 3-2,-2 5-1,-1 2-2,-2 3-5,-3 1-3,0 2-4,-4 1-4,0-2-3,-3 0-3,-2-1-4,-3-1-3,-6-1-2,-4-2-2,-4 1-3,-5-4-4,-3-2-7,-3-2-8,-2-4-6,-3-3-5,-1-3-3,0-3-2,-2-2-4,4-3-5,8-1-12,8 0-10,7-1-10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7"/>
    </inkml:context>
    <inkml:brush xml:id="br0">
      <inkml:brushProperty name="width" value="0.05255" units="cm"/>
      <inkml:brushProperty name="height" value="0.05255" units="cm"/>
    </inkml:brush>
  </inkml:definitions>
  <inkml:trace contextRef="#ctx0" brushRef="#br0">64392 26116 418,'-12'-1'6,"6"-1"13,8 0 11,6-1 13,4-1 2,0 2-8,-1 0-8,1 2-8,2 2-3,3 4 1,5 4 1,3 3 1,1 3 1,-1 1 1,-3 2 1,-1 0 1,-3 2-1,-1 5-2,-3 3-3,-1 4-2,-3 3-3,-2 2-2,-4 2-3,-2 3-3,-6 1 0,-6 6 0,-7 2 1,-7 5 0,-5-1 1,-3-5-1,-2-4 1,-4-5-1,0-5-10,2-4-24,2-4-23,2-3-22,3-5-6,5-5 11,5-5 13,5-4 11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8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66183 26451 503,'-6'-7'5,"4"-1"9,4 0 10,4 0 10,4 1 5,3 1 3,5 0 2,3 2 2,6 0-1,5 0-3,6 0-6,6 1-3,3-1-6,-2 0-6,0 0-7,-2 0-6,-2 1-4,-6 2 1,-4 2 2,-5 2 0,-4 3-13,-4 4-25,-5 3-27,-3 5-25,-5 0-7,-4-2 12,-6-1 10,-4-2 13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8T14:33:28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66063 27562 561,'-21'-1'52,"8"-2"-4,7-2-4,7-1-4,7-2-2,11 0 0,9 0-1,11 1 0,3 0-3,-1 2-7,0 2-7,-1 2-7,2 2-6,6 2-4,5 2-3,7 2-6,-1 1-4,-8 1-6,-8 1-7,-8 1-5,-6 0-6,-3-1-5,-5 0-7,-3-2-4,-3-1-3,-1-2 4,-1-3 2,0 0 3</inkml:trace>
</inkml:ink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提升关键能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2"/>
            </p:custDataLst>
          </p:nvPr>
        </p:nvSpPr>
        <p:spPr>
          <a:xfrm>
            <a:off x="859536" y="320040"/>
            <a:ext cx="2523744" cy="53949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/>
            <a:r>
              <a:rPr lang="en-US" sz="2800" b="1" i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提升关键能力</a:t>
            </a:r>
            <a:endParaRPr lang="en-US" sz="2800"/>
          </a:p>
        </p:txBody>
      </p:sp>
      <p:pic>
        <p:nvPicPr>
          <p:cNvPr id="4" name="MasterShapeName?linknodeid=back_to_first_catalog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25912" y="6336792"/>
            <a:ext cx="1271016" cy="42976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88.xml"/><Relationship Id="rId18" Type="http://schemas.openxmlformats.org/officeDocument/2006/relationships/image" Target="../media/image694.png"/><Relationship Id="rId26" Type="http://schemas.openxmlformats.org/officeDocument/2006/relationships/image" Target="../media/image698.png"/><Relationship Id="rId21" Type="http://schemas.openxmlformats.org/officeDocument/2006/relationships/customXml" Target="../ink/ink692.xml"/><Relationship Id="rId34" Type="http://schemas.openxmlformats.org/officeDocument/2006/relationships/image" Target="../media/image702.png"/><Relationship Id="rId7" Type="http://schemas.openxmlformats.org/officeDocument/2006/relationships/customXml" Target="../ink/ink685.xml"/><Relationship Id="rId12" Type="http://schemas.openxmlformats.org/officeDocument/2006/relationships/image" Target="../media/image691.png"/><Relationship Id="rId17" Type="http://schemas.openxmlformats.org/officeDocument/2006/relationships/customXml" Target="../ink/ink690.xml"/><Relationship Id="rId25" Type="http://schemas.openxmlformats.org/officeDocument/2006/relationships/customXml" Target="../ink/ink694.xml"/><Relationship Id="rId33" Type="http://schemas.openxmlformats.org/officeDocument/2006/relationships/customXml" Target="../ink/ink698.xml"/><Relationship Id="rId38" Type="http://schemas.openxmlformats.org/officeDocument/2006/relationships/image" Target="../media/image704.png"/><Relationship Id="rId2" Type="http://schemas.openxmlformats.org/officeDocument/2006/relationships/image" Target="../media/image686.png"/><Relationship Id="rId16" Type="http://schemas.openxmlformats.org/officeDocument/2006/relationships/image" Target="../media/image693.png"/><Relationship Id="rId20" Type="http://schemas.openxmlformats.org/officeDocument/2006/relationships/image" Target="../media/image695.png"/><Relationship Id="rId29" Type="http://schemas.openxmlformats.org/officeDocument/2006/relationships/customXml" Target="../ink/ink6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8.png"/><Relationship Id="rId11" Type="http://schemas.openxmlformats.org/officeDocument/2006/relationships/customXml" Target="../ink/ink687.xml"/><Relationship Id="rId24" Type="http://schemas.openxmlformats.org/officeDocument/2006/relationships/image" Target="../media/image697.png"/><Relationship Id="rId32" Type="http://schemas.openxmlformats.org/officeDocument/2006/relationships/image" Target="../media/image701.png"/><Relationship Id="rId37" Type="http://schemas.openxmlformats.org/officeDocument/2006/relationships/customXml" Target="../ink/ink700.xml"/><Relationship Id="rId5" Type="http://schemas.openxmlformats.org/officeDocument/2006/relationships/customXml" Target="../ink/ink684.xml"/><Relationship Id="rId15" Type="http://schemas.openxmlformats.org/officeDocument/2006/relationships/customXml" Target="../ink/ink689.xml"/><Relationship Id="rId23" Type="http://schemas.openxmlformats.org/officeDocument/2006/relationships/customXml" Target="../ink/ink693.xml"/><Relationship Id="rId28" Type="http://schemas.openxmlformats.org/officeDocument/2006/relationships/image" Target="../media/image699.png"/><Relationship Id="rId36" Type="http://schemas.openxmlformats.org/officeDocument/2006/relationships/image" Target="../media/image703.png"/><Relationship Id="rId10" Type="http://schemas.openxmlformats.org/officeDocument/2006/relationships/image" Target="../media/image690.png"/><Relationship Id="rId19" Type="http://schemas.openxmlformats.org/officeDocument/2006/relationships/customXml" Target="../ink/ink691.xml"/><Relationship Id="rId31" Type="http://schemas.openxmlformats.org/officeDocument/2006/relationships/customXml" Target="../ink/ink697.xml"/><Relationship Id="rId4" Type="http://schemas.openxmlformats.org/officeDocument/2006/relationships/image" Target="../media/image687.png"/><Relationship Id="rId9" Type="http://schemas.openxmlformats.org/officeDocument/2006/relationships/customXml" Target="../ink/ink686.xml"/><Relationship Id="rId14" Type="http://schemas.openxmlformats.org/officeDocument/2006/relationships/image" Target="../media/image692.png"/><Relationship Id="rId22" Type="http://schemas.openxmlformats.org/officeDocument/2006/relationships/image" Target="../media/image696.png"/><Relationship Id="rId27" Type="http://schemas.openxmlformats.org/officeDocument/2006/relationships/customXml" Target="../ink/ink695.xml"/><Relationship Id="rId30" Type="http://schemas.openxmlformats.org/officeDocument/2006/relationships/image" Target="../media/image700.png"/><Relationship Id="rId35" Type="http://schemas.openxmlformats.org/officeDocument/2006/relationships/customXml" Target="../ink/ink699.xml"/><Relationship Id="rId8" Type="http://schemas.openxmlformats.org/officeDocument/2006/relationships/image" Target="../media/image689.png"/><Relationship Id="rId3" Type="http://schemas.openxmlformats.org/officeDocument/2006/relationships/customXml" Target="../ink/ink683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58.xml"/><Relationship Id="rId299" Type="http://schemas.openxmlformats.org/officeDocument/2006/relationships/image" Target="../media/image850.png"/><Relationship Id="rId21" Type="http://schemas.openxmlformats.org/officeDocument/2006/relationships/customXml" Target="../ink/ink710.xml"/><Relationship Id="rId63" Type="http://schemas.openxmlformats.org/officeDocument/2006/relationships/customXml" Target="../ink/ink731.xml"/><Relationship Id="rId159" Type="http://schemas.openxmlformats.org/officeDocument/2006/relationships/customXml" Target="../ink/ink779.xml"/><Relationship Id="rId324" Type="http://schemas.openxmlformats.org/officeDocument/2006/relationships/customXml" Target="../ink/ink862.xml"/><Relationship Id="rId170" Type="http://schemas.openxmlformats.org/officeDocument/2006/relationships/image" Target="../media/image786.png"/><Relationship Id="rId226" Type="http://schemas.openxmlformats.org/officeDocument/2006/relationships/customXml" Target="../ink/ink813.xml"/><Relationship Id="rId268" Type="http://schemas.openxmlformats.org/officeDocument/2006/relationships/customXml" Target="../ink/ink834.xml"/><Relationship Id="rId32" Type="http://schemas.openxmlformats.org/officeDocument/2006/relationships/image" Target="../media/image719.png"/><Relationship Id="rId74" Type="http://schemas.openxmlformats.org/officeDocument/2006/relationships/image" Target="../media/image740.png"/><Relationship Id="rId128" Type="http://schemas.openxmlformats.org/officeDocument/2006/relationships/image" Target="../media/image765.png"/><Relationship Id="rId335" Type="http://schemas.openxmlformats.org/officeDocument/2006/relationships/image" Target="../media/image868.png"/><Relationship Id="rId5" Type="http://schemas.openxmlformats.org/officeDocument/2006/relationships/customXml" Target="../ink/ink702.xml"/><Relationship Id="rId181" Type="http://schemas.openxmlformats.org/officeDocument/2006/relationships/customXml" Target="../ink/ink790.xml"/><Relationship Id="rId237" Type="http://schemas.openxmlformats.org/officeDocument/2006/relationships/image" Target="../media/image819.png"/><Relationship Id="rId279" Type="http://schemas.openxmlformats.org/officeDocument/2006/relationships/image" Target="../media/image840.png"/><Relationship Id="rId43" Type="http://schemas.openxmlformats.org/officeDocument/2006/relationships/customXml" Target="../ink/ink721.xml"/><Relationship Id="rId139" Type="http://schemas.openxmlformats.org/officeDocument/2006/relationships/customXml" Target="../ink/ink769.xml"/><Relationship Id="rId290" Type="http://schemas.openxmlformats.org/officeDocument/2006/relationships/customXml" Target="../ink/ink845.xml"/><Relationship Id="rId304" Type="http://schemas.openxmlformats.org/officeDocument/2006/relationships/customXml" Target="../ink/ink852.xml"/><Relationship Id="rId346" Type="http://schemas.openxmlformats.org/officeDocument/2006/relationships/customXml" Target="../ink/ink873.xml"/><Relationship Id="rId85" Type="http://schemas.openxmlformats.org/officeDocument/2006/relationships/customXml" Target="../ink/ink742.xml"/><Relationship Id="rId150" Type="http://schemas.openxmlformats.org/officeDocument/2006/relationships/image" Target="../media/image776.png"/><Relationship Id="rId192" Type="http://schemas.openxmlformats.org/officeDocument/2006/relationships/image" Target="../media/image797.png"/><Relationship Id="rId206" Type="http://schemas.openxmlformats.org/officeDocument/2006/relationships/customXml" Target="../ink/ink803.xml"/><Relationship Id="rId248" Type="http://schemas.openxmlformats.org/officeDocument/2006/relationships/customXml" Target="../ink/ink824.xml"/><Relationship Id="rId12" Type="http://schemas.openxmlformats.org/officeDocument/2006/relationships/image" Target="../media/image709.png"/><Relationship Id="rId108" Type="http://schemas.openxmlformats.org/officeDocument/2006/relationships/image" Target="../media/image755.png"/><Relationship Id="rId315" Type="http://schemas.openxmlformats.org/officeDocument/2006/relationships/image" Target="../media/image858.png"/><Relationship Id="rId54" Type="http://schemas.openxmlformats.org/officeDocument/2006/relationships/image" Target="../media/image730.png"/><Relationship Id="rId96" Type="http://schemas.openxmlformats.org/officeDocument/2006/relationships/image" Target="../media/image219.png"/><Relationship Id="rId161" Type="http://schemas.openxmlformats.org/officeDocument/2006/relationships/customXml" Target="../ink/ink780.xml"/><Relationship Id="rId217" Type="http://schemas.openxmlformats.org/officeDocument/2006/relationships/image" Target="../media/image809.png"/><Relationship Id="rId259" Type="http://schemas.openxmlformats.org/officeDocument/2006/relationships/image" Target="../media/image830.png"/><Relationship Id="rId23" Type="http://schemas.openxmlformats.org/officeDocument/2006/relationships/customXml" Target="../ink/ink711.xml"/><Relationship Id="rId119" Type="http://schemas.openxmlformats.org/officeDocument/2006/relationships/customXml" Target="../ink/ink759.xml"/><Relationship Id="rId270" Type="http://schemas.openxmlformats.org/officeDocument/2006/relationships/customXml" Target="../ink/ink835.xml"/><Relationship Id="rId326" Type="http://schemas.openxmlformats.org/officeDocument/2006/relationships/customXml" Target="../ink/ink863.xml"/><Relationship Id="rId65" Type="http://schemas.openxmlformats.org/officeDocument/2006/relationships/customXml" Target="../ink/ink732.xml"/><Relationship Id="rId130" Type="http://schemas.openxmlformats.org/officeDocument/2006/relationships/image" Target="../media/image766.png"/><Relationship Id="rId172" Type="http://schemas.openxmlformats.org/officeDocument/2006/relationships/image" Target="../media/image787.png"/><Relationship Id="rId228" Type="http://schemas.openxmlformats.org/officeDocument/2006/relationships/customXml" Target="../ink/ink814.xml"/><Relationship Id="rId281" Type="http://schemas.openxmlformats.org/officeDocument/2006/relationships/image" Target="../media/image841.png"/><Relationship Id="rId337" Type="http://schemas.openxmlformats.org/officeDocument/2006/relationships/image" Target="../media/image869.png"/><Relationship Id="rId34" Type="http://schemas.openxmlformats.org/officeDocument/2006/relationships/image" Target="../media/image720.png"/><Relationship Id="rId76" Type="http://schemas.openxmlformats.org/officeDocument/2006/relationships/image" Target="../media/image741.png"/><Relationship Id="rId141" Type="http://schemas.openxmlformats.org/officeDocument/2006/relationships/customXml" Target="../ink/ink770.xml"/><Relationship Id="rId7" Type="http://schemas.openxmlformats.org/officeDocument/2006/relationships/customXml" Target="../ink/ink703.xml"/><Relationship Id="rId183" Type="http://schemas.openxmlformats.org/officeDocument/2006/relationships/customXml" Target="../ink/ink791.xml"/><Relationship Id="rId239" Type="http://schemas.openxmlformats.org/officeDocument/2006/relationships/image" Target="../media/image820.png"/><Relationship Id="rId250" Type="http://schemas.openxmlformats.org/officeDocument/2006/relationships/customXml" Target="../ink/ink825.xml"/><Relationship Id="rId292" Type="http://schemas.openxmlformats.org/officeDocument/2006/relationships/customXml" Target="../ink/ink846.xml"/><Relationship Id="rId306" Type="http://schemas.openxmlformats.org/officeDocument/2006/relationships/customXml" Target="../ink/ink853.xml"/><Relationship Id="rId45" Type="http://schemas.openxmlformats.org/officeDocument/2006/relationships/customXml" Target="../ink/ink722.xml"/><Relationship Id="rId87" Type="http://schemas.openxmlformats.org/officeDocument/2006/relationships/customXml" Target="../ink/ink743.xml"/><Relationship Id="rId110" Type="http://schemas.openxmlformats.org/officeDocument/2006/relationships/image" Target="../media/image756.png"/><Relationship Id="rId152" Type="http://schemas.openxmlformats.org/officeDocument/2006/relationships/image" Target="../media/image777.png"/><Relationship Id="rId194" Type="http://schemas.openxmlformats.org/officeDocument/2006/relationships/image" Target="../media/image798.png"/><Relationship Id="rId208" Type="http://schemas.openxmlformats.org/officeDocument/2006/relationships/customXml" Target="../ink/ink804.xml"/><Relationship Id="rId261" Type="http://schemas.openxmlformats.org/officeDocument/2006/relationships/image" Target="../media/image831.png"/><Relationship Id="rId14" Type="http://schemas.openxmlformats.org/officeDocument/2006/relationships/image" Target="../media/image710.png"/><Relationship Id="rId35" Type="http://schemas.openxmlformats.org/officeDocument/2006/relationships/customXml" Target="../ink/ink717.xml"/><Relationship Id="rId56" Type="http://schemas.openxmlformats.org/officeDocument/2006/relationships/image" Target="../media/image731.png"/><Relationship Id="rId77" Type="http://schemas.openxmlformats.org/officeDocument/2006/relationships/customXml" Target="../ink/ink738.xml"/><Relationship Id="rId100" Type="http://schemas.openxmlformats.org/officeDocument/2006/relationships/image" Target="../media/image752.png"/><Relationship Id="rId282" Type="http://schemas.openxmlformats.org/officeDocument/2006/relationships/customXml" Target="../ink/ink841.xml"/><Relationship Id="rId317" Type="http://schemas.openxmlformats.org/officeDocument/2006/relationships/image" Target="../media/image859.png"/><Relationship Id="rId338" Type="http://schemas.openxmlformats.org/officeDocument/2006/relationships/customXml" Target="../ink/ink869.xml"/><Relationship Id="rId8" Type="http://schemas.openxmlformats.org/officeDocument/2006/relationships/image" Target="../media/image707.png"/><Relationship Id="rId98" Type="http://schemas.openxmlformats.org/officeDocument/2006/relationships/image" Target="../media/image751.png"/><Relationship Id="rId121" Type="http://schemas.openxmlformats.org/officeDocument/2006/relationships/customXml" Target="../ink/ink760.xml"/><Relationship Id="rId142" Type="http://schemas.openxmlformats.org/officeDocument/2006/relationships/image" Target="../media/image772.png"/><Relationship Id="rId163" Type="http://schemas.openxmlformats.org/officeDocument/2006/relationships/customXml" Target="../ink/ink781.xml"/><Relationship Id="rId184" Type="http://schemas.openxmlformats.org/officeDocument/2006/relationships/image" Target="../media/image793.png"/><Relationship Id="rId219" Type="http://schemas.openxmlformats.org/officeDocument/2006/relationships/image" Target="../media/image810.png"/><Relationship Id="rId230" Type="http://schemas.openxmlformats.org/officeDocument/2006/relationships/customXml" Target="../ink/ink815.xml"/><Relationship Id="rId251" Type="http://schemas.openxmlformats.org/officeDocument/2006/relationships/image" Target="../media/image826.png"/><Relationship Id="rId25" Type="http://schemas.openxmlformats.org/officeDocument/2006/relationships/customXml" Target="../ink/ink712.xml"/><Relationship Id="rId46" Type="http://schemas.openxmlformats.org/officeDocument/2006/relationships/image" Target="../media/image726.png"/><Relationship Id="rId67" Type="http://schemas.openxmlformats.org/officeDocument/2006/relationships/customXml" Target="../ink/ink733.xml"/><Relationship Id="rId272" Type="http://schemas.openxmlformats.org/officeDocument/2006/relationships/customXml" Target="../ink/ink836.xml"/><Relationship Id="rId293" Type="http://schemas.openxmlformats.org/officeDocument/2006/relationships/image" Target="../media/image847.png"/><Relationship Id="rId307" Type="http://schemas.openxmlformats.org/officeDocument/2006/relationships/image" Target="../media/image854.png"/><Relationship Id="rId328" Type="http://schemas.openxmlformats.org/officeDocument/2006/relationships/customXml" Target="../ink/ink864.xml"/><Relationship Id="rId88" Type="http://schemas.openxmlformats.org/officeDocument/2006/relationships/image" Target="../media/image747.png"/><Relationship Id="rId111" Type="http://schemas.openxmlformats.org/officeDocument/2006/relationships/customXml" Target="../ink/ink755.xml"/><Relationship Id="rId132" Type="http://schemas.openxmlformats.org/officeDocument/2006/relationships/image" Target="../media/image767.png"/><Relationship Id="rId153" Type="http://schemas.openxmlformats.org/officeDocument/2006/relationships/customXml" Target="../ink/ink776.xml"/><Relationship Id="rId174" Type="http://schemas.openxmlformats.org/officeDocument/2006/relationships/image" Target="../media/image788.png"/><Relationship Id="rId195" Type="http://schemas.openxmlformats.org/officeDocument/2006/relationships/customXml" Target="../ink/ink797.xml"/><Relationship Id="rId209" Type="http://schemas.openxmlformats.org/officeDocument/2006/relationships/image" Target="../media/image805.png"/><Relationship Id="rId220" Type="http://schemas.openxmlformats.org/officeDocument/2006/relationships/customXml" Target="../ink/ink810.xml"/><Relationship Id="rId241" Type="http://schemas.openxmlformats.org/officeDocument/2006/relationships/image" Target="../media/image821.png"/><Relationship Id="rId15" Type="http://schemas.openxmlformats.org/officeDocument/2006/relationships/customXml" Target="../ink/ink707.xml"/><Relationship Id="rId36" Type="http://schemas.openxmlformats.org/officeDocument/2006/relationships/image" Target="../media/image721.png"/><Relationship Id="rId57" Type="http://schemas.openxmlformats.org/officeDocument/2006/relationships/customXml" Target="../ink/ink728.xml"/><Relationship Id="rId262" Type="http://schemas.openxmlformats.org/officeDocument/2006/relationships/customXml" Target="../ink/ink831.xml"/><Relationship Id="rId283" Type="http://schemas.openxmlformats.org/officeDocument/2006/relationships/image" Target="../media/image842.png"/><Relationship Id="rId318" Type="http://schemas.openxmlformats.org/officeDocument/2006/relationships/customXml" Target="../ink/ink859.xml"/><Relationship Id="rId339" Type="http://schemas.openxmlformats.org/officeDocument/2006/relationships/image" Target="../media/image870.png"/><Relationship Id="rId78" Type="http://schemas.openxmlformats.org/officeDocument/2006/relationships/image" Target="../media/image742.png"/><Relationship Id="rId99" Type="http://schemas.openxmlformats.org/officeDocument/2006/relationships/customXml" Target="../ink/ink749.xml"/><Relationship Id="rId101" Type="http://schemas.openxmlformats.org/officeDocument/2006/relationships/customXml" Target="../ink/ink750.xml"/><Relationship Id="rId122" Type="http://schemas.openxmlformats.org/officeDocument/2006/relationships/image" Target="../media/image762.png"/><Relationship Id="rId143" Type="http://schemas.openxmlformats.org/officeDocument/2006/relationships/customXml" Target="../ink/ink771.xml"/><Relationship Id="rId164" Type="http://schemas.openxmlformats.org/officeDocument/2006/relationships/image" Target="../media/image783.png"/><Relationship Id="rId185" Type="http://schemas.openxmlformats.org/officeDocument/2006/relationships/customXml" Target="../ink/ink792.xml"/><Relationship Id="rId9" Type="http://schemas.openxmlformats.org/officeDocument/2006/relationships/customXml" Target="../ink/ink704.xml"/><Relationship Id="rId210" Type="http://schemas.openxmlformats.org/officeDocument/2006/relationships/customXml" Target="../ink/ink805.xml"/><Relationship Id="rId26" Type="http://schemas.openxmlformats.org/officeDocument/2006/relationships/image" Target="../media/image716.png"/><Relationship Id="rId231" Type="http://schemas.openxmlformats.org/officeDocument/2006/relationships/image" Target="../media/image816.png"/><Relationship Id="rId252" Type="http://schemas.openxmlformats.org/officeDocument/2006/relationships/customXml" Target="../ink/ink826.xml"/><Relationship Id="rId273" Type="http://schemas.openxmlformats.org/officeDocument/2006/relationships/image" Target="../media/image837.png"/><Relationship Id="rId294" Type="http://schemas.openxmlformats.org/officeDocument/2006/relationships/customXml" Target="../ink/ink847.xml"/><Relationship Id="rId308" Type="http://schemas.openxmlformats.org/officeDocument/2006/relationships/customXml" Target="../ink/ink854.xml"/><Relationship Id="rId329" Type="http://schemas.openxmlformats.org/officeDocument/2006/relationships/image" Target="../media/image865.png"/><Relationship Id="rId47" Type="http://schemas.openxmlformats.org/officeDocument/2006/relationships/customXml" Target="../ink/ink723.xml"/><Relationship Id="rId68" Type="http://schemas.openxmlformats.org/officeDocument/2006/relationships/image" Target="../media/image737.png"/><Relationship Id="rId89" Type="http://schemas.openxmlformats.org/officeDocument/2006/relationships/customXml" Target="../ink/ink744.xml"/><Relationship Id="rId112" Type="http://schemas.openxmlformats.org/officeDocument/2006/relationships/image" Target="../media/image757.png"/><Relationship Id="rId133" Type="http://schemas.openxmlformats.org/officeDocument/2006/relationships/customXml" Target="../ink/ink766.xml"/><Relationship Id="rId154" Type="http://schemas.openxmlformats.org/officeDocument/2006/relationships/image" Target="../media/image778.png"/><Relationship Id="rId175" Type="http://schemas.openxmlformats.org/officeDocument/2006/relationships/customXml" Target="../ink/ink787.xml"/><Relationship Id="rId340" Type="http://schemas.openxmlformats.org/officeDocument/2006/relationships/customXml" Target="../ink/ink870.xml"/><Relationship Id="rId196" Type="http://schemas.openxmlformats.org/officeDocument/2006/relationships/image" Target="../media/image799.png"/><Relationship Id="rId200" Type="http://schemas.openxmlformats.org/officeDocument/2006/relationships/customXml" Target="../ink/ink800.xml"/><Relationship Id="rId16" Type="http://schemas.openxmlformats.org/officeDocument/2006/relationships/image" Target="../media/image711.png"/><Relationship Id="rId221" Type="http://schemas.openxmlformats.org/officeDocument/2006/relationships/image" Target="../media/image811.png"/><Relationship Id="rId242" Type="http://schemas.openxmlformats.org/officeDocument/2006/relationships/customXml" Target="../ink/ink821.xml"/><Relationship Id="rId263" Type="http://schemas.openxmlformats.org/officeDocument/2006/relationships/image" Target="../media/image832.png"/><Relationship Id="rId284" Type="http://schemas.openxmlformats.org/officeDocument/2006/relationships/customXml" Target="../ink/ink842.xml"/><Relationship Id="rId319" Type="http://schemas.openxmlformats.org/officeDocument/2006/relationships/image" Target="../media/image860.png"/><Relationship Id="rId37" Type="http://schemas.openxmlformats.org/officeDocument/2006/relationships/customXml" Target="../ink/ink718.xml"/><Relationship Id="rId58" Type="http://schemas.openxmlformats.org/officeDocument/2006/relationships/image" Target="../media/image732.png"/><Relationship Id="rId79" Type="http://schemas.openxmlformats.org/officeDocument/2006/relationships/customXml" Target="../ink/ink739.xml"/><Relationship Id="rId102" Type="http://schemas.openxmlformats.org/officeDocument/2006/relationships/image" Target="../media/image753.png"/><Relationship Id="rId123" Type="http://schemas.openxmlformats.org/officeDocument/2006/relationships/customXml" Target="../ink/ink761.xml"/><Relationship Id="rId144" Type="http://schemas.openxmlformats.org/officeDocument/2006/relationships/image" Target="../media/image773.png"/><Relationship Id="rId330" Type="http://schemas.openxmlformats.org/officeDocument/2006/relationships/customXml" Target="../ink/ink865.xml"/><Relationship Id="rId90" Type="http://schemas.openxmlformats.org/officeDocument/2006/relationships/image" Target="../media/image748.png"/><Relationship Id="rId165" Type="http://schemas.openxmlformats.org/officeDocument/2006/relationships/customXml" Target="../ink/ink782.xml"/><Relationship Id="rId186" Type="http://schemas.openxmlformats.org/officeDocument/2006/relationships/image" Target="../media/image794.png"/><Relationship Id="rId211" Type="http://schemas.openxmlformats.org/officeDocument/2006/relationships/image" Target="../media/image806.png"/><Relationship Id="rId232" Type="http://schemas.openxmlformats.org/officeDocument/2006/relationships/customXml" Target="../ink/ink816.xml"/><Relationship Id="rId253" Type="http://schemas.openxmlformats.org/officeDocument/2006/relationships/image" Target="../media/image827.png"/><Relationship Id="rId274" Type="http://schemas.openxmlformats.org/officeDocument/2006/relationships/customXml" Target="../ink/ink837.xml"/><Relationship Id="rId295" Type="http://schemas.openxmlformats.org/officeDocument/2006/relationships/image" Target="../media/image848.png"/><Relationship Id="rId309" Type="http://schemas.openxmlformats.org/officeDocument/2006/relationships/image" Target="../media/image855.png"/><Relationship Id="rId27" Type="http://schemas.openxmlformats.org/officeDocument/2006/relationships/customXml" Target="../ink/ink713.xml"/><Relationship Id="rId48" Type="http://schemas.openxmlformats.org/officeDocument/2006/relationships/image" Target="../media/image727.png"/><Relationship Id="rId69" Type="http://schemas.openxmlformats.org/officeDocument/2006/relationships/customXml" Target="../ink/ink734.xml"/><Relationship Id="rId113" Type="http://schemas.openxmlformats.org/officeDocument/2006/relationships/customXml" Target="../ink/ink756.xml"/><Relationship Id="rId134" Type="http://schemas.openxmlformats.org/officeDocument/2006/relationships/image" Target="../media/image768.png"/><Relationship Id="rId320" Type="http://schemas.openxmlformats.org/officeDocument/2006/relationships/customXml" Target="../ink/ink860.xml"/><Relationship Id="rId80" Type="http://schemas.openxmlformats.org/officeDocument/2006/relationships/image" Target="../media/image743.png"/><Relationship Id="rId155" Type="http://schemas.openxmlformats.org/officeDocument/2006/relationships/customXml" Target="../ink/ink777.xml"/><Relationship Id="rId176" Type="http://schemas.openxmlformats.org/officeDocument/2006/relationships/image" Target="../media/image789.png"/><Relationship Id="rId197" Type="http://schemas.openxmlformats.org/officeDocument/2006/relationships/customXml" Target="../ink/ink798.xml"/><Relationship Id="rId341" Type="http://schemas.openxmlformats.org/officeDocument/2006/relationships/image" Target="../media/image871.png"/><Relationship Id="rId201" Type="http://schemas.openxmlformats.org/officeDocument/2006/relationships/image" Target="../media/image801.png"/><Relationship Id="rId222" Type="http://schemas.openxmlformats.org/officeDocument/2006/relationships/customXml" Target="../ink/ink811.xml"/><Relationship Id="rId243" Type="http://schemas.openxmlformats.org/officeDocument/2006/relationships/image" Target="../media/image822.png"/><Relationship Id="rId264" Type="http://schemas.openxmlformats.org/officeDocument/2006/relationships/customXml" Target="../ink/ink832.xml"/><Relationship Id="rId285" Type="http://schemas.openxmlformats.org/officeDocument/2006/relationships/image" Target="../media/image843.png"/><Relationship Id="rId17" Type="http://schemas.openxmlformats.org/officeDocument/2006/relationships/customXml" Target="../ink/ink708.xml"/><Relationship Id="rId38" Type="http://schemas.openxmlformats.org/officeDocument/2006/relationships/image" Target="../media/image722.png"/><Relationship Id="rId59" Type="http://schemas.openxmlformats.org/officeDocument/2006/relationships/customXml" Target="../ink/ink729.xml"/><Relationship Id="rId103" Type="http://schemas.openxmlformats.org/officeDocument/2006/relationships/customXml" Target="../ink/ink751.xml"/><Relationship Id="rId124" Type="http://schemas.openxmlformats.org/officeDocument/2006/relationships/image" Target="../media/image763.png"/><Relationship Id="rId310" Type="http://schemas.openxmlformats.org/officeDocument/2006/relationships/customXml" Target="../ink/ink855.xml"/><Relationship Id="rId70" Type="http://schemas.openxmlformats.org/officeDocument/2006/relationships/image" Target="../media/image738.png"/><Relationship Id="rId91" Type="http://schemas.openxmlformats.org/officeDocument/2006/relationships/customXml" Target="../ink/ink745.xml"/><Relationship Id="rId145" Type="http://schemas.openxmlformats.org/officeDocument/2006/relationships/customXml" Target="../ink/ink772.xml"/><Relationship Id="rId166" Type="http://schemas.openxmlformats.org/officeDocument/2006/relationships/image" Target="../media/image784.png"/><Relationship Id="rId187" Type="http://schemas.openxmlformats.org/officeDocument/2006/relationships/customXml" Target="../ink/ink793.xml"/><Relationship Id="rId331" Type="http://schemas.openxmlformats.org/officeDocument/2006/relationships/image" Target="../media/image866.png"/><Relationship Id="rId1" Type="http://schemas.openxmlformats.org/officeDocument/2006/relationships/tags" Target="../tags/tag86.xml"/><Relationship Id="rId212" Type="http://schemas.openxmlformats.org/officeDocument/2006/relationships/customXml" Target="../ink/ink806.xml"/><Relationship Id="rId233" Type="http://schemas.openxmlformats.org/officeDocument/2006/relationships/image" Target="../media/image817.png"/><Relationship Id="rId254" Type="http://schemas.openxmlformats.org/officeDocument/2006/relationships/customXml" Target="../ink/ink827.xml"/><Relationship Id="rId28" Type="http://schemas.openxmlformats.org/officeDocument/2006/relationships/image" Target="../media/image717.png"/><Relationship Id="rId49" Type="http://schemas.openxmlformats.org/officeDocument/2006/relationships/customXml" Target="../ink/ink724.xml"/><Relationship Id="rId114" Type="http://schemas.openxmlformats.org/officeDocument/2006/relationships/image" Target="../media/image758.png"/><Relationship Id="rId275" Type="http://schemas.openxmlformats.org/officeDocument/2006/relationships/image" Target="../media/image838.png"/><Relationship Id="rId296" Type="http://schemas.openxmlformats.org/officeDocument/2006/relationships/customXml" Target="../ink/ink848.xml"/><Relationship Id="rId300" Type="http://schemas.openxmlformats.org/officeDocument/2006/relationships/customXml" Target="../ink/ink850.xml"/><Relationship Id="rId60" Type="http://schemas.openxmlformats.org/officeDocument/2006/relationships/image" Target="../media/image733.png"/><Relationship Id="rId81" Type="http://schemas.openxmlformats.org/officeDocument/2006/relationships/customXml" Target="../ink/ink740.xml"/><Relationship Id="rId135" Type="http://schemas.openxmlformats.org/officeDocument/2006/relationships/customXml" Target="../ink/ink767.xml"/><Relationship Id="rId156" Type="http://schemas.openxmlformats.org/officeDocument/2006/relationships/image" Target="../media/image779.png"/><Relationship Id="rId177" Type="http://schemas.openxmlformats.org/officeDocument/2006/relationships/customXml" Target="../ink/ink788.xml"/><Relationship Id="rId198" Type="http://schemas.openxmlformats.org/officeDocument/2006/relationships/image" Target="../media/image800.png"/><Relationship Id="rId321" Type="http://schemas.openxmlformats.org/officeDocument/2006/relationships/image" Target="../media/image861.png"/><Relationship Id="rId342" Type="http://schemas.openxmlformats.org/officeDocument/2006/relationships/customXml" Target="../ink/ink871.xml"/><Relationship Id="rId202" Type="http://schemas.openxmlformats.org/officeDocument/2006/relationships/customXml" Target="../ink/ink801.xml"/><Relationship Id="rId223" Type="http://schemas.openxmlformats.org/officeDocument/2006/relationships/image" Target="../media/image812.png"/><Relationship Id="rId244" Type="http://schemas.openxmlformats.org/officeDocument/2006/relationships/customXml" Target="../ink/ink822.xml"/><Relationship Id="rId18" Type="http://schemas.openxmlformats.org/officeDocument/2006/relationships/image" Target="../media/image712.png"/><Relationship Id="rId39" Type="http://schemas.openxmlformats.org/officeDocument/2006/relationships/customXml" Target="../ink/ink719.xml"/><Relationship Id="rId265" Type="http://schemas.openxmlformats.org/officeDocument/2006/relationships/image" Target="../media/image833.png"/><Relationship Id="rId286" Type="http://schemas.openxmlformats.org/officeDocument/2006/relationships/customXml" Target="../ink/ink843.xml"/><Relationship Id="rId50" Type="http://schemas.openxmlformats.org/officeDocument/2006/relationships/image" Target="../media/image728.png"/><Relationship Id="rId104" Type="http://schemas.openxmlformats.org/officeDocument/2006/relationships/image" Target="../media/image754.png"/><Relationship Id="rId125" Type="http://schemas.openxmlformats.org/officeDocument/2006/relationships/customXml" Target="../ink/ink762.xml"/><Relationship Id="rId146" Type="http://schemas.openxmlformats.org/officeDocument/2006/relationships/image" Target="../media/image774.png"/><Relationship Id="rId167" Type="http://schemas.openxmlformats.org/officeDocument/2006/relationships/customXml" Target="../ink/ink783.xml"/><Relationship Id="rId188" Type="http://schemas.openxmlformats.org/officeDocument/2006/relationships/image" Target="../media/image795.png"/><Relationship Id="rId311" Type="http://schemas.openxmlformats.org/officeDocument/2006/relationships/image" Target="../media/image856.png"/><Relationship Id="rId332" Type="http://schemas.openxmlformats.org/officeDocument/2006/relationships/customXml" Target="../ink/ink866.xml"/><Relationship Id="rId71" Type="http://schemas.openxmlformats.org/officeDocument/2006/relationships/customXml" Target="../ink/ink735.xml"/><Relationship Id="rId92" Type="http://schemas.openxmlformats.org/officeDocument/2006/relationships/image" Target="../media/image749.png"/><Relationship Id="rId213" Type="http://schemas.openxmlformats.org/officeDocument/2006/relationships/image" Target="../media/image807.png"/><Relationship Id="rId234" Type="http://schemas.openxmlformats.org/officeDocument/2006/relationships/customXml" Target="../ink/ink81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714.xml"/><Relationship Id="rId255" Type="http://schemas.openxmlformats.org/officeDocument/2006/relationships/image" Target="../media/image828.png"/><Relationship Id="rId276" Type="http://schemas.openxmlformats.org/officeDocument/2006/relationships/customXml" Target="../ink/ink838.xml"/><Relationship Id="rId297" Type="http://schemas.openxmlformats.org/officeDocument/2006/relationships/image" Target="../media/image849.png"/><Relationship Id="rId40" Type="http://schemas.openxmlformats.org/officeDocument/2006/relationships/image" Target="../media/image723.png"/><Relationship Id="rId115" Type="http://schemas.openxmlformats.org/officeDocument/2006/relationships/customXml" Target="../ink/ink757.xml"/><Relationship Id="rId136" Type="http://schemas.openxmlformats.org/officeDocument/2006/relationships/image" Target="../media/image769.png"/><Relationship Id="rId157" Type="http://schemas.openxmlformats.org/officeDocument/2006/relationships/customXml" Target="../ink/ink778.xml"/><Relationship Id="rId178" Type="http://schemas.openxmlformats.org/officeDocument/2006/relationships/image" Target="../media/image790.png"/><Relationship Id="rId301" Type="http://schemas.openxmlformats.org/officeDocument/2006/relationships/image" Target="../media/image851.png"/><Relationship Id="rId322" Type="http://schemas.openxmlformats.org/officeDocument/2006/relationships/customXml" Target="../ink/ink861.xml"/><Relationship Id="rId343" Type="http://schemas.openxmlformats.org/officeDocument/2006/relationships/image" Target="../media/image872.png"/><Relationship Id="rId61" Type="http://schemas.openxmlformats.org/officeDocument/2006/relationships/customXml" Target="../ink/ink730.xml"/><Relationship Id="rId82" Type="http://schemas.openxmlformats.org/officeDocument/2006/relationships/image" Target="../media/image744.png"/><Relationship Id="rId199" Type="http://schemas.openxmlformats.org/officeDocument/2006/relationships/customXml" Target="../ink/ink799.xml"/><Relationship Id="rId203" Type="http://schemas.openxmlformats.org/officeDocument/2006/relationships/image" Target="../media/image802.png"/><Relationship Id="rId19" Type="http://schemas.openxmlformats.org/officeDocument/2006/relationships/customXml" Target="../ink/ink709.xml"/><Relationship Id="rId224" Type="http://schemas.openxmlformats.org/officeDocument/2006/relationships/customXml" Target="../ink/ink812.xml"/><Relationship Id="rId245" Type="http://schemas.openxmlformats.org/officeDocument/2006/relationships/image" Target="../media/image823.png"/><Relationship Id="rId266" Type="http://schemas.openxmlformats.org/officeDocument/2006/relationships/customXml" Target="../ink/ink833.xml"/><Relationship Id="rId287" Type="http://schemas.openxmlformats.org/officeDocument/2006/relationships/image" Target="../media/image844.png"/><Relationship Id="rId30" Type="http://schemas.openxmlformats.org/officeDocument/2006/relationships/image" Target="../media/image718.png"/><Relationship Id="rId105" Type="http://schemas.openxmlformats.org/officeDocument/2006/relationships/customXml" Target="../ink/ink752.xml"/><Relationship Id="rId126" Type="http://schemas.openxmlformats.org/officeDocument/2006/relationships/image" Target="../media/image764.png"/><Relationship Id="rId147" Type="http://schemas.openxmlformats.org/officeDocument/2006/relationships/customXml" Target="../ink/ink773.xml"/><Relationship Id="rId168" Type="http://schemas.openxmlformats.org/officeDocument/2006/relationships/image" Target="../media/image785.png"/><Relationship Id="rId312" Type="http://schemas.openxmlformats.org/officeDocument/2006/relationships/customXml" Target="../ink/ink856.xml"/><Relationship Id="rId333" Type="http://schemas.openxmlformats.org/officeDocument/2006/relationships/image" Target="../media/image867.png"/><Relationship Id="rId51" Type="http://schemas.openxmlformats.org/officeDocument/2006/relationships/customXml" Target="../ink/ink725.xml"/><Relationship Id="rId72" Type="http://schemas.openxmlformats.org/officeDocument/2006/relationships/image" Target="../media/image739.png"/><Relationship Id="rId93" Type="http://schemas.openxmlformats.org/officeDocument/2006/relationships/customXml" Target="../ink/ink746.xml"/><Relationship Id="rId189" Type="http://schemas.openxmlformats.org/officeDocument/2006/relationships/customXml" Target="../ink/ink794.xml"/><Relationship Id="rId3" Type="http://schemas.openxmlformats.org/officeDocument/2006/relationships/customXml" Target="../ink/ink701.xml"/><Relationship Id="rId214" Type="http://schemas.openxmlformats.org/officeDocument/2006/relationships/customXml" Target="../ink/ink807.xml"/><Relationship Id="rId235" Type="http://schemas.openxmlformats.org/officeDocument/2006/relationships/image" Target="../media/image818.png"/><Relationship Id="rId256" Type="http://schemas.openxmlformats.org/officeDocument/2006/relationships/customXml" Target="../ink/ink828.xml"/><Relationship Id="rId277" Type="http://schemas.openxmlformats.org/officeDocument/2006/relationships/image" Target="../media/image839.png"/><Relationship Id="rId298" Type="http://schemas.openxmlformats.org/officeDocument/2006/relationships/customXml" Target="../ink/ink849.xml"/><Relationship Id="rId116" Type="http://schemas.openxmlformats.org/officeDocument/2006/relationships/image" Target="../media/image759.png"/><Relationship Id="rId137" Type="http://schemas.openxmlformats.org/officeDocument/2006/relationships/customXml" Target="../ink/ink768.xml"/><Relationship Id="rId158" Type="http://schemas.openxmlformats.org/officeDocument/2006/relationships/image" Target="../media/image780.png"/><Relationship Id="rId302" Type="http://schemas.openxmlformats.org/officeDocument/2006/relationships/customXml" Target="../ink/ink851.xml"/><Relationship Id="rId323" Type="http://schemas.openxmlformats.org/officeDocument/2006/relationships/image" Target="../media/image862.png"/><Relationship Id="rId344" Type="http://schemas.openxmlformats.org/officeDocument/2006/relationships/customXml" Target="../ink/ink872.xml"/><Relationship Id="rId20" Type="http://schemas.openxmlformats.org/officeDocument/2006/relationships/image" Target="../media/image713.png"/><Relationship Id="rId41" Type="http://schemas.openxmlformats.org/officeDocument/2006/relationships/customXml" Target="../ink/ink720.xml"/><Relationship Id="rId62" Type="http://schemas.openxmlformats.org/officeDocument/2006/relationships/image" Target="../media/image734.png"/><Relationship Id="rId83" Type="http://schemas.openxmlformats.org/officeDocument/2006/relationships/customXml" Target="../ink/ink741.xml"/><Relationship Id="rId179" Type="http://schemas.openxmlformats.org/officeDocument/2006/relationships/customXml" Target="../ink/ink789.xml"/><Relationship Id="rId190" Type="http://schemas.openxmlformats.org/officeDocument/2006/relationships/image" Target="../media/image796.png"/><Relationship Id="rId204" Type="http://schemas.openxmlformats.org/officeDocument/2006/relationships/customXml" Target="../ink/ink802.xml"/><Relationship Id="rId225" Type="http://schemas.openxmlformats.org/officeDocument/2006/relationships/image" Target="../media/image813.png"/><Relationship Id="rId246" Type="http://schemas.openxmlformats.org/officeDocument/2006/relationships/customXml" Target="../ink/ink823.xml"/><Relationship Id="rId267" Type="http://schemas.openxmlformats.org/officeDocument/2006/relationships/image" Target="../media/image834.png"/><Relationship Id="rId288" Type="http://schemas.openxmlformats.org/officeDocument/2006/relationships/customXml" Target="../ink/ink844.xml"/><Relationship Id="rId106" Type="http://schemas.openxmlformats.org/officeDocument/2006/relationships/image" Target="../media/image6.png"/><Relationship Id="rId127" Type="http://schemas.openxmlformats.org/officeDocument/2006/relationships/customXml" Target="../ink/ink763.xml"/><Relationship Id="rId313" Type="http://schemas.openxmlformats.org/officeDocument/2006/relationships/image" Target="../media/image857.png"/><Relationship Id="rId10" Type="http://schemas.openxmlformats.org/officeDocument/2006/relationships/image" Target="../media/image708.png"/><Relationship Id="rId31" Type="http://schemas.openxmlformats.org/officeDocument/2006/relationships/customXml" Target="../ink/ink715.xml"/><Relationship Id="rId52" Type="http://schemas.openxmlformats.org/officeDocument/2006/relationships/image" Target="../media/image729.png"/><Relationship Id="rId73" Type="http://schemas.openxmlformats.org/officeDocument/2006/relationships/customXml" Target="../ink/ink736.xml"/><Relationship Id="rId94" Type="http://schemas.openxmlformats.org/officeDocument/2006/relationships/image" Target="../media/image750.png"/><Relationship Id="rId148" Type="http://schemas.openxmlformats.org/officeDocument/2006/relationships/image" Target="../media/image775.png"/><Relationship Id="rId169" Type="http://schemas.openxmlformats.org/officeDocument/2006/relationships/customXml" Target="../ink/ink784.xml"/><Relationship Id="rId334" Type="http://schemas.openxmlformats.org/officeDocument/2006/relationships/customXml" Target="../ink/ink867.xml"/><Relationship Id="rId4" Type="http://schemas.openxmlformats.org/officeDocument/2006/relationships/image" Target="../media/image705.png"/><Relationship Id="rId180" Type="http://schemas.openxmlformats.org/officeDocument/2006/relationships/image" Target="../media/image791.png"/><Relationship Id="rId215" Type="http://schemas.openxmlformats.org/officeDocument/2006/relationships/image" Target="../media/image808.png"/><Relationship Id="rId236" Type="http://schemas.openxmlformats.org/officeDocument/2006/relationships/customXml" Target="../ink/ink818.xml"/><Relationship Id="rId257" Type="http://schemas.openxmlformats.org/officeDocument/2006/relationships/image" Target="../media/image829.png"/><Relationship Id="rId278" Type="http://schemas.openxmlformats.org/officeDocument/2006/relationships/customXml" Target="../ink/ink839.xml"/><Relationship Id="rId303" Type="http://schemas.openxmlformats.org/officeDocument/2006/relationships/image" Target="../media/image852.png"/><Relationship Id="rId42" Type="http://schemas.openxmlformats.org/officeDocument/2006/relationships/image" Target="../media/image724.png"/><Relationship Id="rId84" Type="http://schemas.openxmlformats.org/officeDocument/2006/relationships/image" Target="../media/image745.png"/><Relationship Id="rId138" Type="http://schemas.openxmlformats.org/officeDocument/2006/relationships/image" Target="../media/image770.png"/><Relationship Id="rId345" Type="http://schemas.openxmlformats.org/officeDocument/2006/relationships/image" Target="../media/image873.png"/><Relationship Id="rId191" Type="http://schemas.openxmlformats.org/officeDocument/2006/relationships/customXml" Target="../ink/ink795.xml"/><Relationship Id="rId205" Type="http://schemas.openxmlformats.org/officeDocument/2006/relationships/image" Target="../media/image803.png"/><Relationship Id="rId247" Type="http://schemas.openxmlformats.org/officeDocument/2006/relationships/image" Target="../media/image824.png"/><Relationship Id="rId107" Type="http://schemas.openxmlformats.org/officeDocument/2006/relationships/customXml" Target="../ink/ink753.xml"/><Relationship Id="rId289" Type="http://schemas.openxmlformats.org/officeDocument/2006/relationships/image" Target="../media/image845.png"/><Relationship Id="rId11" Type="http://schemas.openxmlformats.org/officeDocument/2006/relationships/customXml" Target="../ink/ink705.xml"/><Relationship Id="rId53" Type="http://schemas.openxmlformats.org/officeDocument/2006/relationships/customXml" Target="../ink/ink726.xml"/><Relationship Id="rId149" Type="http://schemas.openxmlformats.org/officeDocument/2006/relationships/customXml" Target="../ink/ink774.xml"/><Relationship Id="rId314" Type="http://schemas.openxmlformats.org/officeDocument/2006/relationships/customXml" Target="../ink/ink857.xml"/><Relationship Id="rId95" Type="http://schemas.openxmlformats.org/officeDocument/2006/relationships/customXml" Target="../ink/ink747.xml"/><Relationship Id="rId160" Type="http://schemas.openxmlformats.org/officeDocument/2006/relationships/image" Target="../media/image781.png"/><Relationship Id="rId216" Type="http://schemas.openxmlformats.org/officeDocument/2006/relationships/customXml" Target="../ink/ink808.xml"/><Relationship Id="rId258" Type="http://schemas.openxmlformats.org/officeDocument/2006/relationships/customXml" Target="../ink/ink829.xml"/><Relationship Id="rId22" Type="http://schemas.openxmlformats.org/officeDocument/2006/relationships/image" Target="../media/image714.png"/><Relationship Id="rId64" Type="http://schemas.openxmlformats.org/officeDocument/2006/relationships/image" Target="../media/image735.png"/><Relationship Id="rId118" Type="http://schemas.openxmlformats.org/officeDocument/2006/relationships/image" Target="../media/image760.png"/><Relationship Id="rId325" Type="http://schemas.openxmlformats.org/officeDocument/2006/relationships/image" Target="../media/image863.png"/><Relationship Id="rId171" Type="http://schemas.openxmlformats.org/officeDocument/2006/relationships/customXml" Target="../ink/ink785.xml"/><Relationship Id="rId227" Type="http://schemas.openxmlformats.org/officeDocument/2006/relationships/image" Target="../media/image814.png"/><Relationship Id="rId269" Type="http://schemas.openxmlformats.org/officeDocument/2006/relationships/image" Target="../media/image835.png"/><Relationship Id="rId33" Type="http://schemas.openxmlformats.org/officeDocument/2006/relationships/customXml" Target="../ink/ink716.xml"/><Relationship Id="rId129" Type="http://schemas.openxmlformats.org/officeDocument/2006/relationships/customXml" Target="../ink/ink764.xml"/><Relationship Id="rId280" Type="http://schemas.openxmlformats.org/officeDocument/2006/relationships/customXml" Target="../ink/ink840.xml"/><Relationship Id="rId336" Type="http://schemas.openxmlformats.org/officeDocument/2006/relationships/customXml" Target="../ink/ink868.xml"/><Relationship Id="rId75" Type="http://schemas.openxmlformats.org/officeDocument/2006/relationships/customXml" Target="../ink/ink737.xml"/><Relationship Id="rId140" Type="http://schemas.openxmlformats.org/officeDocument/2006/relationships/image" Target="../media/image771.png"/><Relationship Id="rId182" Type="http://schemas.openxmlformats.org/officeDocument/2006/relationships/image" Target="../media/image792.png"/><Relationship Id="rId6" Type="http://schemas.openxmlformats.org/officeDocument/2006/relationships/image" Target="../media/image706.png"/><Relationship Id="rId238" Type="http://schemas.openxmlformats.org/officeDocument/2006/relationships/customXml" Target="../ink/ink819.xml"/><Relationship Id="rId291" Type="http://schemas.openxmlformats.org/officeDocument/2006/relationships/image" Target="../media/image846.png"/><Relationship Id="rId305" Type="http://schemas.openxmlformats.org/officeDocument/2006/relationships/image" Target="../media/image853.png"/><Relationship Id="rId347" Type="http://schemas.openxmlformats.org/officeDocument/2006/relationships/image" Target="../media/image874.png"/><Relationship Id="rId44" Type="http://schemas.openxmlformats.org/officeDocument/2006/relationships/image" Target="../media/image725.png"/><Relationship Id="rId86" Type="http://schemas.openxmlformats.org/officeDocument/2006/relationships/image" Target="../media/image746.png"/><Relationship Id="rId151" Type="http://schemas.openxmlformats.org/officeDocument/2006/relationships/customXml" Target="../ink/ink775.xml"/><Relationship Id="rId193" Type="http://schemas.openxmlformats.org/officeDocument/2006/relationships/customXml" Target="../ink/ink796.xml"/><Relationship Id="rId207" Type="http://schemas.openxmlformats.org/officeDocument/2006/relationships/image" Target="../media/image804.png"/><Relationship Id="rId249" Type="http://schemas.openxmlformats.org/officeDocument/2006/relationships/image" Target="../media/image825.png"/><Relationship Id="rId13" Type="http://schemas.openxmlformats.org/officeDocument/2006/relationships/customXml" Target="../ink/ink706.xml"/><Relationship Id="rId109" Type="http://schemas.openxmlformats.org/officeDocument/2006/relationships/customXml" Target="../ink/ink754.xml"/><Relationship Id="rId260" Type="http://schemas.openxmlformats.org/officeDocument/2006/relationships/customXml" Target="../ink/ink830.xml"/><Relationship Id="rId316" Type="http://schemas.openxmlformats.org/officeDocument/2006/relationships/customXml" Target="../ink/ink858.xml"/><Relationship Id="rId55" Type="http://schemas.openxmlformats.org/officeDocument/2006/relationships/customXml" Target="../ink/ink727.xml"/><Relationship Id="rId97" Type="http://schemas.openxmlformats.org/officeDocument/2006/relationships/customXml" Target="../ink/ink748.xml"/><Relationship Id="rId120" Type="http://schemas.openxmlformats.org/officeDocument/2006/relationships/image" Target="../media/image761.png"/><Relationship Id="rId162" Type="http://schemas.openxmlformats.org/officeDocument/2006/relationships/image" Target="../media/image782.png"/><Relationship Id="rId218" Type="http://schemas.openxmlformats.org/officeDocument/2006/relationships/customXml" Target="../ink/ink809.xml"/><Relationship Id="rId271" Type="http://schemas.openxmlformats.org/officeDocument/2006/relationships/image" Target="../media/image836.png"/><Relationship Id="rId24" Type="http://schemas.openxmlformats.org/officeDocument/2006/relationships/image" Target="../media/image715.png"/><Relationship Id="rId66" Type="http://schemas.openxmlformats.org/officeDocument/2006/relationships/image" Target="../media/image736.png"/><Relationship Id="rId131" Type="http://schemas.openxmlformats.org/officeDocument/2006/relationships/customXml" Target="../ink/ink765.xml"/><Relationship Id="rId327" Type="http://schemas.openxmlformats.org/officeDocument/2006/relationships/image" Target="../media/image864.png"/><Relationship Id="rId173" Type="http://schemas.openxmlformats.org/officeDocument/2006/relationships/customXml" Target="../ink/ink786.xml"/><Relationship Id="rId229" Type="http://schemas.openxmlformats.org/officeDocument/2006/relationships/image" Target="../media/image815.png"/><Relationship Id="rId240" Type="http://schemas.openxmlformats.org/officeDocument/2006/relationships/customXml" Target="../ink/ink820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31.png"/><Relationship Id="rId299" Type="http://schemas.openxmlformats.org/officeDocument/2006/relationships/image" Target="../media/image1022.png"/><Relationship Id="rId21" Type="http://schemas.openxmlformats.org/officeDocument/2006/relationships/customXml" Target="../ink/ink883.xml"/><Relationship Id="rId63" Type="http://schemas.openxmlformats.org/officeDocument/2006/relationships/customXml" Target="../ink/ink904.xml"/><Relationship Id="rId159" Type="http://schemas.openxmlformats.org/officeDocument/2006/relationships/image" Target="../media/image952.png"/><Relationship Id="rId324" Type="http://schemas.openxmlformats.org/officeDocument/2006/relationships/customXml" Target="../ink/ink1035.xml"/><Relationship Id="rId170" Type="http://schemas.openxmlformats.org/officeDocument/2006/relationships/customXml" Target="../ink/ink958.xml"/><Relationship Id="rId226" Type="http://schemas.openxmlformats.org/officeDocument/2006/relationships/customXml" Target="../ink/ink986.xml"/><Relationship Id="rId268" Type="http://schemas.openxmlformats.org/officeDocument/2006/relationships/customXml" Target="../ink/ink1007.xml"/><Relationship Id="rId32" Type="http://schemas.openxmlformats.org/officeDocument/2006/relationships/image" Target="../media/image889.png"/><Relationship Id="rId74" Type="http://schemas.openxmlformats.org/officeDocument/2006/relationships/image" Target="../media/image910.png"/><Relationship Id="rId128" Type="http://schemas.openxmlformats.org/officeDocument/2006/relationships/customXml" Target="../ink/ink937.xml"/><Relationship Id="rId5" Type="http://schemas.openxmlformats.org/officeDocument/2006/relationships/customXml" Target="../ink/ink875.xml"/><Relationship Id="rId181" Type="http://schemas.openxmlformats.org/officeDocument/2006/relationships/image" Target="../media/image963.png"/><Relationship Id="rId237" Type="http://schemas.openxmlformats.org/officeDocument/2006/relationships/image" Target="../media/image991.png"/><Relationship Id="rId279" Type="http://schemas.openxmlformats.org/officeDocument/2006/relationships/image" Target="../media/image1012.png"/><Relationship Id="rId43" Type="http://schemas.openxmlformats.org/officeDocument/2006/relationships/customXml" Target="../ink/ink894.xml"/><Relationship Id="rId139" Type="http://schemas.openxmlformats.org/officeDocument/2006/relationships/image" Target="../media/image942.png"/><Relationship Id="rId290" Type="http://schemas.openxmlformats.org/officeDocument/2006/relationships/customXml" Target="../ink/ink1018.xml"/><Relationship Id="rId304" Type="http://schemas.openxmlformats.org/officeDocument/2006/relationships/customXml" Target="../ink/ink1025.xml"/><Relationship Id="rId85" Type="http://schemas.openxmlformats.org/officeDocument/2006/relationships/customXml" Target="../ink/ink915.xml"/><Relationship Id="rId150" Type="http://schemas.openxmlformats.org/officeDocument/2006/relationships/customXml" Target="../ink/ink948.xml"/><Relationship Id="rId192" Type="http://schemas.openxmlformats.org/officeDocument/2006/relationships/customXml" Target="../ink/ink969.xml"/><Relationship Id="rId206" Type="http://schemas.openxmlformats.org/officeDocument/2006/relationships/customXml" Target="../ink/ink976.xml"/><Relationship Id="rId248" Type="http://schemas.openxmlformats.org/officeDocument/2006/relationships/customXml" Target="../ink/ink997.xml"/><Relationship Id="rId12" Type="http://schemas.openxmlformats.org/officeDocument/2006/relationships/image" Target="../media/image879.png"/><Relationship Id="rId108" Type="http://schemas.openxmlformats.org/officeDocument/2006/relationships/customXml" Target="../ink/ink927.xml"/><Relationship Id="rId315" Type="http://schemas.openxmlformats.org/officeDocument/2006/relationships/image" Target="../media/image1030.png"/><Relationship Id="rId54" Type="http://schemas.openxmlformats.org/officeDocument/2006/relationships/image" Target="../media/image900.png"/><Relationship Id="rId96" Type="http://schemas.openxmlformats.org/officeDocument/2006/relationships/customXml" Target="../ink/ink921.xml"/><Relationship Id="rId161" Type="http://schemas.openxmlformats.org/officeDocument/2006/relationships/image" Target="../media/image953.png"/><Relationship Id="rId217" Type="http://schemas.openxmlformats.org/officeDocument/2006/relationships/image" Target="../media/image981.png"/><Relationship Id="rId259" Type="http://schemas.openxmlformats.org/officeDocument/2006/relationships/image" Target="../media/image1002.png"/><Relationship Id="rId23" Type="http://schemas.openxmlformats.org/officeDocument/2006/relationships/customXml" Target="../ink/ink884.xml"/><Relationship Id="rId119" Type="http://schemas.openxmlformats.org/officeDocument/2006/relationships/image" Target="../media/image932.png"/><Relationship Id="rId270" Type="http://schemas.openxmlformats.org/officeDocument/2006/relationships/customXml" Target="../ink/ink1008.xml"/><Relationship Id="rId326" Type="http://schemas.openxmlformats.org/officeDocument/2006/relationships/customXml" Target="../ink/ink1036.xml"/><Relationship Id="rId65" Type="http://schemas.openxmlformats.org/officeDocument/2006/relationships/customXml" Target="../ink/ink905.xml"/><Relationship Id="rId130" Type="http://schemas.openxmlformats.org/officeDocument/2006/relationships/customXml" Target="../ink/ink938.xml"/><Relationship Id="rId172" Type="http://schemas.openxmlformats.org/officeDocument/2006/relationships/customXml" Target="../ink/ink959.xml"/><Relationship Id="rId228" Type="http://schemas.openxmlformats.org/officeDocument/2006/relationships/customXml" Target="../ink/ink987.xml"/><Relationship Id="rId281" Type="http://schemas.openxmlformats.org/officeDocument/2006/relationships/image" Target="../media/image1013.png"/><Relationship Id="rId34" Type="http://schemas.openxmlformats.org/officeDocument/2006/relationships/image" Target="../media/image890.png"/><Relationship Id="rId76" Type="http://schemas.openxmlformats.org/officeDocument/2006/relationships/image" Target="../media/image911.png"/><Relationship Id="rId141" Type="http://schemas.openxmlformats.org/officeDocument/2006/relationships/image" Target="../media/image943.png"/><Relationship Id="rId7" Type="http://schemas.openxmlformats.org/officeDocument/2006/relationships/customXml" Target="../ink/ink876.xml"/><Relationship Id="rId162" Type="http://schemas.openxmlformats.org/officeDocument/2006/relationships/customXml" Target="../ink/ink954.xml"/><Relationship Id="rId183" Type="http://schemas.openxmlformats.org/officeDocument/2006/relationships/image" Target="../media/image964.png"/><Relationship Id="rId218" Type="http://schemas.openxmlformats.org/officeDocument/2006/relationships/customXml" Target="../ink/ink982.xml"/><Relationship Id="rId239" Type="http://schemas.openxmlformats.org/officeDocument/2006/relationships/image" Target="../media/image992.png"/><Relationship Id="rId250" Type="http://schemas.openxmlformats.org/officeDocument/2006/relationships/customXml" Target="../ink/ink998.xml"/><Relationship Id="rId271" Type="http://schemas.openxmlformats.org/officeDocument/2006/relationships/image" Target="../media/image1008.png"/><Relationship Id="rId292" Type="http://schemas.openxmlformats.org/officeDocument/2006/relationships/customXml" Target="../ink/ink1019.xml"/><Relationship Id="rId306" Type="http://schemas.openxmlformats.org/officeDocument/2006/relationships/customXml" Target="../ink/ink1026.xml"/><Relationship Id="rId24" Type="http://schemas.openxmlformats.org/officeDocument/2006/relationships/image" Target="../media/image885.png"/><Relationship Id="rId45" Type="http://schemas.openxmlformats.org/officeDocument/2006/relationships/customXml" Target="../ink/ink895.xml"/><Relationship Id="rId66" Type="http://schemas.openxmlformats.org/officeDocument/2006/relationships/image" Target="../media/image906.png"/><Relationship Id="rId87" Type="http://schemas.openxmlformats.org/officeDocument/2006/relationships/customXml" Target="../ink/ink916.xml"/><Relationship Id="rId110" Type="http://schemas.openxmlformats.org/officeDocument/2006/relationships/customXml" Target="../ink/ink928.xml"/><Relationship Id="rId131" Type="http://schemas.openxmlformats.org/officeDocument/2006/relationships/image" Target="../media/image938.png"/><Relationship Id="rId327" Type="http://schemas.openxmlformats.org/officeDocument/2006/relationships/image" Target="../media/image1036.png"/><Relationship Id="rId152" Type="http://schemas.openxmlformats.org/officeDocument/2006/relationships/customXml" Target="../ink/ink949.xml"/><Relationship Id="rId173" Type="http://schemas.openxmlformats.org/officeDocument/2006/relationships/image" Target="../media/image959.png"/><Relationship Id="rId194" Type="http://schemas.openxmlformats.org/officeDocument/2006/relationships/customXml" Target="../ink/ink970.xml"/><Relationship Id="rId208" Type="http://schemas.openxmlformats.org/officeDocument/2006/relationships/customXml" Target="../ink/ink977.xml"/><Relationship Id="rId229" Type="http://schemas.openxmlformats.org/officeDocument/2006/relationships/image" Target="../media/image987.png"/><Relationship Id="rId240" Type="http://schemas.openxmlformats.org/officeDocument/2006/relationships/customXml" Target="../ink/ink993.xml"/><Relationship Id="rId261" Type="http://schemas.openxmlformats.org/officeDocument/2006/relationships/image" Target="../media/image1003.png"/><Relationship Id="rId14" Type="http://schemas.openxmlformats.org/officeDocument/2006/relationships/image" Target="../media/image880.png"/><Relationship Id="rId35" Type="http://schemas.openxmlformats.org/officeDocument/2006/relationships/customXml" Target="../ink/ink890.xml"/><Relationship Id="rId56" Type="http://schemas.openxmlformats.org/officeDocument/2006/relationships/image" Target="../media/image901.png"/><Relationship Id="rId77" Type="http://schemas.openxmlformats.org/officeDocument/2006/relationships/customXml" Target="../ink/ink911.xml"/><Relationship Id="rId100" Type="http://schemas.openxmlformats.org/officeDocument/2006/relationships/customXml" Target="../ink/ink923.xml"/><Relationship Id="rId282" Type="http://schemas.openxmlformats.org/officeDocument/2006/relationships/customXml" Target="../ink/ink1014.xml"/><Relationship Id="rId317" Type="http://schemas.openxmlformats.org/officeDocument/2006/relationships/image" Target="../media/image1031.png"/><Relationship Id="rId8" Type="http://schemas.openxmlformats.org/officeDocument/2006/relationships/image" Target="../media/image877.png"/><Relationship Id="rId98" Type="http://schemas.openxmlformats.org/officeDocument/2006/relationships/customXml" Target="../ink/ink922.xml"/><Relationship Id="rId121" Type="http://schemas.openxmlformats.org/officeDocument/2006/relationships/image" Target="../media/image933.png"/><Relationship Id="rId142" Type="http://schemas.openxmlformats.org/officeDocument/2006/relationships/customXml" Target="../ink/ink944.xml"/><Relationship Id="rId163" Type="http://schemas.openxmlformats.org/officeDocument/2006/relationships/image" Target="../media/image954.png"/><Relationship Id="rId184" Type="http://schemas.openxmlformats.org/officeDocument/2006/relationships/customXml" Target="../ink/ink965.xml"/><Relationship Id="rId219" Type="http://schemas.openxmlformats.org/officeDocument/2006/relationships/image" Target="../media/image982.png"/><Relationship Id="rId230" Type="http://schemas.openxmlformats.org/officeDocument/2006/relationships/customXml" Target="../ink/ink988.xml"/><Relationship Id="rId251" Type="http://schemas.openxmlformats.org/officeDocument/2006/relationships/image" Target="../media/image998.png"/><Relationship Id="rId25" Type="http://schemas.openxmlformats.org/officeDocument/2006/relationships/customXml" Target="../ink/ink885.xml"/><Relationship Id="rId46" Type="http://schemas.openxmlformats.org/officeDocument/2006/relationships/image" Target="../media/image896.png"/><Relationship Id="rId67" Type="http://schemas.openxmlformats.org/officeDocument/2006/relationships/customXml" Target="../ink/ink906.xml"/><Relationship Id="rId272" Type="http://schemas.openxmlformats.org/officeDocument/2006/relationships/customXml" Target="../ink/ink1009.xml"/><Relationship Id="rId293" Type="http://schemas.openxmlformats.org/officeDocument/2006/relationships/image" Target="../media/image1019.png"/><Relationship Id="rId307" Type="http://schemas.openxmlformats.org/officeDocument/2006/relationships/image" Target="../media/image1026.png"/><Relationship Id="rId88" Type="http://schemas.openxmlformats.org/officeDocument/2006/relationships/image" Target="../media/image917.png"/><Relationship Id="rId111" Type="http://schemas.openxmlformats.org/officeDocument/2006/relationships/image" Target="../media/image928.png"/><Relationship Id="rId132" Type="http://schemas.openxmlformats.org/officeDocument/2006/relationships/customXml" Target="../ink/ink939.xml"/><Relationship Id="rId153" Type="http://schemas.openxmlformats.org/officeDocument/2006/relationships/image" Target="../media/image949.png"/><Relationship Id="rId174" Type="http://schemas.openxmlformats.org/officeDocument/2006/relationships/customXml" Target="../ink/ink960.xml"/><Relationship Id="rId195" Type="http://schemas.openxmlformats.org/officeDocument/2006/relationships/image" Target="../media/image970.png"/><Relationship Id="rId209" Type="http://schemas.openxmlformats.org/officeDocument/2006/relationships/image" Target="../media/image977.png"/><Relationship Id="rId220" Type="http://schemas.openxmlformats.org/officeDocument/2006/relationships/customXml" Target="../ink/ink983.xml"/><Relationship Id="rId241" Type="http://schemas.openxmlformats.org/officeDocument/2006/relationships/image" Target="../media/image993.png"/><Relationship Id="rId15" Type="http://schemas.openxmlformats.org/officeDocument/2006/relationships/customXml" Target="../ink/ink880.xml"/><Relationship Id="rId36" Type="http://schemas.openxmlformats.org/officeDocument/2006/relationships/image" Target="../media/image891.png"/><Relationship Id="rId57" Type="http://schemas.openxmlformats.org/officeDocument/2006/relationships/customXml" Target="../ink/ink901.xml"/><Relationship Id="rId262" Type="http://schemas.openxmlformats.org/officeDocument/2006/relationships/customXml" Target="../ink/ink1004.xml"/><Relationship Id="rId283" Type="http://schemas.openxmlformats.org/officeDocument/2006/relationships/image" Target="../media/image1014.png"/><Relationship Id="rId318" Type="http://schemas.openxmlformats.org/officeDocument/2006/relationships/customXml" Target="../ink/ink1032.xml"/><Relationship Id="rId78" Type="http://schemas.openxmlformats.org/officeDocument/2006/relationships/image" Target="../media/image912.png"/><Relationship Id="rId99" Type="http://schemas.openxmlformats.org/officeDocument/2006/relationships/image" Target="../media/image922.png"/><Relationship Id="rId101" Type="http://schemas.openxmlformats.org/officeDocument/2006/relationships/image" Target="../media/image923.png"/><Relationship Id="rId122" Type="http://schemas.openxmlformats.org/officeDocument/2006/relationships/customXml" Target="../ink/ink934.xml"/><Relationship Id="rId143" Type="http://schemas.openxmlformats.org/officeDocument/2006/relationships/image" Target="../media/image944.png"/><Relationship Id="rId164" Type="http://schemas.openxmlformats.org/officeDocument/2006/relationships/customXml" Target="../ink/ink955.xml"/><Relationship Id="rId185" Type="http://schemas.openxmlformats.org/officeDocument/2006/relationships/image" Target="../media/image965.png"/><Relationship Id="rId9" Type="http://schemas.openxmlformats.org/officeDocument/2006/relationships/customXml" Target="../ink/ink877.xml"/><Relationship Id="rId210" Type="http://schemas.openxmlformats.org/officeDocument/2006/relationships/customXml" Target="../ink/ink978.xml"/><Relationship Id="rId26" Type="http://schemas.openxmlformats.org/officeDocument/2006/relationships/image" Target="../media/image886.png"/><Relationship Id="rId231" Type="http://schemas.openxmlformats.org/officeDocument/2006/relationships/image" Target="../media/image988.png"/><Relationship Id="rId252" Type="http://schemas.openxmlformats.org/officeDocument/2006/relationships/customXml" Target="../ink/ink999.xml"/><Relationship Id="rId273" Type="http://schemas.openxmlformats.org/officeDocument/2006/relationships/image" Target="../media/image1009.png"/><Relationship Id="rId294" Type="http://schemas.openxmlformats.org/officeDocument/2006/relationships/customXml" Target="../ink/ink1020.xml"/><Relationship Id="rId308" Type="http://schemas.openxmlformats.org/officeDocument/2006/relationships/customXml" Target="../ink/ink1027.xml"/><Relationship Id="rId47" Type="http://schemas.openxmlformats.org/officeDocument/2006/relationships/customXml" Target="../ink/ink896.xml"/><Relationship Id="rId68" Type="http://schemas.openxmlformats.org/officeDocument/2006/relationships/image" Target="../media/image907.png"/><Relationship Id="rId89" Type="http://schemas.openxmlformats.org/officeDocument/2006/relationships/customXml" Target="../ink/ink917.xml"/><Relationship Id="rId112" Type="http://schemas.openxmlformats.org/officeDocument/2006/relationships/customXml" Target="../ink/ink929.xml"/><Relationship Id="rId133" Type="http://schemas.openxmlformats.org/officeDocument/2006/relationships/image" Target="../media/image939.png"/><Relationship Id="rId154" Type="http://schemas.openxmlformats.org/officeDocument/2006/relationships/customXml" Target="../ink/ink950.xml"/><Relationship Id="rId175" Type="http://schemas.openxmlformats.org/officeDocument/2006/relationships/image" Target="../media/image960.png"/><Relationship Id="rId196" Type="http://schemas.openxmlformats.org/officeDocument/2006/relationships/customXml" Target="../ink/ink971.xml"/><Relationship Id="rId200" Type="http://schemas.openxmlformats.org/officeDocument/2006/relationships/customXml" Target="../ink/ink973.xml"/><Relationship Id="rId16" Type="http://schemas.openxmlformats.org/officeDocument/2006/relationships/image" Target="../media/image881.png"/><Relationship Id="rId221" Type="http://schemas.openxmlformats.org/officeDocument/2006/relationships/image" Target="../media/image983.png"/><Relationship Id="rId242" Type="http://schemas.openxmlformats.org/officeDocument/2006/relationships/customXml" Target="../ink/ink994.xml"/><Relationship Id="rId263" Type="http://schemas.openxmlformats.org/officeDocument/2006/relationships/image" Target="../media/image1004.png"/><Relationship Id="rId284" Type="http://schemas.openxmlformats.org/officeDocument/2006/relationships/customXml" Target="../ink/ink1015.xml"/><Relationship Id="rId319" Type="http://schemas.openxmlformats.org/officeDocument/2006/relationships/image" Target="../media/image1032.png"/><Relationship Id="rId37" Type="http://schemas.openxmlformats.org/officeDocument/2006/relationships/customXml" Target="../ink/ink891.xml"/><Relationship Id="rId58" Type="http://schemas.openxmlformats.org/officeDocument/2006/relationships/image" Target="../media/image902.png"/><Relationship Id="rId79" Type="http://schemas.openxmlformats.org/officeDocument/2006/relationships/customXml" Target="../ink/ink912.xml"/><Relationship Id="rId102" Type="http://schemas.openxmlformats.org/officeDocument/2006/relationships/customXml" Target="../ink/ink924.xml"/><Relationship Id="rId123" Type="http://schemas.openxmlformats.org/officeDocument/2006/relationships/image" Target="../media/image934.png"/><Relationship Id="rId144" Type="http://schemas.openxmlformats.org/officeDocument/2006/relationships/customXml" Target="../ink/ink945.xml"/><Relationship Id="rId90" Type="http://schemas.openxmlformats.org/officeDocument/2006/relationships/image" Target="../media/image918.png"/><Relationship Id="rId165" Type="http://schemas.openxmlformats.org/officeDocument/2006/relationships/image" Target="../media/image955.png"/><Relationship Id="rId186" Type="http://schemas.openxmlformats.org/officeDocument/2006/relationships/customXml" Target="../ink/ink966.xml"/><Relationship Id="rId211" Type="http://schemas.openxmlformats.org/officeDocument/2006/relationships/image" Target="../media/image978.png"/><Relationship Id="rId232" Type="http://schemas.openxmlformats.org/officeDocument/2006/relationships/customXml" Target="../ink/ink989.xml"/><Relationship Id="rId253" Type="http://schemas.openxmlformats.org/officeDocument/2006/relationships/image" Target="../media/image999.png"/><Relationship Id="rId274" Type="http://schemas.openxmlformats.org/officeDocument/2006/relationships/customXml" Target="../ink/ink1010.xml"/><Relationship Id="rId295" Type="http://schemas.openxmlformats.org/officeDocument/2006/relationships/image" Target="../media/image1020.png"/><Relationship Id="rId309" Type="http://schemas.openxmlformats.org/officeDocument/2006/relationships/image" Target="../media/image1027.png"/><Relationship Id="rId27" Type="http://schemas.openxmlformats.org/officeDocument/2006/relationships/customXml" Target="../ink/ink886.xml"/><Relationship Id="rId48" Type="http://schemas.openxmlformats.org/officeDocument/2006/relationships/image" Target="../media/image897.png"/><Relationship Id="rId69" Type="http://schemas.openxmlformats.org/officeDocument/2006/relationships/customXml" Target="../ink/ink907.xml"/><Relationship Id="rId113" Type="http://schemas.openxmlformats.org/officeDocument/2006/relationships/image" Target="../media/image929.png"/><Relationship Id="rId134" Type="http://schemas.openxmlformats.org/officeDocument/2006/relationships/customXml" Target="../ink/ink940.xml"/><Relationship Id="rId320" Type="http://schemas.openxmlformats.org/officeDocument/2006/relationships/customXml" Target="../ink/ink1033.xml"/><Relationship Id="rId80" Type="http://schemas.openxmlformats.org/officeDocument/2006/relationships/image" Target="../media/image913.png"/><Relationship Id="rId155" Type="http://schemas.openxmlformats.org/officeDocument/2006/relationships/image" Target="../media/image950.png"/><Relationship Id="rId176" Type="http://schemas.openxmlformats.org/officeDocument/2006/relationships/customXml" Target="../ink/ink961.xml"/><Relationship Id="rId197" Type="http://schemas.openxmlformats.org/officeDocument/2006/relationships/image" Target="../media/image971.png"/><Relationship Id="rId201" Type="http://schemas.openxmlformats.org/officeDocument/2006/relationships/image" Target="../media/image973.png"/><Relationship Id="rId222" Type="http://schemas.openxmlformats.org/officeDocument/2006/relationships/customXml" Target="../ink/ink984.xml"/><Relationship Id="rId243" Type="http://schemas.openxmlformats.org/officeDocument/2006/relationships/image" Target="../media/image994.png"/><Relationship Id="rId264" Type="http://schemas.openxmlformats.org/officeDocument/2006/relationships/customXml" Target="../ink/ink1005.xml"/><Relationship Id="rId285" Type="http://schemas.openxmlformats.org/officeDocument/2006/relationships/image" Target="../media/image1015.png"/><Relationship Id="rId17" Type="http://schemas.openxmlformats.org/officeDocument/2006/relationships/customXml" Target="../ink/ink881.xml"/><Relationship Id="rId38" Type="http://schemas.openxmlformats.org/officeDocument/2006/relationships/image" Target="../media/image892.png"/><Relationship Id="rId59" Type="http://schemas.openxmlformats.org/officeDocument/2006/relationships/customXml" Target="../ink/ink902.xml"/><Relationship Id="rId103" Type="http://schemas.openxmlformats.org/officeDocument/2006/relationships/image" Target="../media/image924.png"/><Relationship Id="rId124" Type="http://schemas.openxmlformats.org/officeDocument/2006/relationships/customXml" Target="../ink/ink935.xml"/><Relationship Id="rId310" Type="http://schemas.openxmlformats.org/officeDocument/2006/relationships/customXml" Target="../ink/ink1028.xml"/><Relationship Id="rId70" Type="http://schemas.openxmlformats.org/officeDocument/2006/relationships/image" Target="../media/image908.png"/><Relationship Id="rId91" Type="http://schemas.openxmlformats.org/officeDocument/2006/relationships/customXml" Target="../ink/ink918.xml"/><Relationship Id="rId145" Type="http://schemas.openxmlformats.org/officeDocument/2006/relationships/image" Target="../media/image945.png"/><Relationship Id="rId166" Type="http://schemas.openxmlformats.org/officeDocument/2006/relationships/customXml" Target="../ink/ink956.xml"/><Relationship Id="rId187" Type="http://schemas.openxmlformats.org/officeDocument/2006/relationships/image" Target="../media/image966.png"/><Relationship Id="rId1" Type="http://schemas.openxmlformats.org/officeDocument/2006/relationships/tags" Target="../tags/tag87.xml"/><Relationship Id="rId212" Type="http://schemas.openxmlformats.org/officeDocument/2006/relationships/customXml" Target="../ink/ink979.xml"/><Relationship Id="rId233" Type="http://schemas.openxmlformats.org/officeDocument/2006/relationships/image" Target="../media/image989.png"/><Relationship Id="rId254" Type="http://schemas.openxmlformats.org/officeDocument/2006/relationships/customXml" Target="../ink/ink1000.xml"/><Relationship Id="rId28" Type="http://schemas.openxmlformats.org/officeDocument/2006/relationships/image" Target="../media/image887.png"/><Relationship Id="rId49" Type="http://schemas.openxmlformats.org/officeDocument/2006/relationships/customXml" Target="../ink/ink897.xml"/><Relationship Id="rId114" Type="http://schemas.openxmlformats.org/officeDocument/2006/relationships/customXml" Target="../ink/ink930.xml"/><Relationship Id="rId275" Type="http://schemas.openxmlformats.org/officeDocument/2006/relationships/image" Target="../media/image1010.png"/><Relationship Id="rId296" Type="http://schemas.openxmlformats.org/officeDocument/2006/relationships/customXml" Target="../ink/ink1021.xml"/><Relationship Id="rId300" Type="http://schemas.openxmlformats.org/officeDocument/2006/relationships/customXml" Target="../ink/ink1023.xml"/><Relationship Id="rId60" Type="http://schemas.openxmlformats.org/officeDocument/2006/relationships/image" Target="../media/image903.png"/><Relationship Id="rId81" Type="http://schemas.openxmlformats.org/officeDocument/2006/relationships/customXml" Target="../ink/ink913.xml"/><Relationship Id="rId135" Type="http://schemas.openxmlformats.org/officeDocument/2006/relationships/image" Target="../media/image940.png"/><Relationship Id="rId156" Type="http://schemas.openxmlformats.org/officeDocument/2006/relationships/customXml" Target="../ink/ink951.xml"/><Relationship Id="rId177" Type="http://schemas.openxmlformats.org/officeDocument/2006/relationships/image" Target="../media/image961.png"/><Relationship Id="rId198" Type="http://schemas.openxmlformats.org/officeDocument/2006/relationships/customXml" Target="../ink/ink972.xml"/><Relationship Id="rId321" Type="http://schemas.openxmlformats.org/officeDocument/2006/relationships/image" Target="../media/image1033.png"/><Relationship Id="rId202" Type="http://schemas.openxmlformats.org/officeDocument/2006/relationships/customXml" Target="../ink/ink974.xml"/><Relationship Id="rId223" Type="http://schemas.openxmlformats.org/officeDocument/2006/relationships/image" Target="../media/image984.png"/><Relationship Id="rId244" Type="http://schemas.openxmlformats.org/officeDocument/2006/relationships/customXml" Target="../ink/ink995.xml"/><Relationship Id="rId18" Type="http://schemas.openxmlformats.org/officeDocument/2006/relationships/image" Target="../media/image882.png"/><Relationship Id="rId39" Type="http://schemas.openxmlformats.org/officeDocument/2006/relationships/customXml" Target="../ink/ink892.xml"/><Relationship Id="rId265" Type="http://schemas.openxmlformats.org/officeDocument/2006/relationships/image" Target="../media/image1005.png"/><Relationship Id="rId286" Type="http://schemas.openxmlformats.org/officeDocument/2006/relationships/customXml" Target="../ink/ink1016.xml"/><Relationship Id="rId50" Type="http://schemas.openxmlformats.org/officeDocument/2006/relationships/image" Target="../media/image898.png"/><Relationship Id="rId104" Type="http://schemas.openxmlformats.org/officeDocument/2006/relationships/customXml" Target="../ink/ink925.xml"/><Relationship Id="rId125" Type="http://schemas.openxmlformats.org/officeDocument/2006/relationships/image" Target="../media/image935.png"/><Relationship Id="rId146" Type="http://schemas.openxmlformats.org/officeDocument/2006/relationships/customXml" Target="../ink/ink946.xml"/><Relationship Id="rId167" Type="http://schemas.openxmlformats.org/officeDocument/2006/relationships/image" Target="../media/image956.png"/><Relationship Id="rId188" Type="http://schemas.openxmlformats.org/officeDocument/2006/relationships/customXml" Target="../ink/ink967.xml"/><Relationship Id="rId311" Type="http://schemas.openxmlformats.org/officeDocument/2006/relationships/image" Target="../media/image1028.png"/><Relationship Id="rId71" Type="http://schemas.openxmlformats.org/officeDocument/2006/relationships/customXml" Target="../ink/ink908.xml"/><Relationship Id="rId92" Type="http://schemas.openxmlformats.org/officeDocument/2006/relationships/customXml" Target="../ink/ink919.xml"/><Relationship Id="rId213" Type="http://schemas.openxmlformats.org/officeDocument/2006/relationships/image" Target="../media/image979.png"/><Relationship Id="rId234" Type="http://schemas.openxmlformats.org/officeDocument/2006/relationships/customXml" Target="../ink/ink99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887.xml"/><Relationship Id="rId255" Type="http://schemas.openxmlformats.org/officeDocument/2006/relationships/image" Target="../media/image1000.png"/><Relationship Id="rId276" Type="http://schemas.openxmlformats.org/officeDocument/2006/relationships/customXml" Target="../ink/ink1011.xml"/><Relationship Id="rId297" Type="http://schemas.openxmlformats.org/officeDocument/2006/relationships/image" Target="../media/image1021.png"/><Relationship Id="rId40" Type="http://schemas.openxmlformats.org/officeDocument/2006/relationships/image" Target="../media/image893.png"/><Relationship Id="rId115" Type="http://schemas.openxmlformats.org/officeDocument/2006/relationships/image" Target="../media/image930.png"/><Relationship Id="rId136" Type="http://schemas.openxmlformats.org/officeDocument/2006/relationships/customXml" Target="../ink/ink941.xml"/><Relationship Id="rId157" Type="http://schemas.openxmlformats.org/officeDocument/2006/relationships/image" Target="../media/image951.png"/><Relationship Id="rId178" Type="http://schemas.openxmlformats.org/officeDocument/2006/relationships/customXml" Target="../ink/ink962.xml"/><Relationship Id="rId301" Type="http://schemas.openxmlformats.org/officeDocument/2006/relationships/image" Target="../media/image1023.png"/><Relationship Id="rId322" Type="http://schemas.openxmlformats.org/officeDocument/2006/relationships/customXml" Target="../ink/ink1034.xml"/><Relationship Id="rId61" Type="http://schemas.openxmlformats.org/officeDocument/2006/relationships/customXml" Target="../ink/ink903.xml"/><Relationship Id="rId82" Type="http://schemas.openxmlformats.org/officeDocument/2006/relationships/image" Target="../media/image914.png"/><Relationship Id="rId199" Type="http://schemas.openxmlformats.org/officeDocument/2006/relationships/image" Target="../media/image972.png"/><Relationship Id="rId203" Type="http://schemas.openxmlformats.org/officeDocument/2006/relationships/image" Target="../media/image974.png"/><Relationship Id="rId19" Type="http://schemas.openxmlformats.org/officeDocument/2006/relationships/customXml" Target="../ink/ink882.xml"/><Relationship Id="rId224" Type="http://schemas.openxmlformats.org/officeDocument/2006/relationships/customXml" Target="../ink/ink985.xml"/><Relationship Id="rId245" Type="http://schemas.openxmlformats.org/officeDocument/2006/relationships/image" Target="../media/image995.png"/><Relationship Id="rId266" Type="http://schemas.openxmlformats.org/officeDocument/2006/relationships/customXml" Target="../ink/ink1006.xml"/><Relationship Id="rId287" Type="http://schemas.openxmlformats.org/officeDocument/2006/relationships/image" Target="../media/image1016.png"/><Relationship Id="rId30" Type="http://schemas.openxmlformats.org/officeDocument/2006/relationships/image" Target="../media/image888.png"/><Relationship Id="rId105" Type="http://schemas.openxmlformats.org/officeDocument/2006/relationships/image" Target="../media/image925.png"/><Relationship Id="rId126" Type="http://schemas.openxmlformats.org/officeDocument/2006/relationships/customXml" Target="../ink/ink936.xml"/><Relationship Id="rId147" Type="http://schemas.openxmlformats.org/officeDocument/2006/relationships/image" Target="../media/image946.png"/><Relationship Id="rId168" Type="http://schemas.openxmlformats.org/officeDocument/2006/relationships/customXml" Target="../ink/ink957.xml"/><Relationship Id="rId312" Type="http://schemas.openxmlformats.org/officeDocument/2006/relationships/customXml" Target="../ink/ink1029.xml"/><Relationship Id="rId51" Type="http://schemas.openxmlformats.org/officeDocument/2006/relationships/customXml" Target="../ink/ink898.xml"/><Relationship Id="rId72" Type="http://schemas.openxmlformats.org/officeDocument/2006/relationships/image" Target="../media/image909.png"/><Relationship Id="rId93" Type="http://schemas.openxmlformats.org/officeDocument/2006/relationships/image" Target="../media/image919.png"/><Relationship Id="rId189" Type="http://schemas.openxmlformats.org/officeDocument/2006/relationships/image" Target="../media/image967.png"/><Relationship Id="rId3" Type="http://schemas.openxmlformats.org/officeDocument/2006/relationships/customXml" Target="../ink/ink874.xml"/><Relationship Id="rId214" Type="http://schemas.openxmlformats.org/officeDocument/2006/relationships/customXml" Target="../ink/ink980.xml"/><Relationship Id="rId235" Type="http://schemas.openxmlformats.org/officeDocument/2006/relationships/image" Target="../media/image990.png"/><Relationship Id="rId256" Type="http://schemas.openxmlformats.org/officeDocument/2006/relationships/customXml" Target="../ink/ink1001.xml"/><Relationship Id="rId277" Type="http://schemas.openxmlformats.org/officeDocument/2006/relationships/image" Target="../media/image1011.png"/><Relationship Id="rId298" Type="http://schemas.openxmlformats.org/officeDocument/2006/relationships/customXml" Target="../ink/ink1022.xml"/><Relationship Id="rId116" Type="http://schemas.openxmlformats.org/officeDocument/2006/relationships/customXml" Target="../ink/ink931.xml"/><Relationship Id="rId137" Type="http://schemas.openxmlformats.org/officeDocument/2006/relationships/image" Target="../media/image941.png"/><Relationship Id="rId158" Type="http://schemas.openxmlformats.org/officeDocument/2006/relationships/customXml" Target="../ink/ink952.xml"/><Relationship Id="rId302" Type="http://schemas.openxmlformats.org/officeDocument/2006/relationships/customXml" Target="../ink/ink1024.xml"/><Relationship Id="rId323" Type="http://schemas.openxmlformats.org/officeDocument/2006/relationships/image" Target="../media/image1034.png"/><Relationship Id="rId20" Type="http://schemas.openxmlformats.org/officeDocument/2006/relationships/image" Target="../media/image883.png"/><Relationship Id="rId41" Type="http://schemas.openxmlformats.org/officeDocument/2006/relationships/customXml" Target="../ink/ink893.xml"/><Relationship Id="rId62" Type="http://schemas.openxmlformats.org/officeDocument/2006/relationships/image" Target="../media/image904.png"/><Relationship Id="rId83" Type="http://schemas.openxmlformats.org/officeDocument/2006/relationships/customXml" Target="../ink/ink914.xml"/><Relationship Id="rId179" Type="http://schemas.openxmlformats.org/officeDocument/2006/relationships/image" Target="../media/image962.png"/><Relationship Id="rId190" Type="http://schemas.openxmlformats.org/officeDocument/2006/relationships/customXml" Target="../ink/ink968.xml"/><Relationship Id="rId204" Type="http://schemas.openxmlformats.org/officeDocument/2006/relationships/customXml" Target="../ink/ink975.xml"/><Relationship Id="rId225" Type="http://schemas.openxmlformats.org/officeDocument/2006/relationships/image" Target="../media/image985.png"/><Relationship Id="rId246" Type="http://schemas.openxmlformats.org/officeDocument/2006/relationships/customXml" Target="../ink/ink996.xml"/><Relationship Id="rId267" Type="http://schemas.openxmlformats.org/officeDocument/2006/relationships/image" Target="../media/image1006.png"/><Relationship Id="rId288" Type="http://schemas.openxmlformats.org/officeDocument/2006/relationships/customXml" Target="../ink/ink1017.xml"/><Relationship Id="rId106" Type="http://schemas.openxmlformats.org/officeDocument/2006/relationships/customXml" Target="../ink/ink926.xml"/><Relationship Id="rId127" Type="http://schemas.openxmlformats.org/officeDocument/2006/relationships/image" Target="../media/image936.png"/><Relationship Id="rId313" Type="http://schemas.openxmlformats.org/officeDocument/2006/relationships/image" Target="../media/image1029.png"/><Relationship Id="rId10" Type="http://schemas.openxmlformats.org/officeDocument/2006/relationships/image" Target="../media/image878.png"/><Relationship Id="rId31" Type="http://schemas.openxmlformats.org/officeDocument/2006/relationships/customXml" Target="../ink/ink888.xml"/><Relationship Id="rId52" Type="http://schemas.openxmlformats.org/officeDocument/2006/relationships/image" Target="../media/image899.png"/><Relationship Id="rId73" Type="http://schemas.openxmlformats.org/officeDocument/2006/relationships/customXml" Target="../ink/ink909.xml"/><Relationship Id="rId94" Type="http://schemas.openxmlformats.org/officeDocument/2006/relationships/customXml" Target="../ink/ink920.xml"/><Relationship Id="rId148" Type="http://schemas.openxmlformats.org/officeDocument/2006/relationships/customXml" Target="../ink/ink947.xml"/><Relationship Id="rId169" Type="http://schemas.openxmlformats.org/officeDocument/2006/relationships/image" Target="../media/image957.png"/><Relationship Id="rId4" Type="http://schemas.openxmlformats.org/officeDocument/2006/relationships/image" Target="../media/image875.png"/><Relationship Id="rId180" Type="http://schemas.openxmlformats.org/officeDocument/2006/relationships/customXml" Target="../ink/ink963.xml"/><Relationship Id="rId215" Type="http://schemas.openxmlformats.org/officeDocument/2006/relationships/image" Target="../media/image980.png"/><Relationship Id="rId236" Type="http://schemas.openxmlformats.org/officeDocument/2006/relationships/customXml" Target="../ink/ink991.xml"/><Relationship Id="rId257" Type="http://schemas.openxmlformats.org/officeDocument/2006/relationships/image" Target="../media/image1001.png"/><Relationship Id="rId278" Type="http://schemas.openxmlformats.org/officeDocument/2006/relationships/customXml" Target="../ink/ink1012.xml"/><Relationship Id="rId303" Type="http://schemas.openxmlformats.org/officeDocument/2006/relationships/image" Target="../media/image1024.png"/><Relationship Id="rId42" Type="http://schemas.openxmlformats.org/officeDocument/2006/relationships/image" Target="../media/image894.png"/><Relationship Id="rId84" Type="http://schemas.openxmlformats.org/officeDocument/2006/relationships/image" Target="../media/image915.png"/><Relationship Id="rId138" Type="http://schemas.openxmlformats.org/officeDocument/2006/relationships/customXml" Target="../ink/ink942.xml"/><Relationship Id="rId191" Type="http://schemas.openxmlformats.org/officeDocument/2006/relationships/image" Target="../media/image968.png"/><Relationship Id="rId205" Type="http://schemas.openxmlformats.org/officeDocument/2006/relationships/image" Target="../media/image975.png"/><Relationship Id="rId247" Type="http://schemas.openxmlformats.org/officeDocument/2006/relationships/image" Target="../media/image996.png"/><Relationship Id="rId107" Type="http://schemas.openxmlformats.org/officeDocument/2006/relationships/image" Target="../media/image926.png"/><Relationship Id="rId289" Type="http://schemas.openxmlformats.org/officeDocument/2006/relationships/image" Target="../media/image1017.png"/><Relationship Id="rId11" Type="http://schemas.openxmlformats.org/officeDocument/2006/relationships/customXml" Target="../ink/ink878.xml"/><Relationship Id="rId53" Type="http://schemas.openxmlformats.org/officeDocument/2006/relationships/customXml" Target="../ink/ink899.xml"/><Relationship Id="rId149" Type="http://schemas.openxmlformats.org/officeDocument/2006/relationships/image" Target="../media/image947.png"/><Relationship Id="rId314" Type="http://schemas.openxmlformats.org/officeDocument/2006/relationships/customXml" Target="../ink/ink1030.xml"/><Relationship Id="rId95" Type="http://schemas.openxmlformats.org/officeDocument/2006/relationships/image" Target="../media/image920.png"/><Relationship Id="rId160" Type="http://schemas.openxmlformats.org/officeDocument/2006/relationships/customXml" Target="../ink/ink953.xml"/><Relationship Id="rId216" Type="http://schemas.openxmlformats.org/officeDocument/2006/relationships/customXml" Target="../ink/ink981.xml"/><Relationship Id="rId258" Type="http://schemas.openxmlformats.org/officeDocument/2006/relationships/customXml" Target="../ink/ink1002.xml"/><Relationship Id="rId22" Type="http://schemas.openxmlformats.org/officeDocument/2006/relationships/image" Target="../media/image884.png"/><Relationship Id="rId64" Type="http://schemas.openxmlformats.org/officeDocument/2006/relationships/image" Target="../media/image905.png"/><Relationship Id="rId118" Type="http://schemas.openxmlformats.org/officeDocument/2006/relationships/customXml" Target="../ink/ink932.xml"/><Relationship Id="rId325" Type="http://schemas.openxmlformats.org/officeDocument/2006/relationships/image" Target="../media/image1035.png"/><Relationship Id="rId171" Type="http://schemas.openxmlformats.org/officeDocument/2006/relationships/image" Target="../media/image958.png"/><Relationship Id="rId227" Type="http://schemas.openxmlformats.org/officeDocument/2006/relationships/image" Target="../media/image986.png"/><Relationship Id="rId269" Type="http://schemas.openxmlformats.org/officeDocument/2006/relationships/image" Target="../media/image1007.png"/><Relationship Id="rId33" Type="http://schemas.openxmlformats.org/officeDocument/2006/relationships/customXml" Target="../ink/ink889.xml"/><Relationship Id="rId129" Type="http://schemas.openxmlformats.org/officeDocument/2006/relationships/image" Target="../media/image937.png"/><Relationship Id="rId280" Type="http://schemas.openxmlformats.org/officeDocument/2006/relationships/customXml" Target="../ink/ink1013.xml"/><Relationship Id="rId75" Type="http://schemas.openxmlformats.org/officeDocument/2006/relationships/customXml" Target="../ink/ink910.xml"/><Relationship Id="rId140" Type="http://schemas.openxmlformats.org/officeDocument/2006/relationships/customXml" Target="../ink/ink943.xml"/><Relationship Id="rId182" Type="http://schemas.openxmlformats.org/officeDocument/2006/relationships/customXml" Target="../ink/ink964.xml"/><Relationship Id="rId6" Type="http://schemas.openxmlformats.org/officeDocument/2006/relationships/image" Target="../media/image876.png"/><Relationship Id="rId238" Type="http://schemas.openxmlformats.org/officeDocument/2006/relationships/customXml" Target="../ink/ink992.xml"/><Relationship Id="rId291" Type="http://schemas.openxmlformats.org/officeDocument/2006/relationships/image" Target="../media/image1018.png"/><Relationship Id="rId305" Type="http://schemas.openxmlformats.org/officeDocument/2006/relationships/image" Target="../media/image1025.png"/><Relationship Id="rId44" Type="http://schemas.openxmlformats.org/officeDocument/2006/relationships/image" Target="../media/image895.png"/><Relationship Id="rId86" Type="http://schemas.openxmlformats.org/officeDocument/2006/relationships/image" Target="../media/image916.png"/><Relationship Id="rId151" Type="http://schemas.openxmlformats.org/officeDocument/2006/relationships/image" Target="../media/image948.png"/><Relationship Id="rId193" Type="http://schemas.openxmlformats.org/officeDocument/2006/relationships/image" Target="../media/image969.png"/><Relationship Id="rId207" Type="http://schemas.openxmlformats.org/officeDocument/2006/relationships/image" Target="../media/image976.png"/><Relationship Id="rId249" Type="http://schemas.openxmlformats.org/officeDocument/2006/relationships/image" Target="../media/image997.png"/><Relationship Id="rId13" Type="http://schemas.openxmlformats.org/officeDocument/2006/relationships/customXml" Target="../ink/ink879.xml"/><Relationship Id="rId109" Type="http://schemas.openxmlformats.org/officeDocument/2006/relationships/image" Target="../media/image927.png"/><Relationship Id="rId260" Type="http://schemas.openxmlformats.org/officeDocument/2006/relationships/customXml" Target="../ink/ink1003.xml"/><Relationship Id="rId316" Type="http://schemas.openxmlformats.org/officeDocument/2006/relationships/customXml" Target="../ink/ink1031.xml"/><Relationship Id="rId55" Type="http://schemas.openxmlformats.org/officeDocument/2006/relationships/customXml" Target="../ink/ink900.xml"/><Relationship Id="rId97" Type="http://schemas.openxmlformats.org/officeDocument/2006/relationships/image" Target="../media/image921.png"/><Relationship Id="rId120" Type="http://schemas.openxmlformats.org/officeDocument/2006/relationships/customXml" Target="../ink/ink933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94.xml"/><Relationship Id="rId21" Type="http://schemas.openxmlformats.org/officeDocument/2006/relationships/customXml" Target="../ink/ink1046.xml"/><Relationship Id="rId42" Type="http://schemas.openxmlformats.org/officeDocument/2006/relationships/image" Target="../media/image1056.png"/><Relationship Id="rId63" Type="http://schemas.openxmlformats.org/officeDocument/2006/relationships/customXml" Target="../ink/ink1067.xml"/><Relationship Id="rId84" Type="http://schemas.openxmlformats.org/officeDocument/2006/relationships/image" Target="../media/image1077.png"/><Relationship Id="rId138" Type="http://schemas.openxmlformats.org/officeDocument/2006/relationships/customXml" Target="../ink/ink1104.xml"/><Relationship Id="rId159" Type="http://schemas.openxmlformats.org/officeDocument/2006/relationships/image" Target="../media/image1115.png"/><Relationship Id="rId170" Type="http://schemas.openxmlformats.org/officeDocument/2006/relationships/customXml" Target="../ink/ink1120.xml"/><Relationship Id="rId191" Type="http://schemas.openxmlformats.org/officeDocument/2006/relationships/image" Target="../media/image1131.png"/><Relationship Id="rId205" Type="http://schemas.openxmlformats.org/officeDocument/2006/relationships/image" Target="../media/image1138.png"/><Relationship Id="rId226" Type="http://schemas.openxmlformats.org/officeDocument/2006/relationships/customXml" Target="../ink/ink1148.xml"/><Relationship Id="rId247" Type="http://schemas.openxmlformats.org/officeDocument/2006/relationships/image" Target="../media/image1159.png"/><Relationship Id="rId107" Type="http://schemas.openxmlformats.org/officeDocument/2006/relationships/customXml" Target="../ink/ink1089.xml"/><Relationship Id="rId11" Type="http://schemas.openxmlformats.org/officeDocument/2006/relationships/customXml" Target="../ink/ink1041.xml"/><Relationship Id="rId32" Type="http://schemas.openxmlformats.org/officeDocument/2006/relationships/image" Target="../media/image1051.png"/><Relationship Id="rId53" Type="http://schemas.openxmlformats.org/officeDocument/2006/relationships/customXml" Target="../ink/ink1062.xml"/><Relationship Id="rId74" Type="http://schemas.openxmlformats.org/officeDocument/2006/relationships/image" Target="../media/image1072.png"/><Relationship Id="rId128" Type="http://schemas.openxmlformats.org/officeDocument/2006/relationships/customXml" Target="../ink/ink1099.xml"/><Relationship Id="rId149" Type="http://schemas.openxmlformats.org/officeDocument/2006/relationships/image" Target="../media/image1110.png"/><Relationship Id="rId5" Type="http://schemas.openxmlformats.org/officeDocument/2006/relationships/customXml" Target="../ink/ink1038.xml"/><Relationship Id="rId95" Type="http://schemas.openxmlformats.org/officeDocument/2006/relationships/customXml" Target="../ink/ink1083.xml"/><Relationship Id="rId160" Type="http://schemas.openxmlformats.org/officeDocument/2006/relationships/customXml" Target="../ink/ink1115.xml"/><Relationship Id="rId181" Type="http://schemas.openxmlformats.org/officeDocument/2006/relationships/image" Target="../media/image1126.png"/><Relationship Id="rId216" Type="http://schemas.openxmlformats.org/officeDocument/2006/relationships/customXml" Target="../ink/ink1143.xml"/><Relationship Id="rId237" Type="http://schemas.openxmlformats.org/officeDocument/2006/relationships/image" Target="../media/image1154.png"/><Relationship Id="rId22" Type="http://schemas.openxmlformats.org/officeDocument/2006/relationships/image" Target="../media/image1046.png"/><Relationship Id="rId43" Type="http://schemas.openxmlformats.org/officeDocument/2006/relationships/customXml" Target="../ink/ink1057.xml"/><Relationship Id="rId64" Type="http://schemas.openxmlformats.org/officeDocument/2006/relationships/image" Target="../media/image1067.png"/><Relationship Id="rId118" Type="http://schemas.openxmlformats.org/officeDocument/2006/relationships/image" Target="../media/image1094.png"/><Relationship Id="rId139" Type="http://schemas.openxmlformats.org/officeDocument/2006/relationships/image" Target="../media/image1105.png"/><Relationship Id="rId85" Type="http://schemas.openxmlformats.org/officeDocument/2006/relationships/customXml" Target="../ink/ink1078.xml"/><Relationship Id="rId150" Type="http://schemas.openxmlformats.org/officeDocument/2006/relationships/customXml" Target="../ink/ink1110.xml"/><Relationship Id="rId171" Type="http://schemas.openxmlformats.org/officeDocument/2006/relationships/image" Target="../media/image1121.png"/><Relationship Id="rId192" Type="http://schemas.openxmlformats.org/officeDocument/2006/relationships/customXml" Target="../ink/ink1131.xml"/><Relationship Id="rId206" Type="http://schemas.openxmlformats.org/officeDocument/2006/relationships/customXml" Target="../ink/ink1138.xml"/><Relationship Id="rId227" Type="http://schemas.openxmlformats.org/officeDocument/2006/relationships/image" Target="../media/image1149.png"/><Relationship Id="rId248" Type="http://schemas.openxmlformats.org/officeDocument/2006/relationships/customXml" Target="../ink/ink1159.xml"/><Relationship Id="rId12" Type="http://schemas.openxmlformats.org/officeDocument/2006/relationships/image" Target="../media/image1041.png"/><Relationship Id="rId33" Type="http://schemas.openxmlformats.org/officeDocument/2006/relationships/customXml" Target="../ink/ink1052.xml"/><Relationship Id="rId108" Type="http://schemas.openxmlformats.org/officeDocument/2006/relationships/image" Target="../media/image1089.png"/><Relationship Id="rId129" Type="http://schemas.openxmlformats.org/officeDocument/2006/relationships/image" Target="../media/image1100.png"/><Relationship Id="rId54" Type="http://schemas.openxmlformats.org/officeDocument/2006/relationships/image" Target="../media/image1062.png"/><Relationship Id="rId75" Type="http://schemas.openxmlformats.org/officeDocument/2006/relationships/customXml" Target="../ink/ink1073.xml"/><Relationship Id="rId96" Type="http://schemas.openxmlformats.org/officeDocument/2006/relationships/image" Target="../media/image1083.png"/><Relationship Id="rId140" Type="http://schemas.openxmlformats.org/officeDocument/2006/relationships/customXml" Target="../ink/ink1105.xml"/><Relationship Id="rId161" Type="http://schemas.openxmlformats.org/officeDocument/2006/relationships/image" Target="../media/image1116.png"/><Relationship Id="rId182" Type="http://schemas.openxmlformats.org/officeDocument/2006/relationships/customXml" Target="../ink/ink1126.xml"/><Relationship Id="rId217" Type="http://schemas.openxmlformats.org/officeDocument/2006/relationships/image" Target="../media/image1144.png"/><Relationship Id="rId6" Type="http://schemas.openxmlformats.org/officeDocument/2006/relationships/image" Target="../media/image1038.png"/><Relationship Id="rId238" Type="http://schemas.openxmlformats.org/officeDocument/2006/relationships/customXml" Target="../ink/ink1154.xml"/><Relationship Id="rId23" Type="http://schemas.openxmlformats.org/officeDocument/2006/relationships/customXml" Target="../ink/ink1047.xml"/><Relationship Id="rId119" Type="http://schemas.openxmlformats.org/officeDocument/2006/relationships/customXml" Target="../ink/ink1095.xml"/><Relationship Id="rId44" Type="http://schemas.openxmlformats.org/officeDocument/2006/relationships/image" Target="../media/image1057.png"/><Relationship Id="rId65" Type="http://schemas.openxmlformats.org/officeDocument/2006/relationships/customXml" Target="../ink/ink1068.xml"/><Relationship Id="rId86" Type="http://schemas.openxmlformats.org/officeDocument/2006/relationships/image" Target="../media/image1078.png"/><Relationship Id="rId130" Type="http://schemas.openxmlformats.org/officeDocument/2006/relationships/customXml" Target="../ink/ink1100.xml"/><Relationship Id="rId151" Type="http://schemas.openxmlformats.org/officeDocument/2006/relationships/image" Target="../media/image1111.png"/><Relationship Id="rId172" Type="http://schemas.openxmlformats.org/officeDocument/2006/relationships/customXml" Target="../ink/ink1121.xml"/><Relationship Id="rId193" Type="http://schemas.openxmlformats.org/officeDocument/2006/relationships/image" Target="../media/image1132.png"/><Relationship Id="rId207" Type="http://schemas.openxmlformats.org/officeDocument/2006/relationships/image" Target="../media/image1139.png"/><Relationship Id="rId228" Type="http://schemas.openxmlformats.org/officeDocument/2006/relationships/customXml" Target="../ink/ink1149.xml"/><Relationship Id="rId249" Type="http://schemas.openxmlformats.org/officeDocument/2006/relationships/image" Target="../media/image1160.png"/><Relationship Id="rId13" Type="http://schemas.openxmlformats.org/officeDocument/2006/relationships/customXml" Target="../ink/ink1042.xml"/><Relationship Id="rId109" Type="http://schemas.openxmlformats.org/officeDocument/2006/relationships/customXml" Target="../ink/ink1090.xml"/><Relationship Id="rId34" Type="http://schemas.openxmlformats.org/officeDocument/2006/relationships/image" Target="../media/image1052.png"/><Relationship Id="rId55" Type="http://schemas.openxmlformats.org/officeDocument/2006/relationships/customXml" Target="../ink/ink1063.xml"/><Relationship Id="rId76" Type="http://schemas.openxmlformats.org/officeDocument/2006/relationships/image" Target="../media/image1073.png"/><Relationship Id="rId97" Type="http://schemas.openxmlformats.org/officeDocument/2006/relationships/customXml" Target="../ink/ink1084.xml"/><Relationship Id="rId120" Type="http://schemas.openxmlformats.org/officeDocument/2006/relationships/image" Target="../media/image1095.png"/><Relationship Id="rId141" Type="http://schemas.openxmlformats.org/officeDocument/2006/relationships/image" Target="../media/image1106.png"/><Relationship Id="rId7" Type="http://schemas.openxmlformats.org/officeDocument/2006/relationships/customXml" Target="../ink/ink1039.xml"/><Relationship Id="rId162" Type="http://schemas.openxmlformats.org/officeDocument/2006/relationships/customXml" Target="../ink/ink1116.xml"/><Relationship Id="rId183" Type="http://schemas.openxmlformats.org/officeDocument/2006/relationships/image" Target="../media/image1127.png"/><Relationship Id="rId218" Type="http://schemas.openxmlformats.org/officeDocument/2006/relationships/customXml" Target="../ink/ink1144.xml"/><Relationship Id="rId239" Type="http://schemas.openxmlformats.org/officeDocument/2006/relationships/image" Target="../media/image1155.png"/><Relationship Id="rId250" Type="http://schemas.openxmlformats.org/officeDocument/2006/relationships/customXml" Target="../ink/ink1160.xml"/><Relationship Id="rId24" Type="http://schemas.openxmlformats.org/officeDocument/2006/relationships/image" Target="../media/image1047.png"/><Relationship Id="rId45" Type="http://schemas.openxmlformats.org/officeDocument/2006/relationships/customXml" Target="../ink/ink1058.xml"/><Relationship Id="rId66" Type="http://schemas.openxmlformats.org/officeDocument/2006/relationships/image" Target="../media/image1068.png"/><Relationship Id="rId87" Type="http://schemas.openxmlformats.org/officeDocument/2006/relationships/customXml" Target="../ink/ink1079.xml"/><Relationship Id="rId110" Type="http://schemas.openxmlformats.org/officeDocument/2006/relationships/image" Target="../media/image1090.png"/><Relationship Id="rId131" Type="http://schemas.openxmlformats.org/officeDocument/2006/relationships/image" Target="../media/image1101.png"/><Relationship Id="rId152" Type="http://schemas.openxmlformats.org/officeDocument/2006/relationships/customXml" Target="../ink/ink1111.xml"/><Relationship Id="rId173" Type="http://schemas.openxmlformats.org/officeDocument/2006/relationships/image" Target="../media/image1122.png"/><Relationship Id="rId194" Type="http://schemas.openxmlformats.org/officeDocument/2006/relationships/customXml" Target="../ink/ink1132.xml"/><Relationship Id="rId208" Type="http://schemas.openxmlformats.org/officeDocument/2006/relationships/customXml" Target="../ink/ink1139.xml"/><Relationship Id="rId229" Type="http://schemas.openxmlformats.org/officeDocument/2006/relationships/image" Target="../media/image1150.png"/><Relationship Id="rId240" Type="http://schemas.openxmlformats.org/officeDocument/2006/relationships/customXml" Target="../ink/ink1155.xml"/><Relationship Id="rId14" Type="http://schemas.openxmlformats.org/officeDocument/2006/relationships/image" Target="../media/image1042.png"/><Relationship Id="rId35" Type="http://schemas.openxmlformats.org/officeDocument/2006/relationships/customXml" Target="../ink/ink1053.xml"/><Relationship Id="rId56" Type="http://schemas.openxmlformats.org/officeDocument/2006/relationships/image" Target="../media/image1063.png"/><Relationship Id="rId77" Type="http://schemas.openxmlformats.org/officeDocument/2006/relationships/customXml" Target="../ink/ink1074.xml"/><Relationship Id="rId100" Type="http://schemas.openxmlformats.org/officeDocument/2006/relationships/image" Target="../media/image1085.png"/><Relationship Id="rId8" Type="http://schemas.openxmlformats.org/officeDocument/2006/relationships/image" Target="../media/image1039.png"/><Relationship Id="rId98" Type="http://schemas.openxmlformats.org/officeDocument/2006/relationships/image" Target="../media/image1084.png"/><Relationship Id="rId121" Type="http://schemas.openxmlformats.org/officeDocument/2006/relationships/customXml" Target="../ink/ink1096.xml"/><Relationship Id="rId142" Type="http://schemas.openxmlformats.org/officeDocument/2006/relationships/customXml" Target="../ink/ink1106.xml"/><Relationship Id="rId163" Type="http://schemas.openxmlformats.org/officeDocument/2006/relationships/image" Target="../media/image1117.png"/><Relationship Id="rId184" Type="http://schemas.openxmlformats.org/officeDocument/2006/relationships/customXml" Target="../ink/ink1127.xml"/><Relationship Id="rId219" Type="http://schemas.openxmlformats.org/officeDocument/2006/relationships/image" Target="../media/image1145.png"/><Relationship Id="rId230" Type="http://schemas.openxmlformats.org/officeDocument/2006/relationships/customXml" Target="../ink/ink1150.xml"/><Relationship Id="rId251" Type="http://schemas.openxmlformats.org/officeDocument/2006/relationships/image" Target="../media/image1161.png"/><Relationship Id="rId25" Type="http://schemas.openxmlformats.org/officeDocument/2006/relationships/customXml" Target="../ink/ink1048.xml"/><Relationship Id="rId46" Type="http://schemas.openxmlformats.org/officeDocument/2006/relationships/image" Target="../media/image1058.png"/><Relationship Id="rId67" Type="http://schemas.openxmlformats.org/officeDocument/2006/relationships/customXml" Target="../ink/ink1069.xml"/><Relationship Id="rId88" Type="http://schemas.openxmlformats.org/officeDocument/2006/relationships/image" Target="../media/image1079.png"/><Relationship Id="rId111" Type="http://schemas.openxmlformats.org/officeDocument/2006/relationships/customXml" Target="../ink/ink1091.xml"/><Relationship Id="rId132" Type="http://schemas.openxmlformats.org/officeDocument/2006/relationships/customXml" Target="../ink/ink1101.xml"/><Relationship Id="rId153" Type="http://schemas.openxmlformats.org/officeDocument/2006/relationships/image" Target="../media/image1112.png"/><Relationship Id="rId174" Type="http://schemas.openxmlformats.org/officeDocument/2006/relationships/customXml" Target="../ink/ink1122.xml"/><Relationship Id="rId195" Type="http://schemas.openxmlformats.org/officeDocument/2006/relationships/image" Target="../media/image1133.png"/><Relationship Id="rId209" Type="http://schemas.openxmlformats.org/officeDocument/2006/relationships/image" Target="../media/image1140.png"/><Relationship Id="rId220" Type="http://schemas.openxmlformats.org/officeDocument/2006/relationships/customXml" Target="../ink/ink1145.xml"/><Relationship Id="rId241" Type="http://schemas.openxmlformats.org/officeDocument/2006/relationships/image" Target="../media/image1156.png"/><Relationship Id="rId15" Type="http://schemas.openxmlformats.org/officeDocument/2006/relationships/customXml" Target="../ink/ink1043.xml"/><Relationship Id="rId36" Type="http://schemas.openxmlformats.org/officeDocument/2006/relationships/image" Target="../media/image1053.png"/><Relationship Id="rId57" Type="http://schemas.openxmlformats.org/officeDocument/2006/relationships/customXml" Target="../ink/ink1064.xml"/><Relationship Id="rId78" Type="http://schemas.openxmlformats.org/officeDocument/2006/relationships/image" Target="../media/image1074.png"/><Relationship Id="rId99" Type="http://schemas.openxmlformats.org/officeDocument/2006/relationships/customXml" Target="../ink/ink1085.xml"/><Relationship Id="rId101" Type="http://schemas.openxmlformats.org/officeDocument/2006/relationships/customXml" Target="../ink/ink1086.xml"/><Relationship Id="rId122" Type="http://schemas.openxmlformats.org/officeDocument/2006/relationships/image" Target="../media/image1096.png"/><Relationship Id="rId143" Type="http://schemas.openxmlformats.org/officeDocument/2006/relationships/image" Target="../media/image1107.png"/><Relationship Id="rId164" Type="http://schemas.openxmlformats.org/officeDocument/2006/relationships/customXml" Target="../ink/ink1117.xml"/><Relationship Id="rId185" Type="http://schemas.openxmlformats.org/officeDocument/2006/relationships/image" Target="../media/image1128.png"/><Relationship Id="rId9" Type="http://schemas.openxmlformats.org/officeDocument/2006/relationships/customXml" Target="../ink/ink1040.xml"/><Relationship Id="rId210" Type="http://schemas.openxmlformats.org/officeDocument/2006/relationships/customXml" Target="../ink/ink1140.xml"/><Relationship Id="rId26" Type="http://schemas.openxmlformats.org/officeDocument/2006/relationships/image" Target="../media/image1048.png"/><Relationship Id="rId231" Type="http://schemas.openxmlformats.org/officeDocument/2006/relationships/image" Target="../media/image1151.png"/><Relationship Id="rId252" Type="http://schemas.openxmlformats.org/officeDocument/2006/relationships/customXml" Target="../ink/ink1161.xml"/><Relationship Id="rId47" Type="http://schemas.openxmlformats.org/officeDocument/2006/relationships/customXml" Target="../ink/ink1059.xml"/><Relationship Id="rId68" Type="http://schemas.openxmlformats.org/officeDocument/2006/relationships/image" Target="../media/image1069.png"/><Relationship Id="rId89" Type="http://schemas.openxmlformats.org/officeDocument/2006/relationships/customXml" Target="../ink/ink1080.xml"/><Relationship Id="rId112" Type="http://schemas.openxmlformats.org/officeDocument/2006/relationships/image" Target="../media/image1091.png"/><Relationship Id="rId133" Type="http://schemas.openxmlformats.org/officeDocument/2006/relationships/image" Target="../media/image1102.png"/><Relationship Id="rId154" Type="http://schemas.openxmlformats.org/officeDocument/2006/relationships/customXml" Target="../ink/ink1112.xml"/><Relationship Id="rId175" Type="http://schemas.openxmlformats.org/officeDocument/2006/relationships/image" Target="../media/image1123.png"/><Relationship Id="rId196" Type="http://schemas.openxmlformats.org/officeDocument/2006/relationships/customXml" Target="../ink/ink1133.xml"/><Relationship Id="rId200" Type="http://schemas.openxmlformats.org/officeDocument/2006/relationships/customXml" Target="../ink/ink1135.xml"/><Relationship Id="rId16" Type="http://schemas.openxmlformats.org/officeDocument/2006/relationships/image" Target="../media/image1043.png"/><Relationship Id="rId221" Type="http://schemas.openxmlformats.org/officeDocument/2006/relationships/image" Target="../media/image1146.png"/><Relationship Id="rId242" Type="http://schemas.openxmlformats.org/officeDocument/2006/relationships/customXml" Target="../ink/ink1156.xml"/><Relationship Id="rId37" Type="http://schemas.openxmlformats.org/officeDocument/2006/relationships/customXml" Target="../ink/ink1054.xml"/><Relationship Id="rId58" Type="http://schemas.openxmlformats.org/officeDocument/2006/relationships/image" Target="../media/image1064.png"/><Relationship Id="rId79" Type="http://schemas.openxmlformats.org/officeDocument/2006/relationships/customXml" Target="../ink/ink1075.xml"/><Relationship Id="rId102" Type="http://schemas.openxmlformats.org/officeDocument/2006/relationships/image" Target="../media/image1086.png"/><Relationship Id="rId123" Type="http://schemas.openxmlformats.org/officeDocument/2006/relationships/customXml" Target="../ink/ink1097.xml"/><Relationship Id="rId144" Type="http://schemas.openxmlformats.org/officeDocument/2006/relationships/customXml" Target="../ink/ink1107.xml"/><Relationship Id="rId90" Type="http://schemas.openxmlformats.org/officeDocument/2006/relationships/image" Target="../media/image1080.png"/><Relationship Id="rId165" Type="http://schemas.openxmlformats.org/officeDocument/2006/relationships/image" Target="../media/image1118.png"/><Relationship Id="rId186" Type="http://schemas.openxmlformats.org/officeDocument/2006/relationships/customXml" Target="../ink/ink1128.xml"/><Relationship Id="rId211" Type="http://schemas.openxmlformats.org/officeDocument/2006/relationships/image" Target="../media/image1141.png"/><Relationship Id="rId232" Type="http://schemas.openxmlformats.org/officeDocument/2006/relationships/customXml" Target="../ink/ink1151.xml"/><Relationship Id="rId253" Type="http://schemas.openxmlformats.org/officeDocument/2006/relationships/image" Target="../media/image1099.emf"/><Relationship Id="rId27" Type="http://schemas.openxmlformats.org/officeDocument/2006/relationships/customXml" Target="../ink/ink1049.xml"/><Relationship Id="rId48" Type="http://schemas.openxmlformats.org/officeDocument/2006/relationships/image" Target="../media/image1059.png"/><Relationship Id="rId69" Type="http://schemas.openxmlformats.org/officeDocument/2006/relationships/customXml" Target="../ink/ink1070.xml"/><Relationship Id="rId113" Type="http://schemas.openxmlformats.org/officeDocument/2006/relationships/customXml" Target="../ink/ink1092.xml"/><Relationship Id="rId134" Type="http://schemas.openxmlformats.org/officeDocument/2006/relationships/customXml" Target="../ink/ink1102.xml"/><Relationship Id="rId80" Type="http://schemas.openxmlformats.org/officeDocument/2006/relationships/image" Target="../media/image1075.png"/><Relationship Id="rId155" Type="http://schemas.openxmlformats.org/officeDocument/2006/relationships/image" Target="../media/image1113.png"/><Relationship Id="rId176" Type="http://schemas.openxmlformats.org/officeDocument/2006/relationships/customXml" Target="../ink/ink1123.xml"/><Relationship Id="rId197" Type="http://schemas.openxmlformats.org/officeDocument/2006/relationships/image" Target="../media/image1134.png"/><Relationship Id="rId201" Type="http://schemas.openxmlformats.org/officeDocument/2006/relationships/image" Target="../media/image1136.png"/><Relationship Id="rId222" Type="http://schemas.openxmlformats.org/officeDocument/2006/relationships/customXml" Target="../ink/ink1146.xml"/><Relationship Id="rId243" Type="http://schemas.openxmlformats.org/officeDocument/2006/relationships/image" Target="../media/image1157.png"/><Relationship Id="rId17" Type="http://schemas.openxmlformats.org/officeDocument/2006/relationships/customXml" Target="../ink/ink1044.xml"/><Relationship Id="rId38" Type="http://schemas.openxmlformats.org/officeDocument/2006/relationships/image" Target="../media/image1054.png"/><Relationship Id="rId59" Type="http://schemas.openxmlformats.org/officeDocument/2006/relationships/customXml" Target="../ink/ink1065.xml"/><Relationship Id="rId103" Type="http://schemas.openxmlformats.org/officeDocument/2006/relationships/customXml" Target="../ink/ink1087.xml"/><Relationship Id="rId124" Type="http://schemas.openxmlformats.org/officeDocument/2006/relationships/image" Target="../media/image1097.png"/><Relationship Id="rId70" Type="http://schemas.openxmlformats.org/officeDocument/2006/relationships/image" Target="../media/image1070.png"/><Relationship Id="rId91" Type="http://schemas.openxmlformats.org/officeDocument/2006/relationships/customXml" Target="../ink/ink1081.xml"/><Relationship Id="rId145" Type="http://schemas.openxmlformats.org/officeDocument/2006/relationships/image" Target="../media/image1108.png"/><Relationship Id="rId166" Type="http://schemas.openxmlformats.org/officeDocument/2006/relationships/customXml" Target="../ink/ink1118.xml"/><Relationship Id="rId187" Type="http://schemas.openxmlformats.org/officeDocument/2006/relationships/image" Target="../media/image1129.png"/><Relationship Id="rId1" Type="http://schemas.openxmlformats.org/officeDocument/2006/relationships/tags" Target="../tags/tag88.xml"/><Relationship Id="rId212" Type="http://schemas.openxmlformats.org/officeDocument/2006/relationships/customXml" Target="../ink/ink1141.xml"/><Relationship Id="rId233" Type="http://schemas.openxmlformats.org/officeDocument/2006/relationships/image" Target="../media/image1152.png"/><Relationship Id="rId28" Type="http://schemas.openxmlformats.org/officeDocument/2006/relationships/image" Target="../media/image1049.png"/><Relationship Id="rId49" Type="http://schemas.openxmlformats.org/officeDocument/2006/relationships/customXml" Target="../ink/ink1060.xml"/><Relationship Id="rId114" Type="http://schemas.openxmlformats.org/officeDocument/2006/relationships/image" Target="../media/image1092.png"/><Relationship Id="rId60" Type="http://schemas.openxmlformats.org/officeDocument/2006/relationships/image" Target="../media/image1065.png"/><Relationship Id="rId81" Type="http://schemas.openxmlformats.org/officeDocument/2006/relationships/customXml" Target="../ink/ink1076.xml"/><Relationship Id="rId135" Type="http://schemas.openxmlformats.org/officeDocument/2006/relationships/image" Target="../media/image1103.png"/><Relationship Id="rId156" Type="http://schemas.openxmlformats.org/officeDocument/2006/relationships/customXml" Target="../ink/ink1113.xml"/><Relationship Id="rId177" Type="http://schemas.openxmlformats.org/officeDocument/2006/relationships/image" Target="../media/image1124.png"/><Relationship Id="rId198" Type="http://schemas.openxmlformats.org/officeDocument/2006/relationships/customXml" Target="../ink/ink1134.xml"/><Relationship Id="rId202" Type="http://schemas.openxmlformats.org/officeDocument/2006/relationships/customXml" Target="../ink/ink1136.xml"/><Relationship Id="rId223" Type="http://schemas.openxmlformats.org/officeDocument/2006/relationships/image" Target="../media/image1147.png"/><Relationship Id="rId244" Type="http://schemas.openxmlformats.org/officeDocument/2006/relationships/customXml" Target="../ink/ink1157.xml"/><Relationship Id="rId18" Type="http://schemas.openxmlformats.org/officeDocument/2006/relationships/image" Target="../media/image1044.png"/><Relationship Id="rId39" Type="http://schemas.openxmlformats.org/officeDocument/2006/relationships/customXml" Target="../ink/ink1055.xml"/><Relationship Id="rId50" Type="http://schemas.openxmlformats.org/officeDocument/2006/relationships/image" Target="../media/image1060.png"/><Relationship Id="rId104" Type="http://schemas.openxmlformats.org/officeDocument/2006/relationships/image" Target="../media/image1087.png"/><Relationship Id="rId125" Type="http://schemas.openxmlformats.org/officeDocument/2006/relationships/image" Target="../media/image1098.png"/><Relationship Id="rId146" Type="http://schemas.openxmlformats.org/officeDocument/2006/relationships/customXml" Target="../ink/ink1108.xml"/><Relationship Id="rId167" Type="http://schemas.openxmlformats.org/officeDocument/2006/relationships/image" Target="../media/image1119.png"/><Relationship Id="rId188" Type="http://schemas.openxmlformats.org/officeDocument/2006/relationships/customXml" Target="../ink/ink1129.xml"/><Relationship Id="rId71" Type="http://schemas.openxmlformats.org/officeDocument/2006/relationships/customXml" Target="../ink/ink1071.xml"/><Relationship Id="rId92" Type="http://schemas.openxmlformats.org/officeDocument/2006/relationships/image" Target="../media/image1081.png"/><Relationship Id="rId213" Type="http://schemas.openxmlformats.org/officeDocument/2006/relationships/image" Target="../media/image1142.png"/><Relationship Id="rId234" Type="http://schemas.openxmlformats.org/officeDocument/2006/relationships/customXml" Target="../ink/ink115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050.xml"/><Relationship Id="rId40" Type="http://schemas.openxmlformats.org/officeDocument/2006/relationships/image" Target="../media/image1055.png"/><Relationship Id="rId115" Type="http://schemas.openxmlformats.org/officeDocument/2006/relationships/customXml" Target="../ink/ink1093.xml"/><Relationship Id="rId136" Type="http://schemas.openxmlformats.org/officeDocument/2006/relationships/customXml" Target="../ink/ink1103.xml"/><Relationship Id="rId157" Type="http://schemas.openxmlformats.org/officeDocument/2006/relationships/image" Target="../media/image1114.png"/><Relationship Id="rId178" Type="http://schemas.openxmlformats.org/officeDocument/2006/relationships/customXml" Target="../ink/ink1124.xml"/><Relationship Id="rId61" Type="http://schemas.openxmlformats.org/officeDocument/2006/relationships/customXml" Target="../ink/ink1066.xml"/><Relationship Id="rId82" Type="http://schemas.openxmlformats.org/officeDocument/2006/relationships/image" Target="../media/image1076.png"/><Relationship Id="rId199" Type="http://schemas.openxmlformats.org/officeDocument/2006/relationships/image" Target="../media/image1135.png"/><Relationship Id="rId203" Type="http://schemas.openxmlformats.org/officeDocument/2006/relationships/image" Target="../media/image1137.png"/><Relationship Id="rId19" Type="http://schemas.openxmlformats.org/officeDocument/2006/relationships/customXml" Target="../ink/ink1045.xml"/><Relationship Id="rId224" Type="http://schemas.openxmlformats.org/officeDocument/2006/relationships/customXml" Target="../ink/ink1147.xml"/><Relationship Id="rId245" Type="http://schemas.openxmlformats.org/officeDocument/2006/relationships/image" Target="../media/image1158.png"/><Relationship Id="rId30" Type="http://schemas.openxmlformats.org/officeDocument/2006/relationships/image" Target="../media/image1050.png"/><Relationship Id="rId105" Type="http://schemas.openxmlformats.org/officeDocument/2006/relationships/customXml" Target="../ink/ink1088.xml"/><Relationship Id="rId126" Type="http://schemas.openxmlformats.org/officeDocument/2006/relationships/customXml" Target="../ink/ink1098.xml"/><Relationship Id="rId147" Type="http://schemas.openxmlformats.org/officeDocument/2006/relationships/image" Target="../media/image1109.png"/><Relationship Id="rId168" Type="http://schemas.openxmlformats.org/officeDocument/2006/relationships/customXml" Target="../ink/ink1119.xml"/><Relationship Id="rId51" Type="http://schemas.openxmlformats.org/officeDocument/2006/relationships/customXml" Target="../ink/ink1061.xml"/><Relationship Id="rId72" Type="http://schemas.openxmlformats.org/officeDocument/2006/relationships/image" Target="../media/image1071.png"/><Relationship Id="rId93" Type="http://schemas.openxmlformats.org/officeDocument/2006/relationships/customXml" Target="../ink/ink1082.xml"/><Relationship Id="rId189" Type="http://schemas.openxmlformats.org/officeDocument/2006/relationships/image" Target="../media/image1130.png"/><Relationship Id="rId3" Type="http://schemas.openxmlformats.org/officeDocument/2006/relationships/customXml" Target="../ink/ink1037.xml"/><Relationship Id="rId214" Type="http://schemas.openxmlformats.org/officeDocument/2006/relationships/customXml" Target="../ink/ink1142.xml"/><Relationship Id="rId235" Type="http://schemas.openxmlformats.org/officeDocument/2006/relationships/image" Target="../media/image1153.png"/><Relationship Id="rId116" Type="http://schemas.openxmlformats.org/officeDocument/2006/relationships/image" Target="../media/image1093.png"/><Relationship Id="rId137" Type="http://schemas.openxmlformats.org/officeDocument/2006/relationships/image" Target="../media/image1104.png"/><Relationship Id="rId158" Type="http://schemas.openxmlformats.org/officeDocument/2006/relationships/customXml" Target="../ink/ink1114.xml"/><Relationship Id="rId20" Type="http://schemas.openxmlformats.org/officeDocument/2006/relationships/image" Target="../media/image1045.png"/><Relationship Id="rId41" Type="http://schemas.openxmlformats.org/officeDocument/2006/relationships/customXml" Target="../ink/ink1056.xml"/><Relationship Id="rId62" Type="http://schemas.openxmlformats.org/officeDocument/2006/relationships/image" Target="../media/image1066.png"/><Relationship Id="rId83" Type="http://schemas.openxmlformats.org/officeDocument/2006/relationships/customXml" Target="../ink/ink1077.xml"/><Relationship Id="rId179" Type="http://schemas.openxmlformats.org/officeDocument/2006/relationships/image" Target="../media/image1125.png"/><Relationship Id="rId190" Type="http://schemas.openxmlformats.org/officeDocument/2006/relationships/customXml" Target="../ink/ink1130.xml"/><Relationship Id="rId204" Type="http://schemas.openxmlformats.org/officeDocument/2006/relationships/customXml" Target="../ink/ink1137.xml"/><Relationship Id="rId225" Type="http://schemas.openxmlformats.org/officeDocument/2006/relationships/image" Target="../media/image1148.png"/><Relationship Id="rId246" Type="http://schemas.openxmlformats.org/officeDocument/2006/relationships/customXml" Target="../ink/ink1158.xml"/><Relationship Id="rId106" Type="http://schemas.openxmlformats.org/officeDocument/2006/relationships/image" Target="../media/image1088.png"/><Relationship Id="rId127" Type="http://schemas.openxmlformats.org/officeDocument/2006/relationships/image" Target="../media/image1099.png"/><Relationship Id="rId10" Type="http://schemas.openxmlformats.org/officeDocument/2006/relationships/image" Target="../media/image1040.png"/><Relationship Id="rId31" Type="http://schemas.openxmlformats.org/officeDocument/2006/relationships/customXml" Target="../ink/ink1051.xml"/><Relationship Id="rId52" Type="http://schemas.openxmlformats.org/officeDocument/2006/relationships/image" Target="../media/image1061.png"/><Relationship Id="rId73" Type="http://schemas.openxmlformats.org/officeDocument/2006/relationships/customXml" Target="../ink/ink1072.xml"/><Relationship Id="rId94" Type="http://schemas.openxmlformats.org/officeDocument/2006/relationships/image" Target="../media/image1082.png"/><Relationship Id="rId148" Type="http://schemas.openxmlformats.org/officeDocument/2006/relationships/customXml" Target="../ink/ink1109.xml"/><Relationship Id="rId169" Type="http://schemas.openxmlformats.org/officeDocument/2006/relationships/image" Target="../media/image1120.png"/><Relationship Id="rId4" Type="http://schemas.openxmlformats.org/officeDocument/2006/relationships/image" Target="../media/image1037.png"/><Relationship Id="rId180" Type="http://schemas.openxmlformats.org/officeDocument/2006/relationships/customXml" Target="../ink/ink1125.xml"/><Relationship Id="rId215" Type="http://schemas.openxmlformats.org/officeDocument/2006/relationships/image" Target="../media/image1143.png"/><Relationship Id="rId236" Type="http://schemas.openxmlformats.org/officeDocument/2006/relationships/customXml" Target="../ink/ink115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63.xml"/><Relationship Id="rId13" Type="http://schemas.openxmlformats.org/officeDocument/2006/relationships/image" Target="../media/image909.png"/><Relationship Id="rId18" Type="http://schemas.openxmlformats.org/officeDocument/2006/relationships/customXml" Target="../ink/ink1168.xml"/><Relationship Id="rId3" Type="http://schemas.openxmlformats.org/officeDocument/2006/relationships/image" Target="../media/image1162.png"/><Relationship Id="rId21" Type="http://schemas.openxmlformats.org/officeDocument/2006/relationships/image" Target="../media/image1171.png"/><Relationship Id="rId7" Type="http://schemas.openxmlformats.org/officeDocument/2006/relationships/image" Target="../media/image1165.png"/><Relationship Id="rId12" Type="http://schemas.openxmlformats.org/officeDocument/2006/relationships/customXml" Target="../ink/ink1165.xml"/><Relationship Id="rId17" Type="http://schemas.openxmlformats.org/officeDocument/2006/relationships/image" Target="../media/image1169.png"/><Relationship Id="rId25" Type="http://schemas.openxmlformats.org/officeDocument/2006/relationships/image" Target="../media/image1165.emf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167.xml"/><Relationship Id="rId20" Type="http://schemas.openxmlformats.org/officeDocument/2006/relationships/customXml" Target="../ink/ink1169.xml"/><Relationship Id="rId1" Type="http://schemas.openxmlformats.org/officeDocument/2006/relationships/tags" Target="../tags/tag89.xml"/><Relationship Id="rId6" Type="http://schemas.openxmlformats.org/officeDocument/2006/relationships/customXml" Target="../ink/ink1162.xml"/><Relationship Id="rId11" Type="http://schemas.openxmlformats.org/officeDocument/2006/relationships/image" Target="../media/image1167.png"/><Relationship Id="rId24" Type="http://schemas.openxmlformats.org/officeDocument/2006/relationships/customXml" Target="../ink/ink1171.xml"/><Relationship Id="rId5" Type="http://schemas.openxmlformats.org/officeDocument/2006/relationships/image" Target="../media/image1164.png"/><Relationship Id="rId15" Type="http://schemas.openxmlformats.org/officeDocument/2006/relationships/image" Target="../media/image1168.png"/><Relationship Id="rId23" Type="http://schemas.openxmlformats.org/officeDocument/2006/relationships/image" Target="../media/image1172.png"/><Relationship Id="rId10" Type="http://schemas.openxmlformats.org/officeDocument/2006/relationships/customXml" Target="../ink/ink1164.xml"/><Relationship Id="rId19" Type="http://schemas.openxmlformats.org/officeDocument/2006/relationships/image" Target="../media/image1170.png"/><Relationship Id="rId4" Type="http://schemas.openxmlformats.org/officeDocument/2006/relationships/image" Target="../media/image1163.png"/><Relationship Id="rId9" Type="http://schemas.openxmlformats.org/officeDocument/2006/relationships/image" Target="../media/image1166.png"/><Relationship Id="rId14" Type="http://schemas.openxmlformats.org/officeDocument/2006/relationships/customXml" Target="../ink/ink1166.xml"/><Relationship Id="rId22" Type="http://schemas.openxmlformats.org/officeDocument/2006/relationships/customXml" Target="../ink/ink1170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8.png"/><Relationship Id="rId21" Type="http://schemas.openxmlformats.org/officeDocument/2006/relationships/image" Target="../media/image1180.png"/><Relationship Id="rId63" Type="http://schemas.openxmlformats.org/officeDocument/2006/relationships/image" Target="../media/image1201.png"/><Relationship Id="rId159" Type="http://schemas.openxmlformats.org/officeDocument/2006/relationships/image" Target="../media/image1249.png"/><Relationship Id="rId170" Type="http://schemas.openxmlformats.org/officeDocument/2006/relationships/customXml" Target="../ink/ink1254.xml"/><Relationship Id="rId226" Type="http://schemas.openxmlformats.org/officeDocument/2006/relationships/customXml" Target="../ink/ink1282.xml"/><Relationship Id="rId107" Type="http://schemas.openxmlformats.org/officeDocument/2006/relationships/image" Target="../media/image1223.png"/><Relationship Id="rId11" Type="http://schemas.openxmlformats.org/officeDocument/2006/relationships/image" Target="../media/image1175.png"/><Relationship Id="rId32" Type="http://schemas.openxmlformats.org/officeDocument/2006/relationships/customXml" Target="../ink/ink1185.xml"/><Relationship Id="rId53" Type="http://schemas.openxmlformats.org/officeDocument/2006/relationships/image" Target="../media/image1196.png"/><Relationship Id="rId74" Type="http://schemas.openxmlformats.org/officeDocument/2006/relationships/customXml" Target="../ink/ink1206.xml"/><Relationship Id="rId128" Type="http://schemas.openxmlformats.org/officeDocument/2006/relationships/customXml" Target="../ink/ink1233.xml"/><Relationship Id="rId149" Type="http://schemas.openxmlformats.org/officeDocument/2006/relationships/image" Target="../media/image1244.png"/><Relationship Id="rId5" Type="http://schemas.openxmlformats.org/officeDocument/2006/relationships/image" Target="../media/image1164.png"/><Relationship Id="rId95" Type="http://schemas.openxmlformats.org/officeDocument/2006/relationships/image" Target="../media/image1217.png"/><Relationship Id="rId160" Type="http://schemas.openxmlformats.org/officeDocument/2006/relationships/customXml" Target="../ink/ink1249.xml"/><Relationship Id="rId181" Type="http://schemas.openxmlformats.org/officeDocument/2006/relationships/image" Target="../media/image1260.png"/><Relationship Id="rId216" Type="http://schemas.openxmlformats.org/officeDocument/2006/relationships/customXml" Target="../ink/ink1277.xml"/><Relationship Id="rId237" Type="http://schemas.openxmlformats.org/officeDocument/2006/relationships/image" Target="../media/image1288.png"/><Relationship Id="rId258" Type="http://schemas.openxmlformats.org/officeDocument/2006/relationships/customXml" Target="../ink/ink1298.xml"/><Relationship Id="rId22" Type="http://schemas.openxmlformats.org/officeDocument/2006/relationships/customXml" Target="../ink/ink1180.xml"/><Relationship Id="rId43" Type="http://schemas.openxmlformats.org/officeDocument/2006/relationships/image" Target="../media/image1191.png"/><Relationship Id="rId64" Type="http://schemas.openxmlformats.org/officeDocument/2006/relationships/customXml" Target="../ink/ink1201.xml"/><Relationship Id="rId118" Type="http://schemas.openxmlformats.org/officeDocument/2006/relationships/customXml" Target="../ink/ink1228.xml"/><Relationship Id="rId139" Type="http://schemas.openxmlformats.org/officeDocument/2006/relationships/image" Target="../media/image1239.png"/><Relationship Id="rId85" Type="http://schemas.openxmlformats.org/officeDocument/2006/relationships/image" Target="../media/image1212.png"/><Relationship Id="rId150" Type="http://schemas.openxmlformats.org/officeDocument/2006/relationships/customXml" Target="../ink/ink1244.xml"/><Relationship Id="rId171" Type="http://schemas.openxmlformats.org/officeDocument/2006/relationships/image" Target="../media/image1255.png"/><Relationship Id="rId192" Type="http://schemas.openxmlformats.org/officeDocument/2006/relationships/customXml" Target="../ink/ink1265.xml"/><Relationship Id="rId206" Type="http://schemas.openxmlformats.org/officeDocument/2006/relationships/customXml" Target="../ink/ink1272.xml"/><Relationship Id="rId227" Type="http://schemas.openxmlformats.org/officeDocument/2006/relationships/image" Target="../media/image1283.png"/><Relationship Id="rId248" Type="http://schemas.openxmlformats.org/officeDocument/2006/relationships/customXml" Target="../ink/ink1293.xml"/><Relationship Id="rId12" Type="http://schemas.openxmlformats.org/officeDocument/2006/relationships/customXml" Target="../ink/ink1175.xml"/><Relationship Id="rId33" Type="http://schemas.openxmlformats.org/officeDocument/2006/relationships/image" Target="../media/image1186.png"/><Relationship Id="rId108" Type="http://schemas.openxmlformats.org/officeDocument/2006/relationships/customXml" Target="../ink/ink1223.xml"/><Relationship Id="rId129" Type="http://schemas.openxmlformats.org/officeDocument/2006/relationships/image" Target="../media/image1234.png"/><Relationship Id="rId54" Type="http://schemas.openxmlformats.org/officeDocument/2006/relationships/customXml" Target="../ink/ink1196.xml"/><Relationship Id="rId75" Type="http://schemas.openxmlformats.org/officeDocument/2006/relationships/image" Target="../media/image1207.png"/><Relationship Id="rId96" Type="http://schemas.openxmlformats.org/officeDocument/2006/relationships/customXml" Target="../ink/ink1217.xml"/><Relationship Id="rId140" Type="http://schemas.openxmlformats.org/officeDocument/2006/relationships/customXml" Target="../ink/ink1239.xml"/><Relationship Id="rId161" Type="http://schemas.openxmlformats.org/officeDocument/2006/relationships/image" Target="../media/image1250.png"/><Relationship Id="rId182" Type="http://schemas.openxmlformats.org/officeDocument/2006/relationships/customXml" Target="../ink/ink1260.xml"/><Relationship Id="rId217" Type="http://schemas.openxmlformats.org/officeDocument/2006/relationships/image" Target="../media/image1278.png"/><Relationship Id="rId6" Type="http://schemas.openxmlformats.org/officeDocument/2006/relationships/customXml" Target="../ink/ink1172.xml"/><Relationship Id="rId238" Type="http://schemas.openxmlformats.org/officeDocument/2006/relationships/customXml" Target="../ink/ink1288.xml"/><Relationship Id="rId259" Type="http://schemas.openxmlformats.org/officeDocument/2006/relationships/image" Target="../media/image1298.png"/><Relationship Id="rId23" Type="http://schemas.openxmlformats.org/officeDocument/2006/relationships/image" Target="../media/image1181.png"/><Relationship Id="rId119" Type="http://schemas.openxmlformats.org/officeDocument/2006/relationships/image" Target="../media/image1229.png"/><Relationship Id="rId44" Type="http://schemas.openxmlformats.org/officeDocument/2006/relationships/customXml" Target="../ink/ink1191.xml"/><Relationship Id="rId65" Type="http://schemas.openxmlformats.org/officeDocument/2006/relationships/image" Target="../media/image1202.png"/><Relationship Id="rId86" Type="http://schemas.openxmlformats.org/officeDocument/2006/relationships/customXml" Target="../ink/ink1212.xml"/><Relationship Id="rId130" Type="http://schemas.openxmlformats.org/officeDocument/2006/relationships/customXml" Target="../ink/ink1234.xml"/><Relationship Id="rId151" Type="http://schemas.openxmlformats.org/officeDocument/2006/relationships/image" Target="../media/image1245.png"/><Relationship Id="rId172" Type="http://schemas.openxmlformats.org/officeDocument/2006/relationships/customXml" Target="../ink/ink1255.xml"/><Relationship Id="rId193" Type="http://schemas.openxmlformats.org/officeDocument/2006/relationships/image" Target="../media/image1266.png"/><Relationship Id="rId207" Type="http://schemas.openxmlformats.org/officeDocument/2006/relationships/image" Target="../media/image1273.png"/><Relationship Id="rId228" Type="http://schemas.openxmlformats.org/officeDocument/2006/relationships/customXml" Target="../ink/ink1283.xml"/><Relationship Id="rId249" Type="http://schemas.openxmlformats.org/officeDocument/2006/relationships/image" Target="../media/image1294.png"/><Relationship Id="rId13" Type="http://schemas.openxmlformats.org/officeDocument/2006/relationships/image" Target="../media/image1176.png"/><Relationship Id="rId109" Type="http://schemas.openxmlformats.org/officeDocument/2006/relationships/image" Target="../media/image1224.png"/><Relationship Id="rId260" Type="http://schemas.openxmlformats.org/officeDocument/2006/relationships/customXml" Target="../ink/ink1299.xml"/><Relationship Id="rId34" Type="http://schemas.openxmlformats.org/officeDocument/2006/relationships/customXml" Target="../ink/ink1186.xml"/><Relationship Id="rId55" Type="http://schemas.openxmlformats.org/officeDocument/2006/relationships/image" Target="../media/image1197.png"/><Relationship Id="rId76" Type="http://schemas.openxmlformats.org/officeDocument/2006/relationships/customXml" Target="../ink/ink1207.xml"/><Relationship Id="rId97" Type="http://schemas.openxmlformats.org/officeDocument/2006/relationships/image" Target="../media/image1218.png"/><Relationship Id="rId120" Type="http://schemas.openxmlformats.org/officeDocument/2006/relationships/customXml" Target="../ink/ink1229.xml"/><Relationship Id="rId141" Type="http://schemas.openxmlformats.org/officeDocument/2006/relationships/image" Target="../media/image1240.png"/><Relationship Id="rId7" Type="http://schemas.openxmlformats.org/officeDocument/2006/relationships/image" Target="../media/image1173.png"/><Relationship Id="rId162" Type="http://schemas.openxmlformats.org/officeDocument/2006/relationships/customXml" Target="../ink/ink1250.xml"/><Relationship Id="rId183" Type="http://schemas.openxmlformats.org/officeDocument/2006/relationships/image" Target="../media/image1261.png"/><Relationship Id="rId218" Type="http://schemas.openxmlformats.org/officeDocument/2006/relationships/customXml" Target="../ink/ink1278.xml"/><Relationship Id="rId239" Type="http://schemas.openxmlformats.org/officeDocument/2006/relationships/image" Target="../media/image1289.png"/><Relationship Id="rId250" Type="http://schemas.openxmlformats.org/officeDocument/2006/relationships/customXml" Target="../ink/ink1294.xml"/><Relationship Id="rId24" Type="http://schemas.openxmlformats.org/officeDocument/2006/relationships/customXml" Target="../ink/ink1181.xml"/><Relationship Id="rId45" Type="http://schemas.openxmlformats.org/officeDocument/2006/relationships/image" Target="../media/image1192.png"/><Relationship Id="rId66" Type="http://schemas.openxmlformats.org/officeDocument/2006/relationships/customXml" Target="../ink/ink1202.xml"/><Relationship Id="rId87" Type="http://schemas.openxmlformats.org/officeDocument/2006/relationships/image" Target="../media/image1213.png"/><Relationship Id="rId110" Type="http://schemas.openxmlformats.org/officeDocument/2006/relationships/customXml" Target="../ink/ink1224.xml"/><Relationship Id="rId131" Type="http://schemas.openxmlformats.org/officeDocument/2006/relationships/image" Target="../media/image1235.png"/><Relationship Id="rId152" Type="http://schemas.openxmlformats.org/officeDocument/2006/relationships/customXml" Target="../ink/ink1245.xml"/><Relationship Id="rId173" Type="http://schemas.openxmlformats.org/officeDocument/2006/relationships/image" Target="../media/image1256.png"/><Relationship Id="rId194" Type="http://schemas.openxmlformats.org/officeDocument/2006/relationships/customXml" Target="../ink/ink1266.xml"/><Relationship Id="rId208" Type="http://schemas.openxmlformats.org/officeDocument/2006/relationships/customXml" Target="../ink/ink1273.xml"/><Relationship Id="rId229" Type="http://schemas.openxmlformats.org/officeDocument/2006/relationships/image" Target="../media/image1284.png"/><Relationship Id="rId240" Type="http://schemas.openxmlformats.org/officeDocument/2006/relationships/customXml" Target="../ink/ink1289.xml"/><Relationship Id="rId261" Type="http://schemas.openxmlformats.org/officeDocument/2006/relationships/image" Target="../media/image1299.png"/><Relationship Id="rId14" Type="http://schemas.openxmlformats.org/officeDocument/2006/relationships/customXml" Target="../ink/ink1176.xml"/><Relationship Id="rId35" Type="http://schemas.openxmlformats.org/officeDocument/2006/relationships/image" Target="../media/image1187.png"/><Relationship Id="rId56" Type="http://schemas.openxmlformats.org/officeDocument/2006/relationships/customXml" Target="../ink/ink1197.xml"/><Relationship Id="rId77" Type="http://schemas.openxmlformats.org/officeDocument/2006/relationships/image" Target="../media/image1208.png"/><Relationship Id="rId100" Type="http://schemas.openxmlformats.org/officeDocument/2006/relationships/customXml" Target="../ink/ink1219.xml"/><Relationship Id="rId8" Type="http://schemas.openxmlformats.org/officeDocument/2006/relationships/customXml" Target="../ink/ink1173.xml"/><Relationship Id="rId98" Type="http://schemas.openxmlformats.org/officeDocument/2006/relationships/customXml" Target="../ink/ink1218.xml"/><Relationship Id="rId121" Type="http://schemas.openxmlformats.org/officeDocument/2006/relationships/image" Target="../media/image1230.png"/><Relationship Id="rId142" Type="http://schemas.openxmlformats.org/officeDocument/2006/relationships/customXml" Target="../ink/ink1240.xml"/><Relationship Id="rId163" Type="http://schemas.openxmlformats.org/officeDocument/2006/relationships/image" Target="../media/image1251.png"/><Relationship Id="rId184" Type="http://schemas.openxmlformats.org/officeDocument/2006/relationships/customXml" Target="../ink/ink1261.xml"/><Relationship Id="rId219" Type="http://schemas.openxmlformats.org/officeDocument/2006/relationships/image" Target="../media/image1279.png"/><Relationship Id="rId230" Type="http://schemas.openxmlformats.org/officeDocument/2006/relationships/customXml" Target="../ink/ink1284.xml"/><Relationship Id="rId251" Type="http://schemas.openxmlformats.org/officeDocument/2006/relationships/image" Target="../media/image1295.png"/><Relationship Id="rId25" Type="http://schemas.openxmlformats.org/officeDocument/2006/relationships/image" Target="../media/image1182.png"/><Relationship Id="rId46" Type="http://schemas.openxmlformats.org/officeDocument/2006/relationships/customXml" Target="../ink/ink1192.xml"/><Relationship Id="rId67" Type="http://schemas.openxmlformats.org/officeDocument/2006/relationships/image" Target="../media/image1203.png"/><Relationship Id="rId88" Type="http://schemas.openxmlformats.org/officeDocument/2006/relationships/customXml" Target="../ink/ink1213.xml"/><Relationship Id="rId111" Type="http://schemas.openxmlformats.org/officeDocument/2006/relationships/image" Target="../media/image1225.png"/><Relationship Id="rId132" Type="http://schemas.openxmlformats.org/officeDocument/2006/relationships/customXml" Target="../ink/ink1235.xml"/><Relationship Id="rId153" Type="http://schemas.openxmlformats.org/officeDocument/2006/relationships/image" Target="../media/image1246.png"/><Relationship Id="rId174" Type="http://schemas.openxmlformats.org/officeDocument/2006/relationships/customXml" Target="../ink/ink1256.xml"/><Relationship Id="rId195" Type="http://schemas.openxmlformats.org/officeDocument/2006/relationships/image" Target="../media/image1267.png"/><Relationship Id="rId209" Type="http://schemas.openxmlformats.org/officeDocument/2006/relationships/image" Target="../media/image1274.png"/><Relationship Id="rId220" Type="http://schemas.openxmlformats.org/officeDocument/2006/relationships/customXml" Target="../ink/ink1279.xml"/><Relationship Id="rId241" Type="http://schemas.openxmlformats.org/officeDocument/2006/relationships/image" Target="../media/image1290.png"/><Relationship Id="rId15" Type="http://schemas.openxmlformats.org/officeDocument/2006/relationships/image" Target="../media/image1177.png"/><Relationship Id="rId36" Type="http://schemas.openxmlformats.org/officeDocument/2006/relationships/customXml" Target="../ink/ink1187.xml"/><Relationship Id="rId57" Type="http://schemas.openxmlformats.org/officeDocument/2006/relationships/image" Target="../media/image1198.png"/><Relationship Id="rId262" Type="http://schemas.openxmlformats.org/officeDocument/2006/relationships/customXml" Target="../ink/ink1300.xml"/><Relationship Id="rId78" Type="http://schemas.openxmlformats.org/officeDocument/2006/relationships/customXml" Target="../ink/ink1208.xml"/><Relationship Id="rId99" Type="http://schemas.openxmlformats.org/officeDocument/2006/relationships/image" Target="../media/image1219.png"/><Relationship Id="rId101" Type="http://schemas.openxmlformats.org/officeDocument/2006/relationships/image" Target="../media/image1220.png"/><Relationship Id="rId122" Type="http://schemas.openxmlformats.org/officeDocument/2006/relationships/customXml" Target="../ink/ink1230.xml"/><Relationship Id="rId143" Type="http://schemas.openxmlformats.org/officeDocument/2006/relationships/image" Target="../media/image1241.png"/><Relationship Id="rId164" Type="http://schemas.openxmlformats.org/officeDocument/2006/relationships/customXml" Target="../ink/ink1251.xml"/><Relationship Id="rId185" Type="http://schemas.openxmlformats.org/officeDocument/2006/relationships/image" Target="../media/image1262.png"/><Relationship Id="rId9" Type="http://schemas.openxmlformats.org/officeDocument/2006/relationships/image" Target="../media/image1174.png"/><Relationship Id="rId210" Type="http://schemas.openxmlformats.org/officeDocument/2006/relationships/customXml" Target="../ink/ink1274.xml"/><Relationship Id="rId26" Type="http://schemas.openxmlformats.org/officeDocument/2006/relationships/customXml" Target="../ink/ink1182.xml"/><Relationship Id="rId231" Type="http://schemas.openxmlformats.org/officeDocument/2006/relationships/image" Target="../media/image1285.png"/><Relationship Id="rId252" Type="http://schemas.openxmlformats.org/officeDocument/2006/relationships/customXml" Target="../ink/ink1295.xml"/><Relationship Id="rId47" Type="http://schemas.openxmlformats.org/officeDocument/2006/relationships/image" Target="../media/image1193.png"/><Relationship Id="rId68" Type="http://schemas.openxmlformats.org/officeDocument/2006/relationships/customXml" Target="../ink/ink1203.xml"/><Relationship Id="rId89" Type="http://schemas.openxmlformats.org/officeDocument/2006/relationships/image" Target="../media/image1214.png"/><Relationship Id="rId112" Type="http://schemas.openxmlformats.org/officeDocument/2006/relationships/customXml" Target="../ink/ink1225.xml"/><Relationship Id="rId133" Type="http://schemas.openxmlformats.org/officeDocument/2006/relationships/image" Target="../media/image1236.png"/><Relationship Id="rId154" Type="http://schemas.openxmlformats.org/officeDocument/2006/relationships/customXml" Target="../ink/ink1246.xml"/><Relationship Id="rId175" Type="http://schemas.openxmlformats.org/officeDocument/2006/relationships/image" Target="../media/image1257.png"/><Relationship Id="rId196" Type="http://schemas.openxmlformats.org/officeDocument/2006/relationships/customXml" Target="../ink/ink1267.xml"/><Relationship Id="rId200" Type="http://schemas.openxmlformats.org/officeDocument/2006/relationships/customXml" Target="../ink/ink1269.xml"/><Relationship Id="rId16" Type="http://schemas.openxmlformats.org/officeDocument/2006/relationships/customXml" Target="../ink/ink1177.xml"/><Relationship Id="rId221" Type="http://schemas.openxmlformats.org/officeDocument/2006/relationships/image" Target="../media/image1280.png"/><Relationship Id="rId242" Type="http://schemas.openxmlformats.org/officeDocument/2006/relationships/customXml" Target="../ink/ink1290.xml"/><Relationship Id="rId263" Type="http://schemas.openxmlformats.org/officeDocument/2006/relationships/image" Target="../media/image1300.png"/><Relationship Id="rId37" Type="http://schemas.openxmlformats.org/officeDocument/2006/relationships/image" Target="../media/image1188.png"/><Relationship Id="rId58" Type="http://schemas.openxmlformats.org/officeDocument/2006/relationships/customXml" Target="../ink/ink1198.xml"/><Relationship Id="rId79" Type="http://schemas.openxmlformats.org/officeDocument/2006/relationships/image" Target="../media/image1209.png"/><Relationship Id="rId102" Type="http://schemas.openxmlformats.org/officeDocument/2006/relationships/customXml" Target="../ink/ink1220.xml"/><Relationship Id="rId123" Type="http://schemas.openxmlformats.org/officeDocument/2006/relationships/image" Target="../media/image1231.png"/><Relationship Id="rId144" Type="http://schemas.openxmlformats.org/officeDocument/2006/relationships/customXml" Target="../ink/ink1241.xml"/><Relationship Id="rId90" Type="http://schemas.openxmlformats.org/officeDocument/2006/relationships/customXml" Target="../ink/ink1214.xml"/><Relationship Id="rId165" Type="http://schemas.openxmlformats.org/officeDocument/2006/relationships/image" Target="../media/image1252.png"/><Relationship Id="rId186" Type="http://schemas.openxmlformats.org/officeDocument/2006/relationships/customXml" Target="../ink/ink1262.xml"/><Relationship Id="rId211" Type="http://schemas.openxmlformats.org/officeDocument/2006/relationships/image" Target="../media/image1275.png"/><Relationship Id="rId232" Type="http://schemas.openxmlformats.org/officeDocument/2006/relationships/customXml" Target="../ink/ink1285.xml"/><Relationship Id="rId253" Type="http://schemas.openxmlformats.org/officeDocument/2006/relationships/image" Target="../media/image1296.png"/><Relationship Id="rId27" Type="http://schemas.openxmlformats.org/officeDocument/2006/relationships/image" Target="../media/image1183.png"/><Relationship Id="rId48" Type="http://schemas.openxmlformats.org/officeDocument/2006/relationships/customXml" Target="../ink/ink1193.xml"/><Relationship Id="rId69" Type="http://schemas.openxmlformats.org/officeDocument/2006/relationships/image" Target="../media/image1204.png"/><Relationship Id="rId113" Type="http://schemas.openxmlformats.org/officeDocument/2006/relationships/image" Target="../media/image1226.png"/><Relationship Id="rId134" Type="http://schemas.openxmlformats.org/officeDocument/2006/relationships/customXml" Target="../ink/ink1236.xml"/><Relationship Id="rId80" Type="http://schemas.openxmlformats.org/officeDocument/2006/relationships/customXml" Target="../ink/ink1209.xml"/><Relationship Id="rId155" Type="http://schemas.openxmlformats.org/officeDocument/2006/relationships/image" Target="../media/image1247.png"/><Relationship Id="rId176" Type="http://schemas.openxmlformats.org/officeDocument/2006/relationships/customXml" Target="../ink/ink1257.xml"/><Relationship Id="rId197" Type="http://schemas.openxmlformats.org/officeDocument/2006/relationships/image" Target="../media/image1268.png"/><Relationship Id="rId201" Type="http://schemas.openxmlformats.org/officeDocument/2006/relationships/image" Target="../media/image1270.png"/><Relationship Id="rId222" Type="http://schemas.openxmlformats.org/officeDocument/2006/relationships/customXml" Target="../ink/ink1280.xml"/><Relationship Id="rId243" Type="http://schemas.openxmlformats.org/officeDocument/2006/relationships/image" Target="../media/image1291.png"/><Relationship Id="rId264" Type="http://schemas.openxmlformats.org/officeDocument/2006/relationships/customXml" Target="../ink/ink1301.xml"/><Relationship Id="rId17" Type="http://schemas.openxmlformats.org/officeDocument/2006/relationships/image" Target="../media/image1178.png"/><Relationship Id="rId38" Type="http://schemas.openxmlformats.org/officeDocument/2006/relationships/customXml" Target="../ink/ink1188.xml"/><Relationship Id="rId59" Type="http://schemas.openxmlformats.org/officeDocument/2006/relationships/image" Target="../media/image1199.png"/><Relationship Id="rId103" Type="http://schemas.openxmlformats.org/officeDocument/2006/relationships/image" Target="../media/image1221.png"/><Relationship Id="rId124" Type="http://schemas.openxmlformats.org/officeDocument/2006/relationships/customXml" Target="../ink/ink1231.xml"/><Relationship Id="rId70" Type="http://schemas.openxmlformats.org/officeDocument/2006/relationships/customXml" Target="../ink/ink1204.xml"/><Relationship Id="rId91" Type="http://schemas.openxmlformats.org/officeDocument/2006/relationships/image" Target="../media/image1215.png"/><Relationship Id="rId145" Type="http://schemas.openxmlformats.org/officeDocument/2006/relationships/image" Target="../media/image1242.png"/><Relationship Id="rId166" Type="http://schemas.openxmlformats.org/officeDocument/2006/relationships/customXml" Target="../ink/ink1252.xml"/><Relationship Id="rId187" Type="http://schemas.openxmlformats.org/officeDocument/2006/relationships/image" Target="../media/image1263.png"/><Relationship Id="rId1" Type="http://schemas.openxmlformats.org/officeDocument/2006/relationships/tags" Target="../tags/tag90.xml"/><Relationship Id="rId212" Type="http://schemas.openxmlformats.org/officeDocument/2006/relationships/customXml" Target="../ink/ink1275.xml"/><Relationship Id="rId233" Type="http://schemas.openxmlformats.org/officeDocument/2006/relationships/image" Target="../media/image1286.png"/><Relationship Id="rId254" Type="http://schemas.openxmlformats.org/officeDocument/2006/relationships/customXml" Target="../ink/ink1296.xml"/><Relationship Id="rId28" Type="http://schemas.openxmlformats.org/officeDocument/2006/relationships/customXml" Target="../ink/ink1183.xml"/><Relationship Id="rId49" Type="http://schemas.openxmlformats.org/officeDocument/2006/relationships/image" Target="../media/image1194.png"/><Relationship Id="rId114" Type="http://schemas.openxmlformats.org/officeDocument/2006/relationships/customXml" Target="../ink/ink1226.xml"/><Relationship Id="rId60" Type="http://schemas.openxmlformats.org/officeDocument/2006/relationships/customXml" Target="../ink/ink1199.xml"/><Relationship Id="rId81" Type="http://schemas.openxmlformats.org/officeDocument/2006/relationships/image" Target="../media/image1210.png"/><Relationship Id="rId135" Type="http://schemas.openxmlformats.org/officeDocument/2006/relationships/image" Target="../media/image1237.png"/><Relationship Id="rId156" Type="http://schemas.openxmlformats.org/officeDocument/2006/relationships/customXml" Target="../ink/ink1247.xml"/><Relationship Id="rId177" Type="http://schemas.openxmlformats.org/officeDocument/2006/relationships/image" Target="../media/image1258.png"/><Relationship Id="rId198" Type="http://schemas.openxmlformats.org/officeDocument/2006/relationships/customXml" Target="../ink/ink1268.xml"/><Relationship Id="rId202" Type="http://schemas.openxmlformats.org/officeDocument/2006/relationships/customXml" Target="../ink/ink1270.xml"/><Relationship Id="rId223" Type="http://schemas.openxmlformats.org/officeDocument/2006/relationships/image" Target="../media/image1281.png"/><Relationship Id="rId244" Type="http://schemas.openxmlformats.org/officeDocument/2006/relationships/customXml" Target="../ink/ink1291.xml"/><Relationship Id="rId18" Type="http://schemas.openxmlformats.org/officeDocument/2006/relationships/customXml" Target="../ink/ink1178.xml"/><Relationship Id="rId39" Type="http://schemas.openxmlformats.org/officeDocument/2006/relationships/image" Target="../media/image1189.png"/><Relationship Id="rId265" Type="http://schemas.openxmlformats.org/officeDocument/2006/relationships/image" Target="../media/image1301.png"/><Relationship Id="rId50" Type="http://schemas.openxmlformats.org/officeDocument/2006/relationships/customXml" Target="../ink/ink1194.xml"/><Relationship Id="rId104" Type="http://schemas.openxmlformats.org/officeDocument/2006/relationships/customXml" Target="../ink/ink1221.xml"/><Relationship Id="rId125" Type="http://schemas.openxmlformats.org/officeDocument/2006/relationships/image" Target="../media/image1232.png"/><Relationship Id="rId146" Type="http://schemas.openxmlformats.org/officeDocument/2006/relationships/customXml" Target="../ink/ink1242.xml"/><Relationship Id="rId167" Type="http://schemas.openxmlformats.org/officeDocument/2006/relationships/image" Target="../media/image1253.png"/><Relationship Id="rId188" Type="http://schemas.openxmlformats.org/officeDocument/2006/relationships/customXml" Target="../ink/ink1263.xml"/><Relationship Id="rId71" Type="http://schemas.openxmlformats.org/officeDocument/2006/relationships/image" Target="../media/image1205.png"/><Relationship Id="rId92" Type="http://schemas.openxmlformats.org/officeDocument/2006/relationships/customXml" Target="../ink/ink1215.xml"/><Relationship Id="rId213" Type="http://schemas.openxmlformats.org/officeDocument/2006/relationships/image" Target="../media/image1276.png"/><Relationship Id="rId234" Type="http://schemas.openxmlformats.org/officeDocument/2006/relationships/customXml" Target="../ink/ink1286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1184.png"/><Relationship Id="rId255" Type="http://schemas.openxmlformats.org/officeDocument/2006/relationships/image" Target="../media/image1037.png"/><Relationship Id="rId40" Type="http://schemas.openxmlformats.org/officeDocument/2006/relationships/customXml" Target="../ink/ink1189.xml"/><Relationship Id="rId115" Type="http://schemas.openxmlformats.org/officeDocument/2006/relationships/image" Target="../media/image1227.png"/><Relationship Id="rId136" Type="http://schemas.openxmlformats.org/officeDocument/2006/relationships/customXml" Target="../ink/ink1237.xml"/><Relationship Id="rId157" Type="http://schemas.openxmlformats.org/officeDocument/2006/relationships/image" Target="../media/image1248.png"/><Relationship Id="rId178" Type="http://schemas.openxmlformats.org/officeDocument/2006/relationships/customXml" Target="../ink/ink1258.xml"/><Relationship Id="rId61" Type="http://schemas.openxmlformats.org/officeDocument/2006/relationships/image" Target="../media/image1200.png"/><Relationship Id="rId82" Type="http://schemas.openxmlformats.org/officeDocument/2006/relationships/customXml" Target="../ink/ink1210.xml"/><Relationship Id="rId199" Type="http://schemas.openxmlformats.org/officeDocument/2006/relationships/image" Target="../media/image1269.png"/><Relationship Id="rId203" Type="http://schemas.openxmlformats.org/officeDocument/2006/relationships/image" Target="../media/image1271.png"/><Relationship Id="rId19" Type="http://schemas.openxmlformats.org/officeDocument/2006/relationships/image" Target="../media/image1179.png"/><Relationship Id="rId224" Type="http://schemas.openxmlformats.org/officeDocument/2006/relationships/customXml" Target="../ink/ink1281.xml"/><Relationship Id="rId245" Type="http://schemas.openxmlformats.org/officeDocument/2006/relationships/image" Target="../media/image1292.png"/><Relationship Id="rId266" Type="http://schemas.openxmlformats.org/officeDocument/2006/relationships/customXml" Target="../ink/ink1302.xml"/><Relationship Id="rId30" Type="http://schemas.openxmlformats.org/officeDocument/2006/relationships/customXml" Target="../ink/ink1184.xml"/><Relationship Id="rId105" Type="http://schemas.openxmlformats.org/officeDocument/2006/relationships/image" Target="../media/image1222.png"/><Relationship Id="rId126" Type="http://schemas.openxmlformats.org/officeDocument/2006/relationships/customXml" Target="../ink/ink1232.xml"/><Relationship Id="rId147" Type="http://schemas.openxmlformats.org/officeDocument/2006/relationships/image" Target="../media/image1243.png"/><Relationship Id="rId168" Type="http://schemas.openxmlformats.org/officeDocument/2006/relationships/customXml" Target="../ink/ink1253.xml"/><Relationship Id="rId51" Type="http://schemas.openxmlformats.org/officeDocument/2006/relationships/image" Target="../media/image1195.png"/><Relationship Id="rId72" Type="http://schemas.openxmlformats.org/officeDocument/2006/relationships/customXml" Target="../ink/ink1205.xml"/><Relationship Id="rId93" Type="http://schemas.openxmlformats.org/officeDocument/2006/relationships/image" Target="../media/image1216.png"/><Relationship Id="rId189" Type="http://schemas.openxmlformats.org/officeDocument/2006/relationships/image" Target="../media/image1264.png"/><Relationship Id="rId3" Type="http://schemas.openxmlformats.org/officeDocument/2006/relationships/image" Target="../media/image1162.png"/><Relationship Id="rId214" Type="http://schemas.openxmlformats.org/officeDocument/2006/relationships/customXml" Target="../ink/ink1276.xml"/><Relationship Id="rId235" Type="http://schemas.openxmlformats.org/officeDocument/2006/relationships/image" Target="../media/image1287.png"/><Relationship Id="rId256" Type="http://schemas.openxmlformats.org/officeDocument/2006/relationships/customXml" Target="../ink/ink1297.xml"/><Relationship Id="rId116" Type="http://schemas.openxmlformats.org/officeDocument/2006/relationships/customXml" Target="../ink/ink1227.xml"/><Relationship Id="rId137" Type="http://schemas.openxmlformats.org/officeDocument/2006/relationships/image" Target="../media/image1238.png"/><Relationship Id="rId158" Type="http://schemas.openxmlformats.org/officeDocument/2006/relationships/customXml" Target="../ink/ink1248.xml"/><Relationship Id="rId20" Type="http://schemas.openxmlformats.org/officeDocument/2006/relationships/customXml" Target="../ink/ink1179.xml"/><Relationship Id="rId41" Type="http://schemas.openxmlformats.org/officeDocument/2006/relationships/image" Target="../media/image1190.png"/><Relationship Id="rId62" Type="http://schemas.openxmlformats.org/officeDocument/2006/relationships/customXml" Target="../ink/ink1200.xml"/><Relationship Id="rId83" Type="http://schemas.openxmlformats.org/officeDocument/2006/relationships/image" Target="../media/image1211.png"/><Relationship Id="rId179" Type="http://schemas.openxmlformats.org/officeDocument/2006/relationships/image" Target="../media/image1259.png"/><Relationship Id="rId190" Type="http://schemas.openxmlformats.org/officeDocument/2006/relationships/customXml" Target="../ink/ink1264.xml"/><Relationship Id="rId204" Type="http://schemas.openxmlformats.org/officeDocument/2006/relationships/customXml" Target="../ink/ink1271.xml"/><Relationship Id="rId225" Type="http://schemas.openxmlformats.org/officeDocument/2006/relationships/image" Target="../media/image1282.png"/><Relationship Id="rId246" Type="http://schemas.openxmlformats.org/officeDocument/2006/relationships/customXml" Target="../ink/ink1292.xml"/><Relationship Id="rId267" Type="http://schemas.openxmlformats.org/officeDocument/2006/relationships/image" Target="../media/image1302.png"/><Relationship Id="rId106" Type="http://schemas.openxmlformats.org/officeDocument/2006/relationships/customXml" Target="../ink/ink1222.xml"/><Relationship Id="rId127" Type="http://schemas.openxmlformats.org/officeDocument/2006/relationships/image" Target="../media/image1233.png"/><Relationship Id="rId10" Type="http://schemas.openxmlformats.org/officeDocument/2006/relationships/customXml" Target="../ink/ink1174.xml"/><Relationship Id="rId31" Type="http://schemas.openxmlformats.org/officeDocument/2006/relationships/image" Target="../media/image1185.png"/><Relationship Id="rId52" Type="http://schemas.openxmlformats.org/officeDocument/2006/relationships/customXml" Target="../ink/ink1195.xml"/><Relationship Id="rId73" Type="http://schemas.openxmlformats.org/officeDocument/2006/relationships/image" Target="../media/image1206.png"/><Relationship Id="rId94" Type="http://schemas.openxmlformats.org/officeDocument/2006/relationships/customXml" Target="../ink/ink1216.xml"/><Relationship Id="rId148" Type="http://schemas.openxmlformats.org/officeDocument/2006/relationships/customXml" Target="../ink/ink1243.xml"/><Relationship Id="rId169" Type="http://schemas.openxmlformats.org/officeDocument/2006/relationships/image" Target="../media/image1254.png"/><Relationship Id="rId4" Type="http://schemas.openxmlformats.org/officeDocument/2006/relationships/image" Target="../media/image1163.png"/><Relationship Id="rId180" Type="http://schemas.openxmlformats.org/officeDocument/2006/relationships/customXml" Target="../ink/ink1259.xml"/><Relationship Id="rId215" Type="http://schemas.openxmlformats.org/officeDocument/2006/relationships/image" Target="../media/image1277.png"/><Relationship Id="rId236" Type="http://schemas.openxmlformats.org/officeDocument/2006/relationships/customXml" Target="../ink/ink1287.xml"/><Relationship Id="rId257" Type="http://schemas.openxmlformats.org/officeDocument/2006/relationships/image" Target="../media/image1297.png"/><Relationship Id="rId42" Type="http://schemas.openxmlformats.org/officeDocument/2006/relationships/customXml" Target="../ink/ink1190.xml"/><Relationship Id="rId84" Type="http://schemas.openxmlformats.org/officeDocument/2006/relationships/customXml" Target="../ink/ink1211.xml"/><Relationship Id="rId138" Type="http://schemas.openxmlformats.org/officeDocument/2006/relationships/customXml" Target="../ink/ink1238.xml"/><Relationship Id="rId191" Type="http://schemas.openxmlformats.org/officeDocument/2006/relationships/image" Target="../media/image1265.png"/><Relationship Id="rId205" Type="http://schemas.openxmlformats.org/officeDocument/2006/relationships/image" Target="../media/image1272.png"/><Relationship Id="rId247" Type="http://schemas.openxmlformats.org/officeDocument/2006/relationships/image" Target="../media/image1293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59.png"/><Relationship Id="rId299" Type="http://schemas.openxmlformats.org/officeDocument/2006/relationships/image" Target="../media/image1450.png"/><Relationship Id="rId21" Type="http://schemas.openxmlformats.org/officeDocument/2006/relationships/image" Target="../media/image1312.png"/><Relationship Id="rId63" Type="http://schemas.openxmlformats.org/officeDocument/2006/relationships/image" Target="../media/image1332.png"/><Relationship Id="rId159" Type="http://schemas.openxmlformats.org/officeDocument/2006/relationships/image" Target="../media/image1380.png"/><Relationship Id="rId324" Type="http://schemas.openxmlformats.org/officeDocument/2006/relationships/customXml" Target="../ink/ink1463.xml"/><Relationship Id="rId366" Type="http://schemas.openxmlformats.org/officeDocument/2006/relationships/customXml" Target="../ink/ink1484.xml"/><Relationship Id="rId170" Type="http://schemas.openxmlformats.org/officeDocument/2006/relationships/customXml" Target="../ink/ink1386.xml"/><Relationship Id="rId226" Type="http://schemas.openxmlformats.org/officeDocument/2006/relationships/customXml" Target="../ink/ink1414.xml"/><Relationship Id="rId268" Type="http://schemas.openxmlformats.org/officeDocument/2006/relationships/customXml" Target="../ink/ink1435.xml"/><Relationship Id="rId32" Type="http://schemas.openxmlformats.org/officeDocument/2006/relationships/customXml" Target="../ink/ink1317.xml"/><Relationship Id="rId74" Type="http://schemas.openxmlformats.org/officeDocument/2006/relationships/customXml" Target="../ink/ink1338.xml"/><Relationship Id="rId128" Type="http://schemas.openxmlformats.org/officeDocument/2006/relationships/customXml" Target="../ink/ink1365.xml"/><Relationship Id="rId335" Type="http://schemas.openxmlformats.org/officeDocument/2006/relationships/image" Target="../media/image1467.png"/><Relationship Id="rId5" Type="http://schemas.openxmlformats.org/officeDocument/2006/relationships/image" Target="../media/image1304.png"/><Relationship Id="rId181" Type="http://schemas.openxmlformats.org/officeDocument/2006/relationships/image" Target="../media/image1391.png"/><Relationship Id="rId237" Type="http://schemas.openxmlformats.org/officeDocument/2006/relationships/image" Target="../media/image1419.png"/><Relationship Id="rId279" Type="http://schemas.openxmlformats.org/officeDocument/2006/relationships/image" Target="../media/image1440.png"/><Relationship Id="rId43" Type="http://schemas.openxmlformats.org/officeDocument/2006/relationships/image" Target="../media/image1323.png"/><Relationship Id="rId139" Type="http://schemas.openxmlformats.org/officeDocument/2006/relationships/image" Target="../media/image1370.png"/><Relationship Id="rId290" Type="http://schemas.openxmlformats.org/officeDocument/2006/relationships/customXml" Target="../ink/ink1446.xml"/><Relationship Id="rId304" Type="http://schemas.openxmlformats.org/officeDocument/2006/relationships/customXml" Target="../ink/ink1453.xml"/><Relationship Id="rId346" Type="http://schemas.openxmlformats.org/officeDocument/2006/relationships/customXml" Target="../ink/ink1474.xml"/><Relationship Id="rId85" Type="http://schemas.openxmlformats.org/officeDocument/2006/relationships/image" Target="../media/image1343.png"/><Relationship Id="rId150" Type="http://schemas.openxmlformats.org/officeDocument/2006/relationships/customXml" Target="../ink/ink1376.xml"/><Relationship Id="rId192" Type="http://schemas.openxmlformats.org/officeDocument/2006/relationships/customXml" Target="../ink/ink1397.xml"/><Relationship Id="rId206" Type="http://schemas.openxmlformats.org/officeDocument/2006/relationships/customXml" Target="../ink/ink1404.xml"/><Relationship Id="rId248" Type="http://schemas.openxmlformats.org/officeDocument/2006/relationships/customXml" Target="../ink/ink1425.xml"/><Relationship Id="rId12" Type="http://schemas.openxmlformats.org/officeDocument/2006/relationships/customXml" Target="../ink/ink1307.xml"/><Relationship Id="rId108" Type="http://schemas.openxmlformats.org/officeDocument/2006/relationships/customXml" Target="../ink/ink1355.xml"/><Relationship Id="rId315" Type="http://schemas.openxmlformats.org/officeDocument/2006/relationships/image" Target="../media/image1457.png"/><Relationship Id="rId357" Type="http://schemas.openxmlformats.org/officeDocument/2006/relationships/image" Target="../media/image1478.png"/><Relationship Id="rId54" Type="http://schemas.openxmlformats.org/officeDocument/2006/relationships/customXml" Target="../ink/ink1328.xml"/><Relationship Id="rId96" Type="http://schemas.openxmlformats.org/officeDocument/2006/relationships/customXml" Target="../ink/ink1349.xml"/><Relationship Id="rId161" Type="http://schemas.openxmlformats.org/officeDocument/2006/relationships/image" Target="../media/image1381.png"/><Relationship Id="rId217" Type="http://schemas.openxmlformats.org/officeDocument/2006/relationships/image" Target="../media/image1409.png"/><Relationship Id="rId259" Type="http://schemas.openxmlformats.org/officeDocument/2006/relationships/image" Target="../media/image1430.png"/><Relationship Id="rId23" Type="http://schemas.openxmlformats.org/officeDocument/2006/relationships/image" Target="../media/image1313.png"/><Relationship Id="rId119" Type="http://schemas.openxmlformats.org/officeDocument/2006/relationships/image" Target="../media/image1360.png"/><Relationship Id="rId270" Type="http://schemas.openxmlformats.org/officeDocument/2006/relationships/customXml" Target="../ink/ink1436.xml"/><Relationship Id="rId326" Type="http://schemas.openxmlformats.org/officeDocument/2006/relationships/customXml" Target="../ink/ink1464.xml"/><Relationship Id="rId65" Type="http://schemas.openxmlformats.org/officeDocument/2006/relationships/image" Target="../media/image1333.png"/><Relationship Id="rId130" Type="http://schemas.openxmlformats.org/officeDocument/2006/relationships/customXml" Target="../ink/ink1366.xml"/><Relationship Id="rId368" Type="http://schemas.openxmlformats.org/officeDocument/2006/relationships/customXml" Target="../ink/ink1485.xml"/><Relationship Id="rId172" Type="http://schemas.openxmlformats.org/officeDocument/2006/relationships/customXml" Target="../ink/ink1387.xml"/><Relationship Id="rId228" Type="http://schemas.openxmlformats.org/officeDocument/2006/relationships/customXml" Target="../ink/ink1415.xml"/><Relationship Id="rId281" Type="http://schemas.openxmlformats.org/officeDocument/2006/relationships/image" Target="../media/image1441.png"/><Relationship Id="rId337" Type="http://schemas.openxmlformats.org/officeDocument/2006/relationships/image" Target="../media/image1468.png"/><Relationship Id="rId34" Type="http://schemas.openxmlformats.org/officeDocument/2006/relationships/customXml" Target="../ink/ink1318.xml"/><Relationship Id="rId76" Type="http://schemas.openxmlformats.org/officeDocument/2006/relationships/customXml" Target="../ink/ink1339.xml"/><Relationship Id="rId141" Type="http://schemas.openxmlformats.org/officeDocument/2006/relationships/image" Target="../media/image1371.png"/><Relationship Id="rId7" Type="http://schemas.openxmlformats.org/officeDocument/2006/relationships/image" Target="../media/image1305.png"/><Relationship Id="rId183" Type="http://schemas.openxmlformats.org/officeDocument/2006/relationships/image" Target="../media/image1392.png"/><Relationship Id="rId239" Type="http://schemas.openxmlformats.org/officeDocument/2006/relationships/image" Target="../media/image1420.png"/><Relationship Id="rId250" Type="http://schemas.openxmlformats.org/officeDocument/2006/relationships/customXml" Target="../ink/ink1426.xml"/><Relationship Id="rId292" Type="http://schemas.openxmlformats.org/officeDocument/2006/relationships/customXml" Target="../ink/ink1447.xml"/><Relationship Id="rId306" Type="http://schemas.openxmlformats.org/officeDocument/2006/relationships/customXml" Target="../ink/ink1454.xml"/><Relationship Id="rId45" Type="http://schemas.openxmlformats.org/officeDocument/2006/relationships/image" Target="../media/image1324.png"/><Relationship Id="rId87" Type="http://schemas.openxmlformats.org/officeDocument/2006/relationships/image" Target="../media/image1344.png"/><Relationship Id="rId110" Type="http://schemas.openxmlformats.org/officeDocument/2006/relationships/customXml" Target="../ink/ink1356.xml"/><Relationship Id="rId348" Type="http://schemas.openxmlformats.org/officeDocument/2006/relationships/customXml" Target="../ink/ink1475.xml"/><Relationship Id="rId152" Type="http://schemas.openxmlformats.org/officeDocument/2006/relationships/customXml" Target="../ink/ink1377.xml"/><Relationship Id="rId194" Type="http://schemas.openxmlformats.org/officeDocument/2006/relationships/customXml" Target="../ink/ink1398.xml"/><Relationship Id="rId208" Type="http://schemas.openxmlformats.org/officeDocument/2006/relationships/customXml" Target="../ink/ink1405.xml"/><Relationship Id="rId261" Type="http://schemas.openxmlformats.org/officeDocument/2006/relationships/image" Target="../media/image1431.png"/><Relationship Id="rId14" Type="http://schemas.openxmlformats.org/officeDocument/2006/relationships/customXml" Target="../ink/ink1308.xml"/><Relationship Id="rId56" Type="http://schemas.openxmlformats.org/officeDocument/2006/relationships/customXml" Target="../ink/ink1329.xml"/><Relationship Id="rId317" Type="http://schemas.openxmlformats.org/officeDocument/2006/relationships/image" Target="../media/image1458.png"/><Relationship Id="rId359" Type="http://schemas.openxmlformats.org/officeDocument/2006/relationships/image" Target="../media/image1479.png"/><Relationship Id="rId98" Type="http://schemas.openxmlformats.org/officeDocument/2006/relationships/customXml" Target="../ink/ink1350.xml"/><Relationship Id="rId121" Type="http://schemas.openxmlformats.org/officeDocument/2006/relationships/image" Target="../media/image1361.png"/><Relationship Id="rId163" Type="http://schemas.openxmlformats.org/officeDocument/2006/relationships/image" Target="../media/image1382.png"/><Relationship Id="rId219" Type="http://schemas.openxmlformats.org/officeDocument/2006/relationships/image" Target="../media/image1410.png"/><Relationship Id="rId370" Type="http://schemas.openxmlformats.org/officeDocument/2006/relationships/customXml" Target="../ink/ink1486.xml"/><Relationship Id="rId230" Type="http://schemas.openxmlformats.org/officeDocument/2006/relationships/customXml" Target="../ink/ink1416.xml"/><Relationship Id="rId25" Type="http://schemas.openxmlformats.org/officeDocument/2006/relationships/image" Target="../media/image1314.png"/><Relationship Id="rId67" Type="http://schemas.openxmlformats.org/officeDocument/2006/relationships/image" Target="../media/image1334.png"/><Relationship Id="rId272" Type="http://schemas.openxmlformats.org/officeDocument/2006/relationships/customXml" Target="../ink/ink1437.xml"/><Relationship Id="rId328" Type="http://schemas.openxmlformats.org/officeDocument/2006/relationships/customXml" Target="../ink/ink1465.xml"/><Relationship Id="rId132" Type="http://schemas.openxmlformats.org/officeDocument/2006/relationships/customXml" Target="../ink/ink1367.xml"/><Relationship Id="rId174" Type="http://schemas.openxmlformats.org/officeDocument/2006/relationships/customXml" Target="../ink/ink1388.xml"/><Relationship Id="rId241" Type="http://schemas.openxmlformats.org/officeDocument/2006/relationships/image" Target="../media/image1421.png"/><Relationship Id="rId15" Type="http://schemas.openxmlformats.org/officeDocument/2006/relationships/image" Target="../media/image1309.png"/><Relationship Id="rId36" Type="http://schemas.openxmlformats.org/officeDocument/2006/relationships/customXml" Target="../ink/ink1319.xml"/><Relationship Id="rId57" Type="http://schemas.openxmlformats.org/officeDocument/2006/relationships/image" Target="../media/image1330.png"/><Relationship Id="rId262" Type="http://schemas.openxmlformats.org/officeDocument/2006/relationships/customXml" Target="../ink/ink1432.xml"/><Relationship Id="rId283" Type="http://schemas.openxmlformats.org/officeDocument/2006/relationships/image" Target="../media/image1442.png"/><Relationship Id="rId318" Type="http://schemas.openxmlformats.org/officeDocument/2006/relationships/customXml" Target="../ink/ink1460.xml"/><Relationship Id="rId339" Type="http://schemas.openxmlformats.org/officeDocument/2006/relationships/image" Target="../media/image1469.png"/><Relationship Id="rId78" Type="http://schemas.openxmlformats.org/officeDocument/2006/relationships/customXml" Target="../ink/ink1340.xml"/><Relationship Id="rId99" Type="http://schemas.openxmlformats.org/officeDocument/2006/relationships/image" Target="../media/image1350.png"/><Relationship Id="rId101" Type="http://schemas.openxmlformats.org/officeDocument/2006/relationships/image" Target="../media/image1351.png"/><Relationship Id="rId122" Type="http://schemas.openxmlformats.org/officeDocument/2006/relationships/customXml" Target="../ink/ink1362.xml"/><Relationship Id="rId143" Type="http://schemas.openxmlformats.org/officeDocument/2006/relationships/image" Target="../media/image1372.png"/><Relationship Id="rId164" Type="http://schemas.openxmlformats.org/officeDocument/2006/relationships/customXml" Target="../ink/ink1383.xml"/><Relationship Id="rId185" Type="http://schemas.openxmlformats.org/officeDocument/2006/relationships/image" Target="../media/image1393.png"/><Relationship Id="rId350" Type="http://schemas.openxmlformats.org/officeDocument/2006/relationships/customXml" Target="../ink/ink1476.xml"/><Relationship Id="rId371" Type="http://schemas.openxmlformats.org/officeDocument/2006/relationships/image" Target="../media/image1485.png"/><Relationship Id="rId9" Type="http://schemas.openxmlformats.org/officeDocument/2006/relationships/image" Target="../media/image1306.png"/><Relationship Id="rId210" Type="http://schemas.openxmlformats.org/officeDocument/2006/relationships/customXml" Target="../ink/ink1406.xml"/><Relationship Id="rId26" Type="http://schemas.openxmlformats.org/officeDocument/2006/relationships/customXml" Target="../ink/ink1314.xml"/><Relationship Id="rId231" Type="http://schemas.openxmlformats.org/officeDocument/2006/relationships/image" Target="../media/image1416.png"/><Relationship Id="rId252" Type="http://schemas.openxmlformats.org/officeDocument/2006/relationships/customXml" Target="../ink/ink1427.xml"/><Relationship Id="rId273" Type="http://schemas.openxmlformats.org/officeDocument/2006/relationships/image" Target="../media/image1437.png"/><Relationship Id="rId294" Type="http://schemas.openxmlformats.org/officeDocument/2006/relationships/customXml" Target="../ink/ink1448.xml"/><Relationship Id="rId308" Type="http://schemas.openxmlformats.org/officeDocument/2006/relationships/customXml" Target="../ink/ink1455.xml"/><Relationship Id="rId329" Type="http://schemas.openxmlformats.org/officeDocument/2006/relationships/image" Target="../media/image1464.png"/><Relationship Id="rId47" Type="http://schemas.openxmlformats.org/officeDocument/2006/relationships/image" Target="../media/image1325.png"/><Relationship Id="rId68" Type="http://schemas.openxmlformats.org/officeDocument/2006/relationships/customXml" Target="../ink/ink1335.xml"/><Relationship Id="rId89" Type="http://schemas.openxmlformats.org/officeDocument/2006/relationships/image" Target="../media/image1345.png"/><Relationship Id="rId112" Type="http://schemas.openxmlformats.org/officeDocument/2006/relationships/customXml" Target="../ink/ink1357.xml"/><Relationship Id="rId133" Type="http://schemas.openxmlformats.org/officeDocument/2006/relationships/image" Target="../media/image1367.png"/><Relationship Id="rId154" Type="http://schemas.openxmlformats.org/officeDocument/2006/relationships/customXml" Target="../ink/ink1378.xml"/><Relationship Id="rId175" Type="http://schemas.openxmlformats.org/officeDocument/2006/relationships/image" Target="../media/image1388.png"/><Relationship Id="rId340" Type="http://schemas.openxmlformats.org/officeDocument/2006/relationships/customXml" Target="../ink/ink1471.xml"/><Relationship Id="rId361" Type="http://schemas.openxmlformats.org/officeDocument/2006/relationships/image" Target="../media/image1480.png"/><Relationship Id="rId196" Type="http://schemas.openxmlformats.org/officeDocument/2006/relationships/customXml" Target="../ink/ink1399.xml"/><Relationship Id="rId200" Type="http://schemas.openxmlformats.org/officeDocument/2006/relationships/customXml" Target="../ink/ink1401.xml"/><Relationship Id="rId16" Type="http://schemas.openxmlformats.org/officeDocument/2006/relationships/customXml" Target="../ink/ink1309.xml"/><Relationship Id="rId221" Type="http://schemas.openxmlformats.org/officeDocument/2006/relationships/image" Target="../media/image1411.png"/><Relationship Id="rId242" Type="http://schemas.openxmlformats.org/officeDocument/2006/relationships/customXml" Target="../ink/ink1422.xml"/><Relationship Id="rId263" Type="http://schemas.openxmlformats.org/officeDocument/2006/relationships/image" Target="../media/image1432.png"/><Relationship Id="rId284" Type="http://schemas.openxmlformats.org/officeDocument/2006/relationships/customXml" Target="../ink/ink1443.xml"/><Relationship Id="rId319" Type="http://schemas.openxmlformats.org/officeDocument/2006/relationships/image" Target="../media/image1459.png"/><Relationship Id="rId37" Type="http://schemas.openxmlformats.org/officeDocument/2006/relationships/image" Target="../media/image1320.png"/><Relationship Id="rId58" Type="http://schemas.openxmlformats.org/officeDocument/2006/relationships/customXml" Target="../ink/ink1330.xml"/><Relationship Id="rId79" Type="http://schemas.openxmlformats.org/officeDocument/2006/relationships/image" Target="../media/image1340.png"/><Relationship Id="rId102" Type="http://schemas.openxmlformats.org/officeDocument/2006/relationships/customXml" Target="../ink/ink1352.xml"/><Relationship Id="rId123" Type="http://schemas.openxmlformats.org/officeDocument/2006/relationships/image" Target="../media/image1362.png"/><Relationship Id="rId144" Type="http://schemas.openxmlformats.org/officeDocument/2006/relationships/customXml" Target="../ink/ink1373.xml"/><Relationship Id="rId330" Type="http://schemas.openxmlformats.org/officeDocument/2006/relationships/customXml" Target="../ink/ink1466.xml"/><Relationship Id="rId90" Type="http://schemas.openxmlformats.org/officeDocument/2006/relationships/customXml" Target="../ink/ink1346.xml"/><Relationship Id="rId165" Type="http://schemas.openxmlformats.org/officeDocument/2006/relationships/image" Target="../media/image1383.png"/><Relationship Id="rId186" Type="http://schemas.openxmlformats.org/officeDocument/2006/relationships/customXml" Target="../ink/ink1394.xml"/><Relationship Id="rId351" Type="http://schemas.openxmlformats.org/officeDocument/2006/relationships/image" Target="../media/image1475.png"/><Relationship Id="rId211" Type="http://schemas.openxmlformats.org/officeDocument/2006/relationships/image" Target="../media/image1406.png"/><Relationship Id="rId232" Type="http://schemas.openxmlformats.org/officeDocument/2006/relationships/customXml" Target="../ink/ink1417.xml"/><Relationship Id="rId253" Type="http://schemas.openxmlformats.org/officeDocument/2006/relationships/image" Target="../media/image1427.png"/><Relationship Id="rId274" Type="http://schemas.openxmlformats.org/officeDocument/2006/relationships/customXml" Target="../ink/ink1438.xml"/><Relationship Id="rId295" Type="http://schemas.openxmlformats.org/officeDocument/2006/relationships/image" Target="../media/image1448.png"/><Relationship Id="rId309" Type="http://schemas.openxmlformats.org/officeDocument/2006/relationships/image" Target="../media/image1454.png"/><Relationship Id="rId27" Type="http://schemas.openxmlformats.org/officeDocument/2006/relationships/image" Target="../media/image1315.png"/><Relationship Id="rId48" Type="http://schemas.openxmlformats.org/officeDocument/2006/relationships/customXml" Target="../ink/ink1325.xml"/><Relationship Id="rId69" Type="http://schemas.openxmlformats.org/officeDocument/2006/relationships/image" Target="../media/image1335.png"/><Relationship Id="rId113" Type="http://schemas.openxmlformats.org/officeDocument/2006/relationships/image" Target="../media/image1357.png"/><Relationship Id="rId134" Type="http://schemas.openxmlformats.org/officeDocument/2006/relationships/customXml" Target="../ink/ink1368.xml"/><Relationship Id="rId320" Type="http://schemas.openxmlformats.org/officeDocument/2006/relationships/customXml" Target="../ink/ink1461.xml"/><Relationship Id="rId80" Type="http://schemas.openxmlformats.org/officeDocument/2006/relationships/customXml" Target="../ink/ink1341.xml"/><Relationship Id="rId155" Type="http://schemas.openxmlformats.org/officeDocument/2006/relationships/image" Target="../media/image1378.png"/><Relationship Id="rId176" Type="http://schemas.openxmlformats.org/officeDocument/2006/relationships/customXml" Target="../ink/ink1389.xml"/><Relationship Id="rId197" Type="http://schemas.openxmlformats.org/officeDocument/2006/relationships/image" Target="../media/image1399.png"/><Relationship Id="rId341" Type="http://schemas.openxmlformats.org/officeDocument/2006/relationships/image" Target="../media/image1470.png"/><Relationship Id="rId362" Type="http://schemas.openxmlformats.org/officeDocument/2006/relationships/customXml" Target="../ink/ink1482.xml"/><Relationship Id="rId201" Type="http://schemas.openxmlformats.org/officeDocument/2006/relationships/image" Target="../media/image1401.png"/><Relationship Id="rId222" Type="http://schemas.openxmlformats.org/officeDocument/2006/relationships/customXml" Target="../ink/ink1412.xml"/><Relationship Id="rId243" Type="http://schemas.openxmlformats.org/officeDocument/2006/relationships/image" Target="../media/image1422.png"/><Relationship Id="rId264" Type="http://schemas.openxmlformats.org/officeDocument/2006/relationships/customXml" Target="../ink/ink1433.xml"/><Relationship Id="rId285" Type="http://schemas.openxmlformats.org/officeDocument/2006/relationships/image" Target="../media/image1443.png"/><Relationship Id="rId17" Type="http://schemas.openxmlformats.org/officeDocument/2006/relationships/image" Target="../media/image1310.png"/><Relationship Id="rId38" Type="http://schemas.openxmlformats.org/officeDocument/2006/relationships/customXml" Target="../ink/ink1320.xml"/><Relationship Id="rId59" Type="http://schemas.openxmlformats.org/officeDocument/2006/relationships/image" Target="../media/image1331.png"/><Relationship Id="rId103" Type="http://schemas.openxmlformats.org/officeDocument/2006/relationships/image" Target="../media/image1352.png"/><Relationship Id="rId124" Type="http://schemas.openxmlformats.org/officeDocument/2006/relationships/customXml" Target="../ink/ink1363.xml"/><Relationship Id="rId310" Type="http://schemas.openxmlformats.org/officeDocument/2006/relationships/customXml" Target="../ink/ink1456.xml"/><Relationship Id="rId70" Type="http://schemas.openxmlformats.org/officeDocument/2006/relationships/customXml" Target="../ink/ink1336.xml"/><Relationship Id="rId91" Type="http://schemas.openxmlformats.org/officeDocument/2006/relationships/image" Target="../media/image1346.png"/><Relationship Id="rId145" Type="http://schemas.openxmlformats.org/officeDocument/2006/relationships/image" Target="../media/image1373.png"/><Relationship Id="rId166" Type="http://schemas.openxmlformats.org/officeDocument/2006/relationships/customXml" Target="../ink/ink1384.xml"/><Relationship Id="rId187" Type="http://schemas.openxmlformats.org/officeDocument/2006/relationships/image" Target="../media/image1394.png"/><Relationship Id="rId331" Type="http://schemas.openxmlformats.org/officeDocument/2006/relationships/image" Target="../media/image1465.png"/><Relationship Id="rId352" Type="http://schemas.openxmlformats.org/officeDocument/2006/relationships/customXml" Target="../ink/ink1477.xml"/><Relationship Id="rId1" Type="http://schemas.openxmlformats.org/officeDocument/2006/relationships/tags" Target="../tags/tag91.xml"/><Relationship Id="rId212" Type="http://schemas.openxmlformats.org/officeDocument/2006/relationships/customXml" Target="../ink/ink1407.xml"/><Relationship Id="rId233" Type="http://schemas.openxmlformats.org/officeDocument/2006/relationships/image" Target="../media/image1417.png"/><Relationship Id="rId254" Type="http://schemas.openxmlformats.org/officeDocument/2006/relationships/customXml" Target="../ink/ink1428.xml"/><Relationship Id="rId28" Type="http://schemas.openxmlformats.org/officeDocument/2006/relationships/customXml" Target="../ink/ink1315.xml"/><Relationship Id="rId49" Type="http://schemas.openxmlformats.org/officeDocument/2006/relationships/image" Target="../media/image1326.png"/><Relationship Id="rId114" Type="http://schemas.openxmlformats.org/officeDocument/2006/relationships/customXml" Target="../ink/ink1358.xml"/><Relationship Id="rId275" Type="http://schemas.openxmlformats.org/officeDocument/2006/relationships/image" Target="../media/image1438.png"/><Relationship Id="rId296" Type="http://schemas.openxmlformats.org/officeDocument/2006/relationships/customXml" Target="../ink/ink1449.xml"/><Relationship Id="rId300" Type="http://schemas.openxmlformats.org/officeDocument/2006/relationships/customXml" Target="../ink/ink1451.xml"/><Relationship Id="rId60" Type="http://schemas.openxmlformats.org/officeDocument/2006/relationships/customXml" Target="../ink/ink1331.xml"/><Relationship Id="rId81" Type="http://schemas.openxmlformats.org/officeDocument/2006/relationships/image" Target="../media/image1341.png"/><Relationship Id="rId135" Type="http://schemas.openxmlformats.org/officeDocument/2006/relationships/image" Target="../media/image1368.png"/><Relationship Id="rId156" Type="http://schemas.openxmlformats.org/officeDocument/2006/relationships/customXml" Target="../ink/ink1379.xml"/><Relationship Id="rId177" Type="http://schemas.openxmlformats.org/officeDocument/2006/relationships/image" Target="../media/image1389.png"/><Relationship Id="rId198" Type="http://schemas.openxmlformats.org/officeDocument/2006/relationships/customXml" Target="../ink/ink1400.xml"/><Relationship Id="rId321" Type="http://schemas.openxmlformats.org/officeDocument/2006/relationships/image" Target="../media/image1460.png"/><Relationship Id="rId342" Type="http://schemas.openxmlformats.org/officeDocument/2006/relationships/customXml" Target="../ink/ink1472.xml"/><Relationship Id="rId363" Type="http://schemas.openxmlformats.org/officeDocument/2006/relationships/image" Target="../media/image1481.png"/><Relationship Id="rId202" Type="http://schemas.openxmlformats.org/officeDocument/2006/relationships/customXml" Target="../ink/ink1402.xml"/><Relationship Id="rId223" Type="http://schemas.openxmlformats.org/officeDocument/2006/relationships/image" Target="../media/image1412.png"/><Relationship Id="rId244" Type="http://schemas.openxmlformats.org/officeDocument/2006/relationships/customXml" Target="../ink/ink1423.xml"/><Relationship Id="rId18" Type="http://schemas.openxmlformats.org/officeDocument/2006/relationships/customXml" Target="../ink/ink1310.xml"/><Relationship Id="rId39" Type="http://schemas.openxmlformats.org/officeDocument/2006/relationships/image" Target="../media/image1321.png"/><Relationship Id="rId265" Type="http://schemas.openxmlformats.org/officeDocument/2006/relationships/image" Target="../media/image1433.png"/><Relationship Id="rId286" Type="http://schemas.openxmlformats.org/officeDocument/2006/relationships/customXml" Target="../ink/ink1444.xml"/><Relationship Id="rId50" Type="http://schemas.openxmlformats.org/officeDocument/2006/relationships/customXml" Target="../ink/ink1326.xml"/><Relationship Id="rId104" Type="http://schemas.openxmlformats.org/officeDocument/2006/relationships/customXml" Target="../ink/ink1353.xml"/><Relationship Id="rId125" Type="http://schemas.openxmlformats.org/officeDocument/2006/relationships/image" Target="../media/image1363.png"/><Relationship Id="rId146" Type="http://schemas.openxmlformats.org/officeDocument/2006/relationships/customXml" Target="../ink/ink1374.xml"/><Relationship Id="rId167" Type="http://schemas.openxmlformats.org/officeDocument/2006/relationships/image" Target="../media/image1384.png"/><Relationship Id="rId188" Type="http://schemas.openxmlformats.org/officeDocument/2006/relationships/customXml" Target="../ink/ink1395.xml"/><Relationship Id="rId311" Type="http://schemas.openxmlformats.org/officeDocument/2006/relationships/image" Target="../media/image1455.png"/><Relationship Id="rId332" Type="http://schemas.openxmlformats.org/officeDocument/2006/relationships/customXml" Target="../ink/ink1467.xml"/><Relationship Id="rId353" Type="http://schemas.openxmlformats.org/officeDocument/2006/relationships/image" Target="../media/image1476.png"/><Relationship Id="rId71" Type="http://schemas.openxmlformats.org/officeDocument/2006/relationships/image" Target="../media/image1336.png"/><Relationship Id="rId92" Type="http://schemas.openxmlformats.org/officeDocument/2006/relationships/customXml" Target="../ink/ink1347.xml"/><Relationship Id="rId213" Type="http://schemas.openxmlformats.org/officeDocument/2006/relationships/image" Target="../media/image1407.png"/><Relationship Id="rId234" Type="http://schemas.openxmlformats.org/officeDocument/2006/relationships/customXml" Target="../ink/ink1418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1316.png"/><Relationship Id="rId255" Type="http://schemas.openxmlformats.org/officeDocument/2006/relationships/image" Target="../media/image1428.png"/><Relationship Id="rId276" Type="http://schemas.openxmlformats.org/officeDocument/2006/relationships/customXml" Target="../ink/ink1439.xml"/><Relationship Id="rId297" Type="http://schemas.openxmlformats.org/officeDocument/2006/relationships/image" Target="../media/image1449.png"/><Relationship Id="rId40" Type="http://schemas.openxmlformats.org/officeDocument/2006/relationships/customXml" Target="../ink/ink1321.xml"/><Relationship Id="rId115" Type="http://schemas.openxmlformats.org/officeDocument/2006/relationships/image" Target="../media/image1358.png"/><Relationship Id="rId136" Type="http://schemas.openxmlformats.org/officeDocument/2006/relationships/customXml" Target="../ink/ink1369.xml"/><Relationship Id="rId157" Type="http://schemas.openxmlformats.org/officeDocument/2006/relationships/image" Target="../media/image1379.png"/><Relationship Id="rId178" Type="http://schemas.openxmlformats.org/officeDocument/2006/relationships/customXml" Target="../ink/ink1390.xml"/><Relationship Id="rId301" Type="http://schemas.openxmlformats.org/officeDocument/2006/relationships/image" Target="../media/image1451.png"/><Relationship Id="rId322" Type="http://schemas.openxmlformats.org/officeDocument/2006/relationships/customXml" Target="../ink/ink1462.xml"/><Relationship Id="rId343" Type="http://schemas.openxmlformats.org/officeDocument/2006/relationships/image" Target="../media/image1471.png"/><Relationship Id="rId364" Type="http://schemas.openxmlformats.org/officeDocument/2006/relationships/customXml" Target="../ink/ink1483.xml"/><Relationship Id="rId61" Type="http://schemas.openxmlformats.org/officeDocument/2006/relationships/image" Target="../media/image1002.png"/><Relationship Id="rId82" Type="http://schemas.openxmlformats.org/officeDocument/2006/relationships/customXml" Target="../ink/ink1342.xml"/><Relationship Id="rId199" Type="http://schemas.openxmlformats.org/officeDocument/2006/relationships/image" Target="../media/image1400.png"/><Relationship Id="rId203" Type="http://schemas.openxmlformats.org/officeDocument/2006/relationships/image" Target="../media/image1402.png"/><Relationship Id="rId19" Type="http://schemas.openxmlformats.org/officeDocument/2006/relationships/image" Target="../media/image1311.png"/><Relationship Id="rId224" Type="http://schemas.openxmlformats.org/officeDocument/2006/relationships/customXml" Target="../ink/ink1413.xml"/><Relationship Id="rId245" Type="http://schemas.openxmlformats.org/officeDocument/2006/relationships/image" Target="../media/image1423.png"/><Relationship Id="rId266" Type="http://schemas.openxmlformats.org/officeDocument/2006/relationships/customXml" Target="../ink/ink1434.xml"/><Relationship Id="rId287" Type="http://schemas.openxmlformats.org/officeDocument/2006/relationships/image" Target="../media/image1444.png"/><Relationship Id="rId30" Type="http://schemas.openxmlformats.org/officeDocument/2006/relationships/customXml" Target="../ink/ink1316.xml"/><Relationship Id="rId105" Type="http://schemas.openxmlformats.org/officeDocument/2006/relationships/image" Target="../media/image1353.png"/><Relationship Id="rId126" Type="http://schemas.openxmlformats.org/officeDocument/2006/relationships/customXml" Target="../ink/ink1364.xml"/><Relationship Id="rId147" Type="http://schemas.openxmlformats.org/officeDocument/2006/relationships/image" Target="../media/image1374.png"/><Relationship Id="rId168" Type="http://schemas.openxmlformats.org/officeDocument/2006/relationships/customXml" Target="../ink/ink1385.xml"/><Relationship Id="rId312" Type="http://schemas.openxmlformats.org/officeDocument/2006/relationships/customXml" Target="../ink/ink1457.xml"/><Relationship Id="rId333" Type="http://schemas.openxmlformats.org/officeDocument/2006/relationships/image" Target="../media/image1466.png"/><Relationship Id="rId354" Type="http://schemas.openxmlformats.org/officeDocument/2006/relationships/customXml" Target="../ink/ink1478.xml"/><Relationship Id="rId51" Type="http://schemas.openxmlformats.org/officeDocument/2006/relationships/image" Target="../media/image1327.png"/><Relationship Id="rId72" Type="http://schemas.openxmlformats.org/officeDocument/2006/relationships/customXml" Target="../ink/ink1337.xml"/><Relationship Id="rId93" Type="http://schemas.openxmlformats.org/officeDocument/2006/relationships/image" Target="../media/image1347.png"/><Relationship Id="rId189" Type="http://schemas.openxmlformats.org/officeDocument/2006/relationships/image" Target="../media/image1395.png"/><Relationship Id="rId3" Type="http://schemas.openxmlformats.org/officeDocument/2006/relationships/image" Target="../media/image1303.png"/><Relationship Id="rId214" Type="http://schemas.openxmlformats.org/officeDocument/2006/relationships/customXml" Target="../ink/ink1408.xml"/><Relationship Id="rId235" Type="http://schemas.openxmlformats.org/officeDocument/2006/relationships/image" Target="../media/image1418.png"/><Relationship Id="rId256" Type="http://schemas.openxmlformats.org/officeDocument/2006/relationships/customXml" Target="../ink/ink1429.xml"/><Relationship Id="rId277" Type="http://schemas.openxmlformats.org/officeDocument/2006/relationships/image" Target="../media/image1439.png"/><Relationship Id="rId298" Type="http://schemas.openxmlformats.org/officeDocument/2006/relationships/customXml" Target="../ink/ink1450.xml"/><Relationship Id="rId116" Type="http://schemas.openxmlformats.org/officeDocument/2006/relationships/customXml" Target="../ink/ink1359.xml"/><Relationship Id="rId137" Type="http://schemas.openxmlformats.org/officeDocument/2006/relationships/image" Target="../media/image1369.png"/><Relationship Id="rId158" Type="http://schemas.openxmlformats.org/officeDocument/2006/relationships/customXml" Target="../ink/ink1380.xml"/><Relationship Id="rId302" Type="http://schemas.openxmlformats.org/officeDocument/2006/relationships/customXml" Target="../ink/ink1452.xml"/><Relationship Id="rId323" Type="http://schemas.openxmlformats.org/officeDocument/2006/relationships/image" Target="../media/image1461.png"/><Relationship Id="rId344" Type="http://schemas.openxmlformats.org/officeDocument/2006/relationships/customXml" Target="../ink/ink1473.xml"/><Relationship Id="rId20" Type="http://schemas.openxmlformats.org/officeDocument/2006/relationships/customXml" Target="../ink/ink1311.xml"/><Relationship Id="rId41" Type="http://schemas.openxmlformats.org/officeDocument/2006/relationships/image" Target="../media/image1322.png"/><Relationship Id="rId62" Type="http://schemas.openxmlformats.org/officeDocument/2006/relationships/customXml" Target="../ink/ink1332.xml"/><Relationship Id="rId83" Type="http://schemas.openxmlformats.org/officeDocument/2006/relationships/image" Target="../media/image1342.png"/><Relationship Id="rId179" Type="http://schemas.openxmlformats.org/officeDocument/2006/relationships/image" Target="../media/image1390.png"/><Relationship Id="rId365" Type="http://schemas.openxmlformats.org/officeDocument/2006/relationships/image" Target="../media/image1482.png"/><Relationship Id="rId190" Type="http://schemas.openxmlformats.org/officeDocument/2006/relationships/customXml" Target="../ink/ink1396.xml"/><Relationship Id="rId204" Type="http://schemas.openxmlformats.org/officeDocument/2006/relationships/customXml" Target="../ink/ink1403.xml"/><Relationship Id="rId225" Type="http://schemas.openxmlformats.org/officeDocument/2006/relationships/image" Target="../media/image1413.png"/><Relationship Id="rId246" Type="http://schemas.openxmlformats.org/officeDocument/2006/relationships/customXml" Target="../ink/ink1424.xml"/><Relationship Id="rId267" Type="http://schemas.openxmlformats.org/officeDocument/2006/relationships/image" Target="../media/image1434.png"/><Relationship Id="rId288" Type="http://schemas.openxmlformats.org/officeDocument/2006/relationships/customXml" Target="../ink/ink1445.xml"/><Relationship Id="rId106" Type="http://schemas.openxmlformats.org/officeDocument/2006/relationships/customXml" Target="../ink/ink1354.xml"/><Relationship Id="rId127" Type="http://schemas.openxmlformats.org/officeDocument/2006/relationships/image" Target="../media/image1364.png"/><Relationship Id="rId313" Type="http://schemas.openxmlformats.org/officeDocument/2006/relationships/image" Target="../media/image1456.png"/><Relationship Id="rId10" Type="http://schemas.openxmlformats.org/officeDocument/2006/relationships/customXml" Target="../ink/ink1306.xml"/><Relationship Id="rId31" Type="http://schemas.openxmlformats.org/officeDocument/2006/relationships/image" Target="../media/image1317.png"/><Relationship Id="rId52" Type="http://schemas.openxmlformats.org/officeDocument/2006/relationships/customXml" Target="../ink/ink1327.xml"/><Relationship Id="rId73" Type="http://schemas.openxmlformats.org/officeDocument/2006/relationships/image" Target="../media/image1337.png"/><Relationship Id="rId94" Type="http://schemas.openxmlformats.org/officeDocument/2006/relationships/customXml" Target="../ink/ink1348.xml"/><Relationship Id="rId148" Type="http://schemas.openxmlformats.org/officeDocument/2006/relationships/customXml" Target="../ink/ink1375.xml"/><Relationship Id="rId169" Type="http://schemas.openxmlformats.org/officeDocument/2006/relationships/image" Target="../media/image1385.png"/><Relationship Id="rId334" Type="http://schemas.openxmlformats.org/officeDocument/2006/relationships/customXml" Target="../ink/ink1468.xml"/><Relationship Id="rId355" Type="http://schemas.openxmlformats.org/officeDocument/2006/relationships/image" Target="../media/image1477.png"/><Relationship Id="rId4" Type="http://schemas.openxmlformats.org/officeDocument/2006/relationships/customXml" Target="../ink/ink1303.xml"/><Relationship Id="rId180" Type="http://schemas.openxmlformats.org/officeDocument/2006/relationships/customXml" Target="../ink/ink1391.xml"/><Relationship Id="rId215" Type="http://schemas.openxmlformats.org/officeDocument/2006/relationships/image" Target="../media/image1408.png"/><Relationship Id="rId236" Type="http://schemas.openxmlformats.org/officeDocument/2006/relationships/customXml" Target="../ink/ink1419.xml"/><Relationship Id="rId257" Type="http://schemas.openxmlformats.org/officeDocument/2006/relationships/image" Target="../media/image1429.png"/><Relationship Id="rId278" Type="http://schemas.openxmlformats.org/officeDocument/2006/relationships/customXml" Target="../ink/ink1440.xml"/><Relationship Id="rId303" Type="http://schemas.openxmlformats.org/officeDocument/2006/relationships/image" Target="../media/image1452.png"/><Relationship Id="rId42" Type="http://schemas.openxmlformats.org/officeDocument/2006/relationships/customXml" Target="../ink/ink1322.xml"/><Relationship Id="rId84" Type="http://schemas.openxmlformats.org/officeDocument/2006/relationships/customXml" Target="../ink/ink1343.xml"/><Relationship Id="rId138" Type="http://schemas.openxmlformats.org/officeDocument/2006/relationships/customXml" Target="../ink/ink1370.xml"/><Relationship Id="rId345" Type="http://schemas.openxmlformats.org/officeDocument/2006/relationships/image" Target="../media/image1472.png"/><Relationship Id="rId191" Type="http://schemas.openxmlformats.org/officeDocument/2006/relationships/image" Target="../media/image1396.png"/><Relationship Id="rId205" Type="http://schemas.openxmlformats.org/officeDocument/2006/relationships/image" Target="../media/image1403.png"/><Relationship Id="rId247" Type="http://schemas.openxmlformats.org/officeDocument/2006/relationships/image" Target="../media/image1424.png"/><Relationship Id="rId107" Type="http://schemas.openxmlformats.org/officeDocument/2006/relationships/image" Target="../media/image1354.png"/><Relationship Id="rId289" Type="http://schemas.openxmlformats.org/officeDocument/2006/relationships/image" Target="../media/image1445.png"/><Relationship Id="rId11" Type="http://schemas.openxmlformats.org/officeDocument/2006/relationships/image" Target="../media/image1307.png"/><Relationship Id="rId53" Type="http://schemas.openxmlformats.org/officeDocument/2006/relationships/image" Target="../media/image1328.png"/><Relationship Id="rId149" Type="http://schemas.openxmlformats.org/officeDocument/2006/relationships/image" Target="../media/image1375.png"/><Relationship Id="rId314" Type="http://schemas.openxmlformats.org/officeDocument/2006/relationships/customXml" Target="../ink/ink1458.xml"/><Relationship Id="rId356" Type="http://schemas.openxmlformats.org/officeDocument/2006/relationships/customXml" Target="../ink/ink1479.xml"/><Relationship Id="rId95" Type="http://schemas.openxmlformats.org/officeDocument/2006/relationships/image" Target="../media/image1348.png"/><Relationship Id="rId160" Type="http://schemas.openxmlformats.org/officeDocument/2006/relationships/customXml" Target="../ink/ink1381.xml"/><Relationship Id="rId216" Type="http://schemas.openxmlformats.org/officeDocument/2006/relationships/customXml" Target="../ink/ink1409.xml"/><Relationship Id="rId258" Type="http://schemas.openxmlformats.org/officeDocument/2006/relationships/customXml" Target="../ink/ink1430.xml"/><Relationship Id="rId22" Type="http://schemas.openxmlformats.org/officeDocument/2006/relationships/customXml" Target="../ink/ink1312.xml"/><Relationship Id="rId64" Type="http://schemas.openxmlformats.org/officeDocument/2006/relationships/customXml" Target="../ink/ink1333.xml"/><Relationship Id="rId118" Type="http://schemas.openxmlformats.org/officeDocument/2006/relationships/customXml" Target="../ink/ink1360.xml"/><Relationship Id="rId325" Type="http://schemas.openxmlformats.org/officeDocument/2006/relationships/image" Target="../media/image1462.png"/><Relationship Id="rId367" Type="http://schemas.openxmlformats.org/officeDocument/2006/relationships/image" Target="../media/image1483.png"/><Relationship Id="rId171" Type="http://schemas.openxmlformats.org/officeDocument/2006/relationships/image" Target="../media/image1386.png"/><Relationship Id="rId227" Type="http://schemas.openxmlformats.org/officeDocument/2006/relationships/image" Target="../media/image1414.png"/><Relationship Id="rId269" Type="http://schemas.openxmlformats.org/officeDocument/2006/relationships/image" Target="../media/image1435.png"/><Relationship Id="rId33" Type="http://schemas.openxmlformats.org/officeDocument/2006/relationships/image" Target="../media/image1318.png"/><Relationship Id="rId129" Type="http://schemas.openxmlformats.org/officeDocument/2006/relationships/image" Target="../media/image1365.png"/><Relationship Id="rId280" Type="http://schemas.openxmlformats.org/officeDocument/2006/relationships/customXml" Target="../ink/ink1441.xml"/><Relationship Id="rId336" Type="http://schemas.openxmlformats.org/officeDocument/2006/relationships/customXml" Target="../ink/ink1469.xml"/><Relationship Id="rId75" Type="http://schemas.openxmlformats.org/officeDocument/2006/relationships/image" Target="../media/image1338.png"/><Relationship Id="rId140" Type="http://schemas.openxmlformats.org/officeDocument/2006/relationships/customXml" Target="../ink/ink1371.xml"/><Relationship Id="rId182" Type="http://schemas.openxmlformats.org/officeDocument/2006/relationships/customXml" Target="../ink/ink1392.xml"/><Relationship Id="rId6" Type="http://schemas.openxmlformats.org/officeDocument/2006/relationships/customXml" Target="../ink/ink1304.xml"/><Relationship Id="rId238" Type="http://schemas.openxmlformats.org/officeDocument/2006/relationships/customXml" Target="../ink/ink1420.xml"/><Relationship Id="rId291" Type="http://schemas.openxmlformats.org/officeDocument/2006/relationships/image" Target="../media/image1446.png"/><Relationship Id="rId305" Type="http://schemas.openxmlformats.org/officeDocument/2006/relationships/image" Target="../media/image1453.png"/><Relationship Id="rId347" Type="http://schemas.openxmlformats.org/officeDocument/2006/relationships/image" Target="../media/image1473.png"/><Relationship Id="rId44" Type="http://schemas.openxmlformats.org/officeDocument/2006/relationships/customXml" Target="../ink/ink1323.xml"/><Relationship Id="rId86" Type="http://schemas.openxmlformats.org/officeDocument/2006/relationships/customXml" Target="../ink/ink1344.xml"/><Relationship Id="rId151" Type="http://schemas.openxmlformats.org/officeDocument/2006/relationships/image" Target="../media/image1376.png"/><Relationship Id="rId193" Type="http://schemas.openxmlformats.org/officeDocument/2006/relationships/image" Target="../media/image1397.png"/><Relationship Id="rId207" Type="http://schemas.openxmlformats.org/officeDocument/2006/relationships/image" Target="../media/image1404.png"/><Relationship Id="rId249" Type="http://schemas.openxmlformats.org/officeDocument/2006/relationships/image" Target="../media/image1425.png"/><Relationship Id="rId13" Type="http://schemas.openxmlformats.org/officeDocument/2006/relationships/image" Target="../media/image1308.png"/><Relationship Id="rId109" Type="http://schemas.openxmlformats.org/officeDocument/2006/relationships/image" Target="../media/image1355.png"/><Relationship Id="rId260" Type="http://schemas.openxmlformats.org/officeDocument/2006/relationships/customXml" Target="../ink/ink1431.xml"/><Relationship Id="rId316" Type="http://schemas.openxmlformats.org/officeDocument/2006/relationships/customXml" Target="../ink/ink1459.xml"/><Relationship Id="rId55" Type="http://schemas.openxmlformats.org/officeDocument/2006/relationships/image" Target="../media/image1329.png"/><Relationship Id="rId97" Type="http://schemas.openxmlformats.org/officeDocument/2006/relationships/image" Target="../media/image1349.png"/><Relationship Id="rId120" Type="http://schemas.openxmlformats.org/officeDocument/2006/relationships/customXml" Target="../ink/ink1361.xml"/><Relationship Id="rId358" Type="http://schemas.openxmlformats.org/officeDocument/2006/relationships/customXml" Target="../ink/ink1480.xml"/><Relationship Id="rId162" Type="http://schemas.openxmlformats.org/officeDocument/2006/relationships/customXml" Target="../ink/ink1382.xml"/><Relationship Id="rId218" Type="http://schemas.openxmlformats.org/officeDocument/2006/relationships/customXml" Target="../ink/ink1410.xml"/><Relationship Id="rId271" Type="http://schemas.openxmlformats.org/officeDocument/2006/relationships/image" Target="../media/image1436.png"/><Relationship Id="rId24" Type="http://schemas.openxmlformats.org/officeDocument/2006/relationships/customXml" Target="../ink/ink1313.xml"/><Relationship Id="rId66" Type="http://schemas.openxmlformats.org/officeDocument/2006/relationships/customXml" Target="../ink/ink1334.xml"/><Relationship Id="rId131" Type="http://schemas.openxmlformats.org/officeDocument/2006/relationships/image" Target="../media/image1366.png"/><Relationship Id="rId327" Type="http://schemas.openxmlformats.org/officeDocument/2006/relationships/image" Target="../media/image1463.png"/><Relationship Id="rId369" Type="http://schemas.openxmlformats.org/officeDocument/2006/relationships/image" Target="../media/image1484.png"/><Relationship Id="rId173" Type="http://schemas.openxmlformats.org/officeDocument/2006/relationships/image" Target="../media/image1387.png"/><Relationship Id="rId229" Type="http://schemas.openxmlformats.org/officeDocument/2006/relationships/image" Target="../media/image1415.png"/><Relationship Id="rId240" Type="http://schemas.openxmlformats.org/officeDocument/2006/relationships/customXml" Target="../ink/ink1421.xml"/><Relationship Id="rId35" Type="http://schemas.openxmlformats.org/officeDocument/2006/relationships/image" Target="../media/image1319.png"/><Relationship Id="rId77" Type="http://schemas.openxmlformats.org/officeDocument/2006/relationships/image" Target="../media/image1339.png"/><Relationship Id="rId100" Type="http://schemas.openxmlformats.org/officeDocument/2006/relationships/customXml" Target="../ink/ink1351.xml"/><Relationship Id="rId282" Type="http://schemas.openxmlformats.org/officeDocument/2006/relationships/customXml" Target="../ink/ink1442.xml"/><Relationship Id="rId338" Type="http://schemas.openxmlformats.org/officeDocument/2006/relationships/customXml" Target="../ink/ink1470.xml"/><Relationship Id="rId8" Type="http://schemas.openxmlformats.org/officeDocument/2006/relationships/customXml" Target="../ink/ink1305.xml"/><Relationship Id="rId142" Type="http://schemas.openxmlformats.org/officeDocument/2006/relationships/customXml" Target="../ink/ink1372.xml"/><Relationship Id="rId184" Type="http://schemas.openxmlformats.org/officeDocument/2006/relationships/customXml" Target="../ink/ink1393.xml"/><Relationship Id="rId251" Type="http://schemas.openxmlformats.org/officeDocument/2006/relationships/image" Target="../media/image1426.png"/><Relationship Id="rId46" Type="http://schemas.openxmlformats.org/officeDocument/2006/relationships/customXml" Target="../ink/ink1324.xml"/><Relationship Id="rId293" Type="http://schemas.openxmlformats.org/officeDocument/2006/relationships/image" Target="../media/image1447.png"/><Relationship Id="rId307" Type="http://schemas.openxmlformats.org/officeDocument/2006/relationships/image" Target="../media/image379.png"/><Relationship Id="rId349" Type="http://schemas.openxmlformats.org/officeDocument/2006/relationships/image" Target="../media/image1474.png"/><Relationship Id="rId88" Type="http://schemas.openxmlformats.org/officeDocument/2006/relationships/customXml" Target="../ink/ink1345.xml"/><Relationship Id="rId111" Type="http://schemas.openxmlformats.org/officeDocument/2006/relationships/image" Target="../media/image1356.png"/><Relationship Id="rId153" Type="http://schemas.openxmlformats.org/officeDocument/2006/relationships/image" Target="../media/image1377.png"/><Relationship Id="rId195" Type="http://schemas.openxmlformats.org/officeDocument/2006/relationships/image" Target="../media/image1398.png"/><Relationship Id="rId209" Type="http://schemas.openxmlformats.org/officeDocument/2006/relationships/image" Target="../media/image1405.png"/><Relationship Id="rId360" Type="http://schemas.openxmlformats.org/officeDocument/2006/relationships/customXml" Target="../ink/ink1481.xml"/><Relationship Id="rId220" Type="http://schemas.openxmlformats.org/officeDocument/2006/relationships/customXml" Target="../ink/ink1411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42.png"/><Relationship Id="rId21" Type="http://schemas.openxmlformats.org/officeDocument/2006/relationships/image" Target="../media/image1495.png"/><Relationship Id="rId63" Type="http://schemas.openxmlformats.org/officeDocument/2006/relationships/image" Target="../media/image1515.png"/><Relationship Id="rId159" Type="http://schemas.openxmlformats.org/officeDocument/2006/relationships/image" Target="../media/image1563.png"/><Relationship Id="rId170" Type="http://schemas.openxmlformats.org/officeDocument/2006/relationships/customXml" Target="../ink/ink1570.xml"/><Relationship Id="rId226" Type="http://schemas.openxmlformats.org/officeDocument/2006/relationships/customXml" Target="../ink/ink1598.xml"/><Relationship Id="rId268" Type="http://schemas.openxmlformats.org/officeDocument/2006/relationships/customXml" Target="../ink/ink1619.xml"/><Relationship Id="rId32" Type="http://schemas.openxmlformats.org/officeDocument/2006/relationships/customXml" Target="../ink/ink1501.xml"/><Relationship Id="rId74" Type="http://schemas.openxmlformats.org/officeDocument/2006/relationships/customXml" Target="../ink/ink1522.xml"/><Relationship Id="rId128" Type="http://schemas.openxmlformats.org/officeDocument/2006/relationships/customXml" Target="../ink/ink1549.xml"/><Relationship Id="rId5" Type="http://schemas.openxmlformats.org/officeDocument/2006/relationships/image" Target="../media/image1487.png"/><Relationship Id="rId181" Type="http://schemas.openxmlformats.org/officeDocument/2006/relationships/image" Target="../media/image1574.png"/><Relationship Id="rId237" Type="http://schemas.openxmlformats.org/officeDocument/2006/relationships/image" Target="../media/image1602.png"/><Relationship Id="rId279" Type="http://schemas.openxmlformats.org/officeDocument/2006/relationships/image" Target="../media/image6.png"/><Relationship Id="rId43" Type="http://schemas.openxmlformats.org/officeDocument/2006/relationships/image" Target="../media/image1505.png"/><Relationship Id="rId139" Type="http://schemas.openxmlformats.org/officeDocument/2006/relationships/image" Target="../media/image1553.png"/><Relationship Id="rId290" Type="http://schemas.openxmlformats.org/officeDocument/2006/relationships/customXml" Target="../ink/ink1630.xml"/><Relationship Id="rId85" Type="http://schemas.openxmlformats.org/officeDocument/2006/relationships/image" Target="../media/image1526.png"/><Relationship Id="rId150" Type="http://schemas.openxmlformats.org/officeDocument/2006/relationships/customXml" Target="../ink/ink1560.xml"/><Relationship Id="rId192" Type="http://schemas.openxmlformats.org/officeDocument/2006/relationships/customXml" Target="../ink/ink1581.xml"/><Relationship Id="rId206" Type="http://schemas.openxmlformats.org/officeDocument/2006/relationships/customXml" Target="../ink/ink1588.xml"/><Relationship Id="rId248" Type="http://schemas.openxmlformats.org/officeDocument/2006/relationships/customXml" Target="../ink/ink1609.xml"/><Relationship Id="rId12" Type="http://schemas.openxmlformats.org/officeDocument/2006/relationships/customXml" Target="../ink/ink1491.xml"/><Relationship Id="rId33" Type="http://schemas.openxmlformats.org/officeDocument/2006/relationships/image" Target="../media/image1501.png"/><Relationship Id="rId108" Type="http://schemas.openxmlformats.org/officeDocument/2006/relationships/customXml" Target="../ink/ink1539.xml"/><Relationship Id="rId129" Type="http://schemas.openxmlformats.org/officeDocument/2006/relationships/image" Target="../media/image1548.png"/><Relationship Id="rId280" Type="http://schemas.openxmlformats.org/officeDocument/2006/relationships/customXml" Target="../ink/ink1625.xml"/><Relationship Id="rId54" Type="http://schemas.openxmlformats.org/officeDocument/2006/relationships/customXml" Target="../ink/ink1512.xml"/><Relationship Id="rId75" Type="http://schemas.openxmlformats.org/officeDocument/2006/relationships/image" Target="../media/image1521.png"/><Relationship Id="rId96" Type="http://schemas.openxmlformats.org/officeDocument/2006/relationships/customXml" Target="../ink/ink1533.xml"/><Relationship Id="rId140" Type="http://schemas.openxmlformats.org/officeDocument/2006/relationships/customXml" Target="../ink/ink1555.xml"/><Relationship Id="rId161" Type="http://schemas.openxmlformats.org/officeDocument/2006/relationships/image" Target="../media/image1564.png"/><Relationship Id="rId182" Type="http://schemas.openxmlformats.org/officeDocument/2006/relationships/customXml" Target="../ink/ink1576.xml"/><Relationship Id="rId217" Type="http://schemas.openxmlformats.org/officeDocument/2006/relationships/image" Target="../media/image1592.png"/><Relationship Id="rId6" Type="http://schemas.openxmlformats.org/officeDocument/2006/relationships/customXml" Target="../ink/ink1488.xml"/><Relationship Id="rId238" Type="http://schemas.openxmlformats.org/officeDocument/2006/relationships/customXml" Target="../ink/ink1604.xml"/><Relationship Id="rId259" Type="http://schemas.openxmlformats.org/officeDocument/2006/relationships/image" Target="../media/image1613.png"/><Relationship Id="rId23" Type="http://schemas.openxmlformats.org/officeDocument/2006/relationships/image" Target="../media/image1496.png"/><Relationship Id="rId119" Type="http://schemas.openxmlformats.org/officeDocument/2006/relationships/image" Target="../media/image1543.png"/><Relationship Id="rId270" Type="http://schemas.openxmlformats.org/officeDocument/2006/relationships/customXml" Target="../ink/ink1620.xml"/><Relationship Id="rId291" Type="http://schemas.openxmlformats.org/officeDocument/2006/relationships/image" Target="../media/image1628.png"/><Relationship Id="rId44" Type="http://schemas.openxmlformats.org/officeDocument/2006/relationships/customXml" Target="../ink/ink1507.xml"/><Relationship Id="rId65" Type="http://schemas.openxmlformats.org/officeDocument/2006/relationships/image" Target="../media/image1516.png"/><Relationship Id="rId86" Type="http://schemas.openxmlformats.org/officeDocument/2006/relationships/customXml" Target="../ink/ink1528.xml"/><Relationship Id="rId130" Type="http://schemas.openxmlformats.org/officeDocument/2006/relationships/customXml" Target="../ink/ink1550.xml"/><Relationship Id="rId151" Type="http://schemas.openxmlformats.org/officeDocument/2006/relationships/image" Target="../media/image1559.png"/><Relationship Id="rId172" Type="http://schemas.openxmlformats.org/officeDocument/2006/relationships/customXml" Target="../ink/ink1571.xml"/><Relationship Id="rId193" Type="http://schemas.openxmlformats.org/officeDocument/2006/relationships/image" Target="../media/image1580.png"/><Relationship Id="rId207" Type="http://schemas.openxmlformats.org/officeDocument/2006/relationships/image" Target="../media/image1587.png"/><Relationship Id="rId228" Type="http://schemas.openxmlformats.org/officeDocument/2006/relationships/customXml" Target="../ink/ink1599.xml"/><Relationship Id="rId249" Type="http://schemas.openxmlformats.org/officeDocument/2006/relationships/image" Target="../media/image1608.png"/><Relationship Id="rId13" Type="http://schemas.openxmlformats.org/officeDocument/2006/relationships/image" Target="../media/image1491.png"/><Relationship Id="rId109" Type="http://schemas.openxmlformats.org/officeDocument/2006/relationships/image" Target="../media/image1538.png"/><Relationship Id="rId260" Type="http://schemas.openxmlformats.org/officeDocument/2006/relationships/customXml" Target="../ink/ink1615.xml"/><Relationship Id="rId281" Type="http://schemas.openxmlformats.org/officeDocument/2006/relationships/image" Target="../media/image1623.png"/><Relationship Id="rId34" Type="http://schemas.openxmlformats.org/officeDocument/2006/relationships/customXml" Target="../ink/ink1502.xml"/><Relationship Id="rId55" Type="http://schemas.openxmlformats.org/officeDocument/2006/relationships/image" Target="../media/image1511.png"/><Relationship Id="rId76" Type="http://schemas.openxmlformats.org/officeDocument/2006/relationships/customXml" Target="../ink/ink1523.xml"/><Relationship Id="rId97" Type="http://schemas.openxmlformats.org/officeDocument/2006/relationships/image" Target="../media/image1532.png"/><Relationship Id="rId120" Type="http://schemas.openxmlformats.org/officeDocument/2006/relationships/customXml" Target="../ink/ink1545.xml"/><Relationship Id="rId141" Type="http://schemas.openxmlformats.org/officeDocument/2006/relationships/image" Target="../media/image1554.png"/><Relationship Id="rId7" Type="http://schemas.openxmlformats.org/officeDocument/2006/relationships/image" Target="../media/image1488.png"/><Relationship Id="rId162" Type="http://schemas.openxmlformats.org/officeDocument/2006/relationships/customXml" Target="../ink/ink1566.xml"/><Relationship Id="rId183" Type="http://schemas.openxmlformats.org/officeDocument/2006/relationships/image" Target="../media/image1575.png"/><Relationship Id="rId218" Type="http://schemas.openxmlformats.org/officeDocument/2006/relationships/customXml" Target="../ink/ink1594.xml"/><Relationship Id="rId239" Type="http://schemas.openxmlformats.org/officeDocument/2006/relationships/image" Target="../media/image1603.png"/><Relationship Id="rId250" Type="http://schemas.openxmlformats.org/officeDocument/2006/relationships/customXml" Target="../ink/ink1610.xml"/><Relationship Id="rId271" Type="http://schemas.openxmlformats.org/officeDocument/2006/relationships/image" Target="../media/image1619.png"/><Relationship Id="rId292" Type="http://schemas.openxmlformats.org/officeDocument/2006/relationships/customXml" Target="../ink/ink1631.xml"/><Relationship Id="rId24" Type="http://schemas.openxmlformats.org/officeDocument/2006/relationships/customXml" Target="../ink/ink1497.xml"/><Relationship Id="rId45" Type="http://schemas.openxmlformats.org/officeDocument/2006/relationships/image" Target="../media/image1506.png"/><Relationship Id="rId66" Type="http://schemas.openxmlformats.org/officeDocument/2006/relationships/customXml" Target="../ink/ink1518.xml"/><Relationship Id="rId87" Type="http://schemas.openxmlformats.org/officeDocument/2006/relationships/image" Target="../media/image1527.png"/><Relationship Id="rId110" Type="http://schemas.openxmlformats.org/officeDocument/2006/relationships/customXml" Target="../ink/ink1540.xml"/><Relationship Id="rId131" Type="http://schemas.openxmlformats.org/officeDocument/2006/relationships/image" Target="../media/image1549.png"/><Relationship Id="rId152" Type="http://schemas.openxmlformats.org/officeDocument/2006/relationships/customXml" Target="../ink/ink1561.xml"/><Relationship Id="rId173" Type="http://schemas.openxmlformats.org/officeDocument/2006/relationships/image" Target="../media/image1570.png"/><Relationship Id="rId194" Type="http://schemas.openxmlformats.org/officeDocument/2006/relationships/customXml" Target="../ink/ink1582.xml"/><Relationship Id="rId208" Type="http://schemas.openxmlformats.org/officeDocument/2006/relationships/customXml" Target="../ink/ink1589.xml"/><Relationship Id="rId229" Type="http://schemas.openxmlformats.org/officeDocument/2006/relationships/image" Target="../media/image1598.png"/><Relationship Id="rId240" Type="http://schemas.openxmlformats.org/officeDocument/2006/relationships/customXml" Target="../ink/ink1605.xml"/><Relationship Id="rId261" Type="http://schemas.openxmlformats.org/officeDocument/2006/relationships/image" Target="../media/image1614.png"/><Relationship Id="rId14" Type="http://schemas.openxmlformats.org/officeDocument/2006/relationships/customXml" Target="../ink/ink1492.xml"/><Relationship Id="rId35" Type="http://schemas.openxmlformats.org/officeDocument/2006/relationships/image" Target="../media/image1502.png"/><Relationship Id="rId56" Type="http://schemas.openxmlformats.org/officeDocument/2006/relationships/customXml" Target="../ink/ink1513.xml"/><Relationship Id="rId77" Type="http://schemas.openxmlformats.org/officeDocument/2006/relationships/image" Target="../media/image1522.png"/><Relationship Id="rId100" Type="http://schemas.openxmlformats.org/officeDocument/2006/relationships/customXml" Target="../ink/ink1535.xml"/><Relationship Id="rId282" Type="http://schemas.openxmlformats.org/officeDocument/2006/relationships/customXml" Target="../ink/ink1626.xml"/><Relationship Id="rId8" Type="http://schemas.openxmlformats.org/officeDocument/2006/relationships/customXml" Target="../ink/ink1489.xml"/><Relationship Id="rId98" Type="http://schemas.openxmlformats.org/officeDocument/2006/relationships/customXml" Target="../ink/ink1534.xml"/><Relationship Id="rId121" Type="http://schemas.openxmlformats.org/officeDocument/2006/relationships/image" Target="../media/image1544.png"/><Relationship Id="rId142" Type="http://schemas.openxmlformats.org/officeDocument/2006/relationships/customXml" Target="../ink/ink1556.xml"/><Relationship Id="rId163" Type="http://schemas.openxmlformats.org/officeDocument/2006/relationships/image" Target="../media/image1565.png"/><Relationship Id="rId184" Type="http://schemas.openxmlformats.org/officeDocument/2006/relationships/customXml" Target="../ink/ink1577.xml"/><Relationship Id="rId219" Type="http://schemas.openxmlformats.org/officeDocument/2006/relationships/image" Target="../media/image1593.png"/><Relationship Id="rId230" Type="http://schemas.openxmlformats.org/officeDocument/2006/relationships/customXml" Target="../ink/ink1600.xml"/><Relationship Id="rId251" Type="http://schemas.openxmlformats.org/officeDocument/2006/relationships/image" Target="../media/image1609.png"/><Relationship Id="rId25" Type="http://schemas.openxmlformats.org/officeDocument/2006/relationships/image" Target="../media/image1497.png"/><Relationship Id="rId46" Type="http://schemas.openxmlformats.org/officeDocument/2006/relationships/customXml" Target="../ink/ink1508.xml"/><Relationship Id="rId67" Type="http://schemas.openxmlformats.org/officeDocument/2006/relationships/image" Target="../media/image1517.png"/><Relationship Id="rId272" Type="http://schemas.openxmlformats.org/officeDocument/2006/relationships/customXml" Target="../ink/ink1621.xml"/><Relationship Id="rId293" Type="http://schemas.openxmlformats.org/officeDocument/2006/relationships/image" Target="../media/image1629.png"/><Relationship Id="rId88" Type="http://schemas.openxmlformats.org/officeDocument/2006/relationships/customXml" Target="../ink/ink1529.xml"/><Relationship Id="rId111" Type="http://schemas.openxmlformats.org/officeDocument/2006/relationships/image" Target="../media/image1539.png"/><Relationship Id="rId132" Type="http://schemas.openxmlformats.org/officeDocument/2006/relationships/customXml" Target="../ink/ink1551.xml"/><Relationship Id="rId153" Type="http://schemas.openxmlformats.org/officeDocument/2006/relationships/image" Target="../media/image1560.png"/><Relationship Id="rId174" Type="http://schemas.openxmlformats.org/officeDocument/2006/relationships/customXml" Target="../ink/ink1572.xml"/><Relationship Id="rId195" Type="http://schemas.openxmlformats.org/officeDocument/2006/relationships/image" Target="../media/image1581.png"/><Relationship Id="rId209" Type="http://schemas.openxmlformats.org/officeDocument/2006/relationships/image" Target="../media/image1588.png"/><Relationship Id="rId220" Type="http://schemas.openxmlformats.org/officeDocument/2006/relationships/customXml" Target="../ink/ink1595.xml"/><Relationship Id="rId241" Type="http://schemas.openxmlformats.org/officeDocument/2006/relationships/image" Target="../media/image1604.png"/><Relationship Id="rId15" Type="http://schemas.openxmlformats.org/officeDocument/2006/relationships/image" Target="../media/image1492.png"/><Relationship Id="rId36" Type="http://schemas.openxmlformats.org/officeDocument/2006/relationships/customXml" Target="../ink/ink1503.xml"/><Relationship Id="rId57" Type="http://schemas.openxmlformats.org/officeDocument/2006/relationships/image" Target="../media/image1512.png"/><Relationship Id="rId262" Type="http://schemas.openxmlformats.org/officeDocument/2006/relationships/customXml" Target="../ink/ink1616.xml"/><Relationship Id="rId283" Type="http://schemas.openxmlformats.org/officeDocument/2006/relationships/image" Target="../media/image1624.png"/><Relationship Id="rId78" Type="http://schemas.openxmlformats.org/officeDocument/2006/relationships/customXml" Target="../ink/ink1524.xml"/><Relationship Id="rId99" Type="http://schemas.openxmlformats.org/officeDocument/2006/relationships/image" Target="../media/image1533.png"/><Relationship Id="rId101" Type="http://schemas.openxmlformats.org/officeDocument/2006/relationships/image" Target="../media/image1534.png"/><Relationship Id="rId122" Type="http://schemas.openxmlformats.org/officeDocument/2006/relationships/customXml" Target="../ink/ink1546.xml"/><Relationship Id="rId143" Type="http://schemas.openxmlformats.org/officeDocument/2006/relationships/image" Target="../media/image1555.png"/><Relationship Id="rId164" Type="http://schemas.openxmlformats.org/officeDocument/2006/relationships/customXml" Target="../ink/ink1567.xml"/><Relationship Id="rId185" Type="http://schemas.openxmlformats.org/officeDocument/2006/relationships/image" Target="../media/image1576.png"/><Relationship Id="rId9" Type="http://schemas.openxmlformats.org/officeDocument/2006/relationships/image" Target="../media/image1489.png"/><Relationship Id="rId210" Type="http://schemas.openxmlformats.org/officeDocument/2006/relationships/customXml" Target="../ink/ink1590.xml"/><Relationship Id="rId26" Type="http://schemas.openxmlformats.org/officeDocument/2006/relationships/customXml" Target="../ink/ink1498.xml"/><Relationship Id="rId231" Type="http://schemas.openxmlformats.org/officeDocument/2006/relationships/image" Target="../media/image1599.png"/><Relationship Id="rId252" Type="http://schemas.openxmlformats.org/officeDocument/2006/relationships/customXml" Target="../ink/ink1611.xml"/><Relationship Id="rId273" Type="http://schemas.openxmlformats.org/officeDocument/2006/relationships/image" Target="../media/image1620.png"/><Relationship Id="rId47" Type="http://schemas.openxmlformats.org/officeDocument/2006/relationships/image" Target="../media/image1507.png"/><Relationship Id="rId68" Type="http://schemas.openxmlformats.org/officeDocument/2006/relationships/customXml" Target="../ink/ink1519.xml"/><Relationship Id="rId89" Type="http://schemas.openxmlformats.org/officeDocument/2006/relationships/image" Target="../media/image1528.png"/><Relationship Id="rId112" Type="http://schemas.openxmlformats.org/officeDocument/2006/relationships/customXml" Target="../ink/ink1541.xml"/><Relationship Id="rId133" Type="http://schemas.openxmlformats.org/officeDocument/2006/relationships/image" Target="../media/image1550.png"/><Relationship Id="rId154" Type="http://schemas.openxmlformats.org/officeDocument/2006/relationships/customXml" Target="../ink/ink1562.xml"/><Relationship Id="rId175" Type="http://schemas.openxmlformats.org/officeDocument/2006/relationships/image" Target="../media/image1571.png"/><Relationship Id="rId196" Type="http://schemas.openxmlformats.org/officeDocument/2006/relationships/customXml" Target="../ink/ink1583.xml"/><Relationship Id="rId200" Type="http://schemas.openxmlformats.org/officeDocument/2006/relationships/customXml" Target="../ink/ink1585.xml"/><Relationship Id="rId16" Type="http://schemas.openxmlformats.org/officeDocument/2006/relationships/customXml" Target="../ink/ink1493.xml"/><Relationship Id="rId221" Type="http://schemas.openxmlformats.org/officeDocument/2006/relationships/image" Target="../media/image1594.png"/><Relationship Id="rId242" Type="http://schemas.openxmlformats.org/officeDocument/2006/relationships/customXml" Target="../ink/ink1606.xml"/><Relationship Id="rId263" Type="http://schemas.openxmlformats.org/officeDocument/2006/relationships/image" Target="../media/image1615.png"/><Relationship Id="rId284" Type="http://schemas.openxmlformats.org/officeDocument/2006/relationships/customXml" Target="../ink/ink1627.xml"/><Relationship Id="rId37" Type="http://schemas.openxmlformats.org/officeDocument/2006/relationships/image" Target="../media/image219.png"/><Relationship Id="rId58" Type="http://schemas.openxmlformats.org/officeDocument/2006/relationships/customXml" Target="../ink/ink1514.xml"/><Relationship Id="rId79" Type="http://schemas.openxmlformats.org/officeDocument/2006/relationships/image" Target="../media/image1523.png"/><Relationship Id="rId102" Type="http://schemas.openxmlformats.org/officeDocument/2006/relationships/customXml" Target="../ink/ink1536.xml"/><Relationship Id="rId123" Type="http://schemas.openxmlformats.org/officeDocument/2006/relationships/image" Target="../media/image1545.png"/><Relationship Id="rId144" Type="http://schemas.openxmlformats.org/officeDocument/2006/relationships/customXml" Target="../ink/ink1557.xml"/><Relationship Id="rId90" Type="http://schemas.openxmlformats.org/officeDocument/2006/relationships/customXml" Target="../ink/ink1530.xml"/><Relationship Id="rId165" Type="http://schemas.openxmlformats.org/officeDocument/2006/relationships/image" Target="../media/image1566.png"/><Relationship Id="rId186" Type="http://schemas.openxmlformats.org/officeDocument/2006/relationships/customXml" Target="../ink/ink1578.xml"/><Relationship Id="rId211" Type="http://schemas.openxmlformats.org/officeDocument/2006/relationships/image" Target="../media/image1589.png"/><Relationship Id="rId232" Type="http://schemas.openxmlformats.org/officeDocument/2006/relationships/customXml" Target="../ink/ink1601.xml"/><Relationship Id="rId253" Type="http://schemas.openxmlformats.org/officeDocument/2006/relationships/image" Target="../media/image1610.png"/><Relationship Id="rId274" Type="http://schemas.openxmlformats.org/officeDocument/2006/relationships/customXml" Target="../ink/ink1622.xml"/><Relationship Id="rId27" Type="http://schemas.openxmlformats.org/officeDocument/2006/relationships/image" Target="../media/image1498.png"/><Relationship Id="rId48" Type="http://schemas.openxmlformats.org/officeDocument/2006/relationships/customXml" Target="../ink/ink1509.xml"/><Relationship Id="rId69" Type="http://schemas.openxmlformats.org/officeDocument/2006/relationships/image" Target="../media/image1518.png"/><Relationship Id="rId113" Type="http://schemas.openxmlformats.org/officeDocument/2006/relationships/image" Target="../media/image1540.png"/><Relationship Id="rId134" Type="http://schemas.openxmlformats.org/officeDocument/2006/relationships/customXml" Target="../ink/ink1552.xml"/><Relationship Id="rId80" Type="http://schemas.openxmlformats.org/officeDocument/2006/relationships/customXml" Target="../ink/ink1525.xml"/><Relationship Id="rId155" Type="http://schemas.openxmlformats.org/officeDocument/2006/relationships/image" Target="../media/image1561.png"/><Relationship Id="rId176" Type="http://schemas.openxmlformats.org/officeDocument/2006/relationships/customXml" Target="../ink/ink1573.xml"/><Relationship Id="rId197" Type="http://schemas.openxmlformats.org/officeDocument/2006/relationships/image" Target="../media/image1582.png"/><Relationship Id="rId201" Type="http://schemas.openxmlformats.org/officeDocument/2006/relationships/image" Target="../media/image1584.png"/><Relationship Id="rId222" Type="http://schemas.openxmlformats.org/officeDocument/2006/relationships/customXml" Target="../ink/ink1596.xml"/><Relationship Id="rId243" Type="http://schemas.openxmlformats.org/officeDocument/2006/relationships/image" Target="../media/image1605.png"/><Relationship Id="rId264" Type="http://schemas.openxmlformats.org/officeDocument/2006/relationships/customXml" Target="../ink/ink1617.xml"/><Relationship Id="rId285" Type="http://schemas.openxmlformats.org/officeDocument/2006/relationships/image" Target="../media/image1625.png"/><Relationship Id="rId17" Type="http://schemas.openxmlformats.org/officeDocument/2006/relationships/image" Target="../media/image1493.png"/><Relationship Id="rId38" Type="http://schemas.openxmlformats.org/officeDocument/2006/relationships/customXml" Target="../ink/ink1504.xml"/><Relationship Id="rId59" Type="http://schemas.openxmlformats.org/officeDocument/2006/relationships/image" Target="../media/image1513.png"/><Relationship Id="rId103" Type="http://schemas.openxmlformats.org/officeDocument/2006/relationships/image" Target="../media/image1535.png"/><Relationship Id="rId124" Type="http://schemas.openxmlformats.org/officeDocument/2006/relationships/customXml" Target="../ink/ink1547.xml"/><Relationship Id="rId70" Type="http://schemas.openxmlformats.org/officeDocument/2006/relationships/customXml" Target="../ink/ink1520.xml"/><Relationship Id="rId91" Type="http://schemas.openxmlformats.org/officeDocument/2006/relationships/image" Target="../media/image1529.png"/><Relationship Id="rId145" Type="http://schemas.openxmlformats.org/officeDocument/2006/relationships/image" Target="../media/image1556.png"/><Relationship Id="rId166" Type="http://schemas.openxmlformats.org/officeDocument/2006/relationships/customXml" Target="../ink/ink1568.xml"/><Relationship Id="rId187" Type="http://schemas.openxmlformats.org/officeDocument/2006/relationships/image" Target="../media/image1577.png"/><Relationship Id="rId1" Type="http://schemas.openxmlformats.org/officeDocument/2006/relationships/tags" Target="../tags/tag92.xml"/><Relationship Id="rId212" Type="http://schemas.openxmlformats.org/officeDocument/2006/relationships/customXml" Target="../ink/ink1591.xml"/><Relationship Id="rId233" Type="http://schemas.openxmlformats.org/officeDocument/2006/relationships/image" Target="../media/image1600.png"/><Relationship Id="rId254" Type="http://schemas.openxmlformats.org/officeDocument/2006/relationships/customXml" Target="../ink/ink1612.xml"/><Relationship Id="rId28" Type="http://schemas.openxmlformats.org/officeDocument/2006/relationships/customXml" Target="../ink/ink1499.xml"/><Relationship Id="rId49" Type="http://schemas.openxmlformats.org/officeDocument/2006/relationships/image" Target="../media/image1508.png"/><Relationship Id="rId114" Type="http://schemas.openxmlformats.org/officeDocument/2006/relationships/customXml" Target="../ink/ink1542.xml"/><Relationship Id="rId275" Type="http://schemas.openxmlformats.org/officeDocument/2006/relationships/image" Target="../media/image1621.png"/><Relationship Id="rId60" Type="http://schemas.openxmlformats.org/officeDocument/2006/relationships/customXml" Target="../ink/ink1515.xml"/><Relationship Id="rId81" Type="http://schemas.openxmlformats.org/officeDocument/2006/relationships/image" Target="../media/image1524.png"/><Relationship Id="rId135" Type="http://schemas.openxmlformats.org/officeDocument/2006/relationships/image" Target="../media/image1551.png"/><Relationship Id="rId156" Type="http://schemas.openxmlformats.org/officeDocument/2006/relationships/customXml" Target="../ink/ink1563.xml"/><Relationship Id="rId177" Type="http://schemas.openxmlformats.org/officeDocument/2006/relationships/image" Target="../media/image1572.png"/><Relationship Id="rId198" Type="http://schemas.openxmlformats.org/officeDocument/2006/relationships/customXml" Target="../ink/ink1584.xml"/><Relationship Id="rId202" Type="http://schemas.openxmlformats.org/officeDocument/2006/relationships/customXml" Target="../ink/ink1586.xml"/><Relationship Id="rId223" Type="http://schemas.openxmlformats.org/officeDocument/2006/relationships/image" Target="../media/image1595.png"/><Relationship Id="rId244" Type="http://schemas.openxmlformats.org/officeDocument/2006/relationships/customXml" Target="../ink/ink1607.xml"/><Relationship Id="rId18" Type="http://schemas.openxmlformats.org/officeDocument/2006/relationships/customXml" Target="../ink/ink1494.xml"/><Relationship Id="rId39" Type="http://schemas.openxmlformats.org/officeDocument/2006/relationships/image" Target="../media/image1503.png"/><Relationship Id="rId265" Type="http://schemas.openxmlformats.org/officeDocument/2006/relationships/image" Target="../media/image1616.png"/><Relationship Id="rId286" Type="http://schemas.openxmlformats.org/officeDocument/2006/relationships/customXml" Target="../ink/ink1628.xml"/><Relationship Id="rId50" Type="http://schemas.openxmlformats.org/officeDocument/2006/relationships/customXml" Target="../ink/ink1510.xml"/><Relationship Id="rId104" Type="http://schemas.openxmlformats.org/officeDocument/2006/relationships/customXml" Target="../ink/ink1537.xml"/><Relationship Id="rId125" Type="http://schemas.openxmlformats.org/officeDocument/2006/relationships/image" Target="../media/image1546.png"/><Relationship Id="rId146" Type="http://schemas.openxmlformats.org/officeDocument/2006/relationships/customXml" Target="../ink/ink1558.xml"/><Relationship Id="rId167" Type="http://schemas.openxmlformats.org/officeDocument/2006/relationships/image" Target="../media/image1567.png"/><Relationship Id="rId188" Type="http://schemas.openxmlformats.org/officeDocument/2006/relationships/customXml" Target="../ink/ink1579.xml"/><Relationship Id="rId71" Type="http://schemas.openxmlformats.org/officeDocument/2006/relationships/image" Target="../media/image1519.png"/><Relationship Id="rId92" Type="http://schemas.openxmlformats.org/officeDocument/2006/relationships/customXml" Target="../ink/ink1531.xml"/><Relationship Id="rId213" Type="http://schemas.openxmlformats.org/officeDocument/2006/relationships/image" Target="../media/image1590.png"/><Relationship Id="rId234" Type="http://schemas.openxmlformats.org/officeDocument/2006/relationships/customXml" Target="../ink/ink1602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1499.png"/><Relationship Id="rId255" Type="http://schemas.openxmlformats.org/officeDocument/2006/relationships/image" Target="../media/image1611.png"/><Relationship Id="rId276" Type="http://schemas.openxmlformats.org/officeDocument/2006/relationships/customXml" Target="../ink/ink1623.xml"/><Relationship Id="rId40" Type="http://schemas.openxmlformats.org/officeDocument/2006/relationships/customXml" Target="../ink/ink1505.xml"/><Relationship Id="rId115" Type="http://schemas.openxmlformats.org/officeDocument/2006/relationships/image" Target="../media/image1541.png"/><Relationship Id="rId136" Type="http://schemas.openxmlformats.org/officeDocument/2006/relationships/customXml" Target="../ink/ink1553.xml"/><Relationship Id="rId157" Type="http://schemas.openxmlformats.org/officeDocument/2006/relationships/image" Target="../media/image1562.png"/><Relationship Id="rId178" Type="http://schemas.openxmlformats.org/officeDocument/2006/relationships/customXml" Target="../ink/ink1574.xml"/><Relationship Id="rId61" Type="http://schemas.openxmlformats.org/officeDocument/2006/relationships/image" Target="../media/image1514.png"/><Relationship Id="rId82" Type="http://schemas.openxmlformats.org/officeDocument/2006/relationships/customXml" Target="../ink/ink1526.xml"/><Relationship Id="rId199" Type="http://schemas.openxmlformats.org/officeDocument/2006/relationships/image" Target="../media/image1583.png"/><Relationship Id="rId203" Type="http://schemas.openxmlformats.org/officeDocument/2006/relationships/image" Target="../media/image1585.png"/><Relationship Id="rId19" Type="http://schemas.openxmlformats.org/officeDocument/2006/relationships/image" Target="../media/image1494.png"/><Relationship Id="rId224" Type="http://schemas.openxmlformats.org/officeDocument/2006/relationships/customXml" Target="../ink/ink1597.xml"/><Relationship Id="rId245" Type="http://schemas.openxmlformats.org/officeDocument/2006/relationships/image" Target="../media/image1606.png"/><Relationship Id="rId266" Type="http://schemas.openxmlformats.org/officeDocument/2006/relationships/customXml" Target="../ink/ink1618.xml"/><Relationship Id="rId287" Type="http://schemas.openxmlformats.org/officeDocument/2006/relationships/image" Target="../media/image1626.png"/><Relationship Id="rId30" Type="http://schemas.openxmlformats.org/officeDocument/2006/relationships/customXml" Target="../ink/ink1500.xml"/><Relationship Id="rId105" Type="http://schemas.openxmlformats.org/officeDocument/2006/relationships/image" Target="../media/image1536.png"/><Relationship Id="rId126" Type="http://schemas.openxmlformats.org/officeDocument/2006/relationships/customXml" Target="../ink/ink1548.xml"/><Relationship Id="rId147" Type="http://schemas.openxmlformats.org/officeDocument/2006/relationships/image" Target="../media/image1557.png"/><Relationship Id="rId168" Type="http://schemas.openxmlformats.org/officeDocument/2006/relationships/customXml" Target="../ink/ink1569.xml"/><Relationship Id="rId51" Type="http://schemas.openxmlformats.org/officeDocument/2006/relationships/image" Target="../media/image1509.png"/><Relationship Id="rId72" Type="http://schemas.openxmlformats.org/officeDocument/2006/relationships/customXml" Target="../ink/ink1521.xml"/><Relationship Id="rId93" Type="http://schemas.openxmlformats.org/officeDocument/2006/relationships/image" Target="../media/image1530.png"/><Relationship Id="rId189" Type="http://schemas.openxmlformats.org/officeDocument/2006/relationships/image" Target="../media/image1578.png"/><Relationship Id="rId3" Type="http://schemas.openxmlformats.org/officeDocument/2006/relationships/image" Target="../media/image1486.png"/><Relationship Id="rId214" Type="http://schemas.openxmlformats.org/officeDocument/2006/relationships/customXml" Target="../ink/ink1592.xml"/><Relationship Id="rId235" Type="http://schemas.openxmlformats.org/officeDocument/2006/relationships/image" Target="../media/image1601.png"/><Relationship Id="rId256" Type="http://schemas.openxmlformats.org/officeDocument/2006/relationships/customXml" Target="../ink/ink1613.xml"/><Relationship Id="rId277" Type="http://schemas.openxmlformats.org/officeDocument/2006/relationships/image" Target="../media/image1622.png"/><Relationship Id="rId116" Type="http://schemas.openxmlformats.org/officeDocument/2006/relationships/customXml" Target="../ink/ink1543.xml"/><Relationship Id="rId137" Type="http://schemas.openxmlformats.org/officeDocument/2006/relationships/image" Target="../media/image1552.png"/><Relationship Id="rId158" Type="http://schemas.openxmlformats.org/officeDocument/2006/relationships/customXml" Target="../ink/ink1564.xml"/><Relationship Id="rId20" Type="http://schemas.openxmlformats.org/officeDocument/2006/relationships/customXml" Target="../ink/ink1495.xml"/><Relationship Id="rId41" Type="http://schemas.openxmlformats.org/officeDocument/2006/relationships/image" Target="../media/image1504.png"/><Relationship Id="rId62" Type="http://schemas.openxmlformats.org/officeDocument/2006/relationships/customXml" Target="../ink/ink1516.xml"/><Relationship Id="rId83" Type="http://schemas.openxmlformats.org/officeDocument/2006/relationships/image" Target="../media/image1525.png"/><Relationship Id="rId179" Type="http://schemas.openxmlformats.org/officeDocument/2006/relationships/image" Target="../media/image1573.png"/><Relationship Id="rId190" Type="http://schemas.openxmlformats.org/officeDocument/2006/relationships/customXml" Target="../ink/ink1580.xml"/><Relationship Id="rId204" Type="http://schemas.openxmlformats.org/officeDocument/2006/relationships/customXml" Target="../ink/ink1587.xml"/><Relationship Id="rId225" Type="http://schemas.openxmlformats.org/officeDocument/2006/relationships/image" Target="../media/image1596.png"/><Relationship Id="rId246" Type="http://schemas.openxmlformats.org/officeDocument/2006/relationships/customXml" Target="../ink/ink1608.xml"/><Relationship Id="rId267" Type="http://schemas.openxmlformats.org/officeDocument/2006/relationships/image" Target="../media/image1617.png"/><Relationship Id="rId288" Type="http://schemas.openxmlformats.org/officeDocument/2006/relationships/customXml" Target="../ink/ink1629.xml"/><Relationship Id="rId106" Type="http://schemas.openxmlformats.org/officeDocument/2006/relationships/customXml" Target="../ink/ink1538.xml"/><Relationship Id="rId127" Type="http://schemas.openxmlformats.org/officeDocument/2006/relationships/image" Target="../media/image1547.png"/><Relationship Id="rId10" Type="http://schemas.openxmlformats.org/officeDocument/2006/relationships/customXml" Target="../ink/ink1490.xml"/><Relationship Id="rId31" Type="http://schemas.openxmlformats.org/officeDocument/2006/relationships/image" Target="../media/image1500.png"/><Relationship Id="rId52" Type="http://schemas.openxmlformats.org/officeDocument/2006/relationships/customXml" Target="../ink/ink1511.xml"/><Relationship Id="rId73" Type="http://schemas.openxmlformats.org/officeDocument/2006/relationships/image" Target="../media/image1520.png"/><Relationship Id="rId94" Type="http://schemas.openxmlformats.org/officeDocument/2006/relationships/customXml" Target="../ink/ink1532.xml"/><Relationship Id="rId148" Type="http://schemas.openxmlformats.org/officeDocument/2006/relationships/customXml" Target="../ink/ink1559.xml"/><Relationship Id="rId169" Type="http://schemas.openxmlformats.org/officeDocument/2006/relationships/image" Target="../media/image1568.png"/><Relationship Id="rId4" Type="http://schemas.openxmlformats.org/officeDocument/2006/relationships/customXml" Target="../ink/ink1487.xml"/><Relationship Id="rId180" Type="http://schemas.openxmlformats.org/officeDocument/2006/relationships/customXml" Target="../ink/ink1575.xml"/><Relationship Id="rId215" Type="http://schemas.openxmlformats.org/officeDocument/2006/relationships/image" Target="../media/image1591.png"/><Relationship Id="rId236" Type="http://schemas.openxmlformats.org/officeDocument/2006/relationships/customXml" Target="../ink/ink1603.xml"/><Relationship Id="rId257" Type="http://schemas.openxmlformats.org/officeDocument/2006/relationships/image" Target="../media/image1612.png"/><Relationship Id="rId278" Type="http://schemas.openxmlformats.org/officeDocument/2006/relationships/customXml" Target="../ink/ink1624.xml"/><Relationship Id="rId42" Type="http://schemas.openxmlformats.org/officeDocument/2006/relationships/customXml" Target="../ink/ink1506.xml"/><Relationship Id="rId84" Type="http://schemas.openxmlformats.org/officeDocument/2006/relationships/customXml" Target="../ink/ink1527.xml"/><Relationship Id="rId138" Type="http://schemas.openxmlformats.org/officeDocument/2006/relationships/customXml" Target="../ink/ink1554.xml"/><Relationship Id="rId191" Type="http://schemas.openxmlformats.org/officeDocument/2006/relationships/image" Target="../media/image1579.png"/><Relationship Id="rId205" Type="http://schemas.openxmlformats.org/officeDocument/2006/relationships/image" Target="../media/image1586.png"/><Relationship Id="rId247" Type="http://schemas.openxmlformats.org/officeDocument/2006/relationships/image" Target="../media/image1607.png"/><Relationship Id="rId107" Type="http://schemas.openxmlformats.org/officeDocument/2006/relationships/image" Target="../media/image1537.png"/><Relationship Id="rId289" Type="http://schemas.openxmlformats.org/officeDocument/2006/relationships/image" Target="../media/image1627.png"/><Relationship Id="rId11" Type="http://schemas.openxmlformats.org/officeDocument/2006/relationships/image" Target="../media/image1490.png"/><Relationship Id="rId53" Type="http://schemas.openxmlformats.org/officeDocument/2006/relationships/image" Target="../media/image1510.png"/><Relationship Id="rId149" Type="http://schemas.openxmlformats.org/officeDocument/2006/relationships/image" Target="../media/image1558.png"/><Relationship Id="rId95" Type="http://schemas.openxmlformats.org/officeDocument/2006/relationships/image" Target="../media/image1531.png"/><Relationship Id="rId160" Type="http://schemas.openxmlformats.org/officeDocument/2006/relationships/customXml" Target="../ink/ink1565.xml"/><Relationship Id="rId216" Type="http://schemas.openxmlformats.org/officeDocument/2006/relationships/customXml" Target="../ink/ink1593.xml"/><Relationship Id="rId258" Type="http://schemas.openxmlformats.org/officeDocument/2006/relationships/customXml" Target="../ink/ink1614.xml"/><Relationship Id="rId22" Type="http://schemas.openxmlformats.org/officeDocument/2006/relationships/customXml" Target="../ink/ink1496.xml"/><Relationship Id="rId64" Type="http://schemas.openxmlformats.org/officeDocument/2006/relationships/customXml" Target="../ink/ink1517.xml"/><Relationship Id="rId118" Type="http://schemas.openxmlformats.org/officeDocument/2006/relationships/customXml" Target="../ink/ink1544.xml"/><Relationship Id="rId171" Type="http://schemas.openxmlformats.org/officeDocument/2006/relationships/image" Target="../media/image1569.png"/><Relationship Id="rId227" Type="http://schemas.openxmlformats.org/officeDocument/2006/relationships/image" Target="../media/image1597.png"/><Relationship Id="rId269" Type="http://schemas.openxmlformats.org/officeDocument/2006/relationships/image" Target="../media/image16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32.xml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1.emf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90.xml"/><Relationship Id="rId299" Type="http://schemas.openxmlformats.org/officeDocument/2006/relationships/customXml" Target="../ink/ink1781.xml"/><Relationship Id="rId21" Type="http://schemas.openxmlformats.org/officeDocument/2006/relationships/customXml" Target="../ink/ink1642.xml"/><Relationship Id="rId63" Type="http://schemas.openxmlformats.org/officeDocument/2006/relationships/customXml" Target="../ink/ink1663.xml"/><Relationship Id="rId159" Type="http://schemas.openxmlformats.org/officeDocument/2006/relationships/customXml" Target="../ink/ink1711.xml"/><Relationship Id="rId324" Type="http://schemas.openxmlformats.org/officeDocument/2006/relationships/image" Target="../media/image1788.png"/><Relationship Id="rId170" Type="http://schemas.openxmlformats.org/officeDocument/2006/relationships/image" Target="../media/image1712.png"/><Relationship Id="rId226" Type="http://schemas.openxmlformats.org/officeDocument/2006/relationships/image" Target="../media/image1739.png"/><Relationship Id="rId268" Type="http://schemas.openxmlformats.org/officeDocument/2006/relationships/image" Target="../media/image1760.png"/><Relationship Id="rId32" Type="http://schemas.openxmlformats.org/officeDocument/2006/relationships/image" Target="../media/image1645.png"/><Relationship Id="rId74" Type="http://schemas.openxmlformats.org/officeDocument/2006/relationships/image" Target="../media/image1666.png"/><Relationship Id="rId128" Type="http://schemas.openxmlformats.org/officeDocument/2006/relationships/image" Target="../media/image1692.png"/><Relationship Id="rId5" Type="http://schemas.openxmlformats.org/officeDocument/2006/relationships/customXml" Target="../ink/ink1634.xml"/><Relationship Id="rId181" Type="http://schemas.openxmlformats.org/officeDocument/2006/relationships/customXml" Target="../ink/ink1722.xml"/><Relationship Id="rId237" Type="http://schemas.openxmlformats.org/officeDocument/2006/relationships/customXml" Target="../ink/ink1750.xml"/><Relationship Id="rId279" Type="http://schemas.openxmlformats.org/officeDocument/2006/relationships/customXml" Target="../ink/ink1771.xml"/><Relationship Id="rId43" Type="http://schemas.openxmlformats.org/officeDocument/2006/relationships/customXml" Target="../ink/ink1653.xml"/><Relationship Id="rId139" Type="http://schemas.openxmlformats.org/officeDocument/2006/relationships/customXml" Target="../ink/ink1701.xml"/><Relationship Id="rId290" Type="http://schemas.openxmlformats.org/officeDocument/2006/relationships/image" Target="../media/image1771.png"/><Relationship Id="rId304" Type="http://schemas.openxmlformats.org/officeDocument/2006/relationships/image" Target="../media/image1778.png"/><Relationship Id="rId85" Type="http://schemas.openxmlformats.org/officeDocument/2006/relationships/customXml" Target="../ink/ink1674.xml"/><Relationship Id="rId150" Type="http://schemas.openxmlformats.org/officeDocument/2006/relationships/image" Target="../media/image1702.png"/><Relationship Id="rId192" Type="http://schemas.openxmlformats.org/officeDocument/2006/relationships/image" Target="../media/image1723.png"/><Relationship Id="rId206" Type="http://schemas.openxmlformats.org/officeDocument/2006/relationships/image" Target="../media/image1730.png"/><Relationship Id="rId248" Type="http://schemas.openxmlformats.org/officeDocument/2006/relationships/image" Target="../media/image1750.png"/><Relationship Id="rId12" Type="http://schemas.openxmlformats.org/officeDocument/2006/relationships/image" Target="../media/image1635.png"/><Relationship Id="rId108" Type="http://schemas.openxmlformats.org/officeDocument/2006/relationships/image" Target="../media/image1683.png"/><Relationship Id="rId315" Type="http://schemas.openxmlformats.org/officeDocument/2006/relationships/customXml" Target="../ink/ink1789.xml"/><Relationship Id="rId54" Type="http://schemas.openxmlformats.org/officeDocument/2006/relationships/image" Target="../media/image1656.png"/><Relationship Id="rId96" Type="http://schemas.openxmlformats.org/officeDocument/2006/relationships/image" Target="../media/image1677.png"/><Relationship Id="rId161" Type="http://schemas.openxmlformats.org/officeDocument/2006/relationships/customXml" Target="../ink/ink1712.xml"/><Relationship Id="rId217" Type="http://schemas.openxmlformats.org/officeDocument/2006/relationships/customXml" Target="../ink/ink1740.xml"/><Relationship Id="rId259" Type="http://schemas.openxmlformats.org/officeDocument/2006/relationships/customXml" Target="../ink/ink1761.xml"/><Relationship Id="rId23" Type="http://schemas.openxmlformats.org/officeDocument/2006/relationships/customXml" Target="../ink/ink1643.xml"/><Relationship Id="rId119" Type="http://schemas.openxmlformats.org/officeDocument/2006/relationships/customXml" Target="../ink/ink1691.xml"/><Relationship Id="rId270" Type="http://schemas.openxmlformats.org/officeDocument/2006/relationships/image" Target="../media/image1761.png"/><Relationship Id="rId326" Type="http://schemas.openxmlformats.org/officeDocument/2006/relationships/image" Target="../media/image1789.png"/><Relationship Id="rId65" Type="http://schemas.openxmlformats.org/officeDocument/2006/relationships/customXml" Target="../ink/ink1664.xml"/><Relationship Id="rId130" Type="http://schemas.openxmlformats.org/officeDocument/2006/relationships/image" Target="../media/image1693.png"/><Relationship Id="rId172" Type="http://schemas.openxmlformats.org/officeDocument/2006/relationships/image" Target="../media/image1713.png"/><Relationship Id="rId228" Type="http://schemas.openxmlformats.org/officeDocument/2006/relationships/image" Target="../media/image1740.png"/><Relationship Id="rId281" Type="http://schemas.openxmlformats.org/officeDocument/2006/relationships/customXml" Target="../ink/ink1772.xml"/><Relationship Id="rId34" Type="http://schemas.openxmlformats.org/officeDocument/2006/relationships/image" Target="../media/image1646.png"/><Relationship Id="rId76" Type="http://schemas.openxmlformats.org/officeDocument/2006/relationships/image" Target="../media/image1667.png"/><Relationship Id="rId141" Type="http://schemas.openxmlformats.org/officeDocument/2006/relationships/customXml" Target="../ink/ink1702.xml"/><Relationship Id="rId7" Type="http://schemas.openxmlformats.org/officeDocument/2006/relationships/customXml" Target="../ink/ink1635.xml"/><Relationship Id="rId183" Type="http://schemas.openxmlformats.org/officeDocument/2006/relationships/customXml" Target="../ink/ink1723.xml"/><Relationship Id="rId239" Type="http://schemas.openxmlformats.org/officeDocument/2006/relationships/customXml" Target="../ink/ink1751.xml"/><Relationship Id="rId250" Type="http://schemas.openxmlformats.org/officeDocument/2006/relationships/image" Target="../media/image1751.png"/><Relationship Id="rId292" Type="http://schemas.openxmlformats.org/officeDocument/2006/relationships/image" Target="../media/image1772.png"/><Relationship Id="rId306" Type="http://schemas.openxmlformats.org/officeDocument/2006/relationships/image" Target="../media/image1779.png"/><Relationship Id="rId24" Type="http://schemas.openxmlformats.org/officeDocument/2006/relationships/image" Target="../media/image1641.png"/><Relationship Id="rId45" Type="http://schemas.openxmlformats.org/officeDocument/2006/relationships/customXml" Target="../ink/ink1654.xml"/><Relationship Id="rId66" Type="http://schemas.openxmlformats.org/officeDocument/2006/relationships/image" Target="../media/image1662.png"/><Relationship Id="rId87" Type="http://schemas.openxmlformats.org/officeDocument/2006/relationships/customXml" Target="../ink/ink1675.xml"/><Relationship Id="rId110" Type="http://schemas.openxmlformats.org/officeDocument/2006/relationships/image" Target="../media/image1684.png"/><Relationship Id="rId131" Type="http://schemas.openxmlformats.org/officeDocument/2006/relationships/customXml" Target="../ink/ink1697.xml"/><Relationship Id="rId327" Type="http://schemas.openxmlformats.org/officeDocument/2006/relationships/customXml" Target="../ink/ink1795.xml"/><Relationship Id="rId152" Type="http://schemas.openxmlformats.org/officeDocument/2006/relationships/image" Target="../media/image1703.png"/><Relationship Id="rId173" Type="http://schemas.openxmlformats.org/officeDocument/2006/relationships/customXml" Target="../ink/ink1718.xml"/><Relationship Id="rId194" Type="http://schemas.openxmlformats.org/officeDocument/2006/relationships/image" Target="../media/image1724.png"/><Relationship Id="rId208" Type="http://schemas.openxmlformats.org/officeDocument/2006/relationships/image" Target="../media/image1731.png"/><Relationship Id="rId229" Type="http://schemas.openxmlformats.org/officeDocument/2006/relationships/customXml" Target="../ink/ink1746.xml"/><Relationship Id="rId240" Type="http://schemas.openxmlformats.org/officeDocument/2006/relationships/image" Target="../media/image1746.png"/><Relationship Id="rId261" Type="http://schemas.openxmlformats.org/officeDocument/2006/relationships/customXml" Target="../ink/ink1762.xml"/><Relationship Id="rId14" Type="http://schemas.openxmlformats.org/officeDocument/2006/relationships/image" Target="../media/image1636.png"/><Relationship Id="rId35" Type="http://schemas.openxmlformats.org/officeDocument/2006/relationships/customXml" Target="../ink/ink1649.xml"/><Relationship Id="rId56" Type="http://schemas.openxmlformats.org/officeDocument/2006/relationships/image" Target="../media/image1657.png"/><Relationship Id="rId77" Type="http://schemas.openxmlformats.org/officeDocument/2006/relationships/customXml" Target="../ink/ink1670.xml"/><Relationship Id="rId100" Type="http://schemas.openxmlformats.org/officeDocument/2006/relationships/image" Target="../media/image1679.png"/><Relationship Id="rId282" Type="http://schemas.openxmlformats.org/officeDocument/2006/relationships/image" Target="../media/image1767.png"/><Relationship Id="rId317" Type="http://schemas.openxmlformats.org/officeDocument/2006/relationships/customXml" Target="../ink/ink1790.xml"/><Relationship Id="rId8" Type="http://schemas.openxmlformats.org/officeDocument/2006/relationships/image" Target="../media/image1633.png"/><Relationship Id="rId98" Type="http://schemas.openxmlformats.org/officeDocument/2006/relationships/image" Target="../media/image1678.png"/><Relationship Id="rId121" Type="http://schemas.openxmlformats.org/officeDocument/2006/relationships/customXml" Target="../ink/ink1692.xml"/><Relationship Id="rId142" Type="http://schemas.openxmlformats.org/officeDocument/2006/relationships/image" Target="../media/image1698.png"/><Relationship Id="rId163" Type="http://schemas.openxmlformats.org/officeDocument/2006/relationships/customXml" Target="../ink/ink1713.xml"/><Relationship Id="rId184" Type="http://schemas.openxmlformats.org/officeDocument/2006/relationships/image" Target="../media/image1719.png"/><Relationship Id="rId219" Type="http://schemas.openxmlformats.org/officeDocument/2006/relationships/customXml" Target="../ink/ink1741.xml"/><Relationship Id="rId230" Type="http://schemas.openxmlformats.org/officeDocument/2006/relationships/image" Target="../media/image1741.png"/><Relationship Id="rId251" Type="http://schemas.openxmlformats.org/officeDocument/2006/relationships/customXml" Target="../ink/ink1757.xml"/><Relationship Id="rId25" Type="http://schemas.openxmlformats.org/officeDocument/2006/relationships/customXml" Target="../ink/ink1644.xml"/><Relationship Id="rId46" Type="http://schemas.openxmlformats.org/officeDocument/2006/relationships/image" Target="../media/image1652.png"/><Relationship Id="rId67" Type="http://schemas.openxmlformats.org/officeDocument/2006/relationships/customXml" Target="../ink/ink1665.xml"/><Relationship Id="rId272" Type="http://schemas.openxmlformats.org/officeDocument/2006/relationships/image" Target="../media/image1762.png"/><Relationship Id="rId293" Type="http://schemas.openxmlformats.org/officeDocument/2006/relationships/customXml" Target="../ink/ink1778.xml"/><Relationship Id="rId307" Type="http://schemas.openxmlformats.org/officeDocument/2006/relationships/customXml" Target="../ink/ink1785.xml"/><Relationship Id="rId328" Type="http://schemas.openxmlformats.org/officeDocument/2006/relationships/image" Target="../media/image1790.png"/><Relationship Id="rId88" Type="http://schemas.openxmlformats.org/officeDocument/2006/relationships/image" Target="../media/image1673.png"/><Relationship Id="rId111" Type="http://schemas.openxmlformats.org/officeDocument/2006/relationships/customXml" Target="../ink/ink1687.xml"/><Relationship Id="rId132" Type="http://schemas.openxmlformats.org/officeDocument/2006/relationships/image" Target="../media/image1694.png"/><Relationship Id="rId153" Type="http://schemas.openxmlformats.org/officeDocument/2006/relationships/customXml" Target="../ink/ink1708.xml"/><Relationship Id="rId174" Type="http://schemas.openxmlformats.org/officeDocument/2006/relationships/image" Target="../media/image1714.png"/><Relationship Id="rId195" Type="http://schemas.openxmlformats.org/officeDocument/2006/relationships/customXml" Target="../ink/ink1729.xml"/><Relationship Id="rId209" Type="http://schemas.openxmlformats.org/officeDocument/2006/relationships/customXml" Target="../ink/ink1736.xml"/><Relationship Id="rId220" Type="http://schemas.openxmlformats.org/officeDocument/2006/relationships/image" Target="../media/image1736.png"/><Relationship Id="rId241" Type="http://schemas.openxmlformats.org/officeDocument/2006/relationships/customXml" Target="../ink/ink1752.xml"/><Relationship Id="rId15" Type="http://schemas.openxmlformats.org/officeDocument/2006/relationships/customXml" Target="../ink/ink1639.xml"/><Relationship Id="rId36" Type="http://schemas.openxmlformats.org/officeDocument/2006/relationships/image" Target="../media/image1647.png"/><Relationship Id="rId57" Type="http://schemas.openxmlformats.org/officeDocument/2006/relationships/customXml" Target="../ink/ink1660.xml"/><Relationship Id="rId262" Type="http://schemas.openxmlformats.org/officeDocument/2006/relationships/image" Target="../media/image1757.png"/><Relationship Id="rId283" Type="http://schemas.openxmlformats.org/officeDocument/2006/relationships/customXml" Target="../ink/ink1773.xml"/><Relationship Id="rId318" Type="http://schemas.openxmlformats.org/officeDocument/2006/relationships/image" Target="../media/image1785.png"/><Relationship Id="rId78" Type="http://schemas.openxmlformats.org/officeDocument/2006/relationships/image" Target="../media/image1668.png"/><Relationship Id="rId99" Type="http://schemas.openxmlformats.org/officeDocument/2006/relationships/customXml" Target="../ink/ink1681.xml"/><Relationship Id="rId101" Type="http://schemas.openxmlformats.org/officeDocument/2006/relationships/customXml" Target="../ink/ink1682.xml"/><Relationship Id="rId122" Type="http://schemas.openxmlformats.org/officeDocument/2006/relationships/image" Target="../media/image1689.png"/><Relationship Id="rId143" Type="http://schemas.openxmlformats.org/officeDocument/2006/relationships/customXml" Target="../ink/ink1703.xml"/><Relationship Id="rId164" Type="http://schemas.openxmlformats.org/officeDocument/2006/relationships/image" Target="../media/image1709.png"/><Relationship Id="rId185" Type="http://schemas.openxmlformats.org/officeDocument/2006/relationships/customXml" Target="../ink/ink1724.xml"/><Relationship Id="rId9" Type="http://schemas.openxmlformats.org/officeDocument/2006/relationships/customXml" Target="../ink/ink1636.xml"/><Relationship Id="rId210" Type="http://schemas.openxmlformats.org/officeDocument/2006/relationships/image" Target="../media/image1732.png"/><Relationship Id="rId26" Type="http://schemas.openxmlformats.org/officeDocument/2006/relationships/image" Target="../media/image1642.png"/><Relationship Id="rId231" Type="http://schemas.openxmlformats.org/officeDocument/2006/relationships/customXml" Target="../ink/ink1747.xml"/><Relationship Id="rId252" Type="http://schemas.openxmlformats.org/officeDocument/2006/relationships/image" Target="../media/image1752.png"/><Relationship Id="rId273" Type="http://schemas.openxmlformats.org/officeDocument/2006/relationships/customXml" Target="../ink/ink1768.xml"/><Relationship Id="rId294" Type="http://schemas.openxmlformats.org/officeDocument/2006/relationships/image" Target="../media/image1773.png"/><Relationship Id="rId308" Type="http://schemas.openxmlformats.org/officeDocument/2006/relationships/image" Target="../media/image1780.png"/><Relationship Id="rId329" Type="http://schemas.openxmlformats.org/officeDocument/2006/relationships/customXml" Target="../ink/ink1796.xml"/><Relationship Id="rId47" Type="http://schemas.openxmlformats.org/officeDocument/2006/relationships/customXml" Target="../ink/ink1655.xml"/><Relationship Id="rId68" Type="http://schemas.openxmlformats.org/officeDocument/2006/relationships/image" Target="../media/image1663.png"/><Relationship Id="rId89" Type="http://schemas.openxmlformats.org/officeDocument/2006/relationships/customXml" Target="../ink/ink1676.xml"/><Relationship Id="rId112" Type="http://schemas.openxmlformats.org/officeDocument/2006/relationships/image" Target="../media/image1685.png"/><Relationship Id="rId133" Type="http://schemas.openxmlformats.org/officeDocument/2006/relationships/customXml" Target="../ink/ink1698.xml"/><Relationship Id="rId154" Type="http://schemas.openxmlformats.org/officeDocument/2006/relationships/image" Target="../media/image1704.png"/><Relationship Id="rId175" Type="http://schemas.openxmlformats.org/officeDocument/2006/relationships/customXml" Target="../ink/ink1719.xml"/><Relationship Id="rId196" Type="http://schemas.openxmlformats.org/officeDocument/2006/relationships/image" Target="../media/image1725.png"/><Relationship Id="rId200" Type="http://schemas.openxmlformats.org/officeDocument/2006/relationships/image" Target="../media/image1727.png"/><Relationship Id="rId16" Type="http://schemas.openxmlformats.org/officeDocument/2006/relationships/image" Target="../media/image1637.png"/><Relationship Id="rId221" Type="http://schemas.openxmlformats.org/officeDocument/2006/relationships/customXml" Target="../ink/ink1742.xml"/><Relationship Id="rId242" Type="http://schemas.openxmlformats.org/officeDocument/2006/relationships/image" Target="../media/image1747.png"/><Relationship Id="rId263" Type="http://schemas.openxmlformats.org/officeDocument/2006/relationships/customXml" Target="../ink/ink1763.xml"/><Relationship Id="rId284" Type="http://schemas.openxmlformats.org/officeDocument/2006/relationships/image" Target="../media/image1768.png"/><Relationship Id="rId319" Type="http://schemas.openxmlformats.org/officeDocument/2006/relationships/customXml" Target="../ink/ink1791.xml"/><Relationship Id="rId37" Type="http://schemas.openxmlformats.org/officeDocument/2006/relationships/customXml" Target="../ink/ink1650.xml"/><Relationship Id="rId58" Type="http://schemas.openxmlformats.org/officeDocument/2006/relationships/image" Target="../media/image1658.png"/><Relationship Id="rId79" Type="http://schemas.openxmlformats.org/officeDocument/2006/relationships/customXml" Target="../ink/ink1671.xml"/><Relationship Id="rId102" Type="http://schemas.openxmlformats.org/officeDocument/2006/relationships/image" Target="../media/image1680.png"/><Relationship Id="rId123" Type="http://schemas.openxmlformats.org/officeDocument/2006/relationships/customXml" Target="../ink/ink1693.xml"/><Relationship Id="rId144" Type="http://schemas.openxmlformats.org/officeDocument/2006/relationships/image" Target="../media/image1699.png"/><Relationship Id="rId330" Type="http://schemas.openxmlformats.org/officeDocument/2006/relationships/image" Target="../media/image1791.png"/><Relationship Id="rId90" Type="http://schemas.openxmlformats.org/officeDocument/2006/relationships/image" Target="../media/image1674.png"/><Relationship Id="rId165" Type="http://schemas.openxmlformats.org/officeDocument/2006/relationships/customXml" Target="../ink/ink1714.xml"/><Relationship Id="rId186" Type="http://schemas.openxmlformats.org/officeDocument/2006/relationships/image" Target="../media/image1720.png"/><Relationship Id="rId211" Type="http://schemas.openxmlformats.org/officeDocument/2006/relationships/customXml" Target="../ink/ink1737.xml"/><Relationship Id="rId232" Type="http://schemas.openxmlformats.org/officeDocument/2006/relationships/image" Target="../media/image1742.png"/><Relationship Id="rId253" Type="http://schemas.openxmlformats.org/officeDocument/2006/relationships/customXml" Target="../ink/ink1758.xml"/><Relationship Id="rId274" Type="http://schemas.openxmlformats.org/officeDocument/2006/relationships/image" Target="../media/image1763.png"/><Relationship Id="rId295" Type="http://schemas.openxmlformats.org/officeDocument/2006/relationships/customXml" Target="../ink/ink1779.xml"/><Relationship Id="rId309" Type="http://schemas.openxmlformats.org/officeDocument/2006/relationships/customXml" Target="../ink/ink1786.xml"/><Relationship Id="rId27" Type="http://schemas.openxmlformats.org/officeDocument/2006/relationships/customXml" Target="../ink/ink1645.xml"/><Relationship Id="rId48" Type="http://schemas.openxmlformats.org/officeDocument/2006/relationships/image" Target="../media/image1653.png"/><Relationship Id="rId69" Type="http://schemas.openxmlformats.org/officeDocument/2006/relationships/customXml" Target="../ink/ink1666.xml"/><Relationship Id="rId113" Type="http://schemas.openxmlformats.org/officeDocument/2006/relationships/customXml" Target="../ink/ink1688.xml"/><Relationship Id="rId134" Type="http://schemas.openxmlformats.org/officeDocument/2006/relationships/image" Target="../media/image1695.png"/><Relationship Id="rId320" Type="http://schemas.openxmlformats.org/officeDocument/2006/relationships/image" Target="../media/image1786.png"/><Relationship Id="rId80" Type="http://schemas.openxmlformats.org/officeDocument/2006/relationships/image" Target="../media/image1669.png"/><Relationship Id="rId155" Type="http://schemas.openxmlformats.org/officeDocument/2006/relationships/customXml" Target="../ink/ink1709.xml"/><Relationship Id="rId176" Type="http://schemas.openxmlformats.org/officeDocument/2006/relationships/image" Target="../media/image1715.png"/><Relationship Id="rId197" Type="http://schemas.openxmlformats.org/officeDocument/2006/relationships/customXml" Target="../ink/ink1730.xml"/><Relationship Id="rId201" Type="http://schemas.openxmlformats.org/officeDocument/2006/relationships/customXml" Target="../ink/ink1732.xml"/><Relationship Id="rId222" Type="http://schemas.openxmlformats.org/officeDocument/2006/relationships/image" Target="../media/image1737.png"/><Relationship Id="rId243" Type="http://schemas.openxmlformats.org/officeDocument/2006/relationships/customXml" Target="../ink/ink1753.xml"/><Relationship Id="rId264" Type="http://schemas.openxmlformats.org/officeDocument/2006/relationships/image" Target="../media/image1758.png"/><Relationship Id="rId285" Type="http://schemas.openxmlformats.org/officeDocument/2006/relationships/customXml" Target="../ink/ink1774.xml"/><Relationship Id="rId17" Type="http://schemas.openxmlformats.org/officeDocument/2006/relationships/customXml" Target="../ink/ink1640.xml"/><Relationship Id="rId38" Type="http://schemas.openxmlformats.org/officeDocument/2006/relationships/image" Target="../media/image1648.png"/><Relationship Id="rId59" Type="http://schemas.openxmlformats.org/officeDocument/2006/relationships/customXml" Target="../ink/ink1661.xml"/><Relationship Id="rId103" Type="http://schemas.openxmlformats.org/officeDocument/2006/relationships/customXml" Target="../ink/ink1683.xml"/><Relationship Id="rId124" Type="http://schemas.openxmlformats.org/officeDocument/2006/relationships/image" Target="../media/image1690.png"/><Relationship Id="rId310" Type="http://schemas.openxmlformats.org/officeDocument/2006/relationships/image" Target="../media/image1781.png"/><Relationship Id="rId70" Type="http://schemas.openxmlformats.org/officeDocument/2006/relationships/image" Target="../media/image1664.png"/><Relationship Id="rId91" Type="http://schemas.openxmlformats.org/officeDocument/2006/relationships/customXml" Target="../ink/ink1677.xml"/><Relationship Id="rId145" Type="http://schemas.openxmlformats.org/officeDocument/2006/relationships/customXml" Target="../ink/ink1704.xml"/><Relationship Id="rId166" Type="http://schemas.openxmlformats.org/officeDocument/2006/relationships/image" Target="../media/image1710.png"/><Relationship Id="rId187" Type="http://schemas.openxmlformats.org/officeDocument/2006/relationships/customXml" Target="../ink/ink1725.xml"/><Relationship Id="rId331" Type="http://schemas.openxmlformats.org/officeDocument/2006/relationships/customXml" Target="../ink/ink179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733.png"/><Relationship Id="rId233" Type="http://schemas.openxmlformats.org/officeDocument/2006/relationships/customXml" Target="../ink/ink1748.xml"/><Relationship Id="rId254" Type="http://schemas.openxmlformats.org/officeDocument/2006/relationships/image" Target="../media/image1753.png"/><Relationship Id="rId28" Type="http://schemas.openxmlformats.org/officeDocument/2006/relationships/image" Target="../media/image1643.png"/><Relationship Id="rId49" Type="http://schemas.openxmlformats.org/officeDocument/2006/relationships/customXml" Target="../ink/ink1656.xml"/><Relationship Id="rId114" Type="http://schemas.openxmlformats.org/officeDocument/2006/relationships/image" Target="../media/image1686.png"/><Relationship Id="rId275" Type="http://schemas.openxmlformats.org/officeDocument/2006/relationships/customXml" Target="../ink/ink1769.xml"/><Relationship Id="rId296" Type="http://schemas.openxmlformats.org/officeDocument/2006/relationships/image" Target="../media/image1774.png"/><Relationship Id="rId300" Type="http://schemas.openxmlformats.org/officeDocument/2006/relationships/image" Target="../media/image1776.png"/><Relationship Id="rId60" Type="http://schemas.openxmlformats.org/officeDocument/2006/relationships/image" Target="../media/image1659.png"/><Relationship Id="rId81" Type="http://schemas.openxmlformats.org/officeDocument/2006/relationships/customXml" Target="../ink/ink1672.xml"/><Relationship Id="rId135" Type="http://schemas.openxmlformats.org/officeDocument/2006/relationships/customXml" Target="../ink/ink1699.xml"/><Relationship Id="rId156" Type="http://schemas.openxmlformats.org/officeDocument/2006/relationships/image" Target="../media/image1705.png"/><Relationship Id="rId177" Type="http://schemas.openxmlformats.org/officeDocument/2006/relationships/customXml" Target="../ink/ink1720.xml"/><Relationship Id="rId198" Type="http://schemas.openxmlformats.org/officeDocument/2006/relationships/image" Target="../media/image1726.png"/><Relationship Id="rId321" Type="http://schemas.openxmlformats.org/officeDocument/2006/relationships/customXml" Target="../ink/ink1792.xml"/><Relationship Id="rId202" Type="http://schemas.openxmlformats.org/officeDocument/2006/relationships/image" Target="../media/image1728.png"/><Relationship Id="rId223" Type="http://schemas.openxmlformats.org/officeDocument/2006/relationships/customXml" Target="../ink/ink1743.xml"/><Relationship Id="rId244" Type="http://schemas.openxmlformats.org/officeDocument/2006/relationships/image" Target="../media/image1748.png"/><Relationship Id="rId18" Type="http://schemas.openxmlformats.org/officeDocument/2006/relationships/image" Target="../media/image1638.png"/><Relationship Id="rId39" Type="http://schemas.openxmlformats.org/officeDocument/2006/relationships/customXml" Target="../ink/ink1651.xml"/><Relationship Id="rId265" Type="http://schemas.openxmlformats.org/officeDocument/2006/relationships/customXml" Target="../ink/ink1764.xml"/><Relationship Id="rId286" Type="http://schemas.openxmlformats.org/officeDocument/2006/relationships/image" Target="../media/image1769.png"/><Relationship Id="rId50" Type="http://schemas.openxmlformats.org/officeDocument/2006/relationships/image" Target="../media/image1654.png"/><Relationship Id="rId104" Type="http://schemas.openxmlformats.org/officeDocument/2006/relationships/image" Target="../media/image1681.png"/><Relationship Id="rId125" Type="http://schemas.openxmlformats.org/officeDocument/2006/relationships/customXml" Target="../ink/ink1694.xml"/><Relationship Id="rId146" Type="http://schemas.openxmlformats.org/officeDocument/2006/relationships/image" Target="../media/image1700.png"/><Relationship Id="rId167" Type="http://schemas.openxmlformats.org/officeDocument/2006/relationships/customXml" Target="../ink/ink1715.xml"/><Relationship Id="rId188" Type="http://schemas.openxmlformats.org/officeDocument/2006/relationships/image" Target="../media/image1721.png"/><Relationship Id="rId311" Type="http://schemas.openxmlformats.org/officeDocument/2006/relationships/customXml" Target="../ink/ink1787.xml"/><Relationship Id="rId332" Type="http://schemas.openxmlformats.org/officeDocument/2006/relationships/image" Target="../media/image1792.png"/><Relationship Id="rId71" Type="http://schemas.openxmlformats.org/officeDocument/2006/relationships/customXml" Target="../ink/ink1667.xml"/><Relationship Id="rId92" Type="http://schemas.openxmlformats.org/officeDocument/2006/relationships/image" Target="../media/image1675.png"/><Relationship Id="rId213" Type="http://schemas.openxmlformats.org/officeDocument/2006/relationships/customXml" Target="../ink/ink1738.xml"/><Relationship Id="rId234" Type="http://schemas.openxmlformats.org/officeDocument/2006/relationships/image" Target="../media/image1743.png"/><Relationship Id="rId2" Type="http://schemas.openxmlformats.org/officeDocument/2006/relationships/image" Target="../media/image1630.png"/><Relationship Id="rId29" Type="http://schemas.openxmlformats.org/officeDocument/2006/relationships/customXml" Target="../ink/ink1646.xml"/><Relationship Id="rId255" Type="http://schemas.openxmlformats.org/officeDocument/2006/relationships/customXml" Target="../ink/ink1759.xml"/><Relationship Id="rId276" Type="http://schemas.openxmlformats.org/officeDocument/2006/relationships/image" Target="../media/image1764.png"/><Relationship Id="rId297" Type="http://schemas.openxmlformats.org/officeDocument/2006/relationships/customXml" Target="../ink/ink1780.xml"/><Relationship Id="rId40" Type="http://schemas.openxmlformats.org/officeDocument/2006/relationships/image" Target="../media/image1649.png"/><Relationship Id="rId115" Type="http://schemas.openxmlformats.org/officeDocument/2006/relationships/customXml" Target="../ink/ink1689.xml"/><Relationship Id="rId136" Type="http://schemas.openxmlformats.org/officeDocument/2006/relationships/image" Target="../media/image1696.png"/><Relationship Id="rId157" Type="http://schemas.openxmlformats.org/officeDocument/2006/relationships/customXml" Target="../ink/ink1710.xml"/><Relationship Id="rId178" Type="http://schemas.openxmlformats.org/officeDocument/2006/relationships/image" Target="../media/image1716.png"/><Relationship Id="rId301" Type="http://schemas.openxmlformats.org/officeDocument/2006/relationships/customXml" Target="../ink/ink1782.xml"/><Relationship Id="rId322" Type="http://schemas.openxmlformats.org/officeDocument/2006/relationships/image" Target="../media/image1787.png"/><Relationship Id="rId61" Type="http://schemas.openxmlformats.org/officeDocument/2006/relationships/customXml" Target="../ink/ink1662.xml"/><Relationship Id="rId82" Type="http://schemas.openxmlformats.org/officeDocument/2006/relationships/image" Target="../media/image1670.png"/><Relationship Id="rId199" Type="http://schemas.openxmlformats.org/officeDocument/2006/relationships/customXml" Target="../ink/ink1731.xml"/><Relationship Id="rId203" Type="http://schemas.openxmlformats.org/officeDocument/2006/relationships/customXml" Target="../ink/ink1733.xml"/><Relationship Id="rId19" Type="http://schemas.openxmlformats.org/officeDocument/2006/relationships/customXml" Target="../ink/ink1641.xml"/><Relationship Id="rId224" Type="http://schemas.openxmlformats.org/officeDocument/2006/relationships/image" Target="../media/image1738.png"/><Relationship Id="rId245" Type="http://schemas.openxmlformats.org/officeDocument/2006/relationships/customXml" Target="../ink/ink1754.xml"/><Relationship Id="rId266" Type="http://schemas.openxmlformats.org/officeDocument/2006/relationships/image" Target="../media/image1759.png"/><Relationship Id="rId287" Type="http://schemas.openxmlformats.org/officeDocument/2006/relationships/customXml" Target="../ink/ink1775.xml"/><Relationship Id="rId30" Type="http://schemas.openxmlformats.org/officeDocument/2006/relationships/image" Target="../media/image1644.png"/><Relationship Id="rId105" Type="http://schemas.openxmlformats.org/officeDocument/2006/relationships/customXml" Target="../ink/ink1684.xml"/><Relationship Id="rId126" Type="http://schemas.openxmlformats.org/officeDocument/2006/relationships/image" Target="../media/image1691.png"/><Relationship Id="rId147" Type="http://schemas.openxmlformats.org/officeDocument/2006/relationships/customXml" Target="../ink/ink1705.xml"/><Relationship Id="rId168" Type="http://schemas.openxmlformats.org/officeDocument/2006/relationships/image" Target="../media/image1711.png"/><Relationship Id="rId312" Type="http://schemas.openxmlformats.org/officeDocument/2006/relationships/image" Target="../media/image1782.png"/><Relationship Id="rId333" Type="http://schemas.openxmlformats.org/officeDocument/2006/relationships/customXml" Target="../ink/ink1798.xml"/><Relationship Id="rId51" Type="http://schemas.openxmlformats.org/officeDocument/2006/relationships/customXml" Target="../ink/ink1657.xml"/><Relationship Id="rId72" Type="http://schemas.openxmlformats.org/officeDocument/2006/relationships/image" Target="../media/image1665.png"/><Relationship Id="rId93" Type="http://schemas.openxmlformats.org/officeDocument/2006/relationships/customXml" Target="../ink/ink1678.xml"/><Relationship Id="rId189" Type="http://schemas.openxmlformats.org/officeDocument/2006/relationships/customXml" Target="../ink/ink1726.xml"/><Relationship Id="rId3" Type="http://schemas.openxmlformats.org/officeDocument/2006/relationships/customXml" Target="../ink/ink1633.xml"/><Relationship Id="rId214" Type="http://schemas.openxmlformats.org/officeDocument/2006/relationships/image" Target="../media/image1734.png"/><Relationship Id="rId235" Type="http://schemas.openxmlformats.org/officeDocument/2006/relationships/customXml" Target="../ink/ink1749.xml"/><Relationship Id="rId256" Type="http://schemas.openxmlformats.org/officeDocument/2006/relationships/image" Target="../media/image1754.png"/><Relationship Id="rId277" Type="http://schemas.openxmlformats.org/officeDocument/2006/relationships/customXml" Target="../ink/ink1770.xml"/><Relationship Id="rId298" Type="http://schemas.openxmlformats.org/officeDocument/2006/relationships/image" Target="../media/image1775.png"/><Relationship Id="rId116" Type="http://schemas.openxmlformats.org/officeDocument/2006/relationships/image" Target="../media/image1687.png"/><Relationship Id="rId137" Type="http://schemas.openxmlformats.org/officeDocument/2006/relationships/customXml" Target="../ink/ink1700.xml"/><Relationship Id="rId158" Type="http://schemas.openxmlformats.org/officeDocument/2006/relationships/image" Target="../media/image1706.png"/><Relationship Id="rId302" Type="http://schemas.openxmlformats.org/officeDocument/2006/relationships/image" Target="../media/image1777.png"/><Relationship Id="rId323" Type="http://schemas.openxmlformats.org/officeDocument/2006/relationships/customXml" Target="../ink/ink1793.xml"/><Relationship Id="rId20" Type="http://schemas.openxmlformats.org/officeDocument/2006/relationships/image" Target="../media/image1639.png"/><Relationship Id="rId41" Type="http://schemas.openxmlformats.org/officeDocument/2006/relationships/customXml" Target="../ink/ink1652.xml"/><Relationship Id="rId62" Type="http://schemas.openxmlformats.org/officeDocument/2006/relationships/image" Target="../media/image1660.png"/><Relationship Id="rId83" Type="http://schemas.openxmlformats.org/officeDocument/2006/relationships/customXml" Target="../ink/ink1673.xml"/><Relationship Id="rId179" Type="http://schemas.openxmlformats.org/officeDocument/2006/relationships/customXml" Target="../ink/ink1721.xml"/><Relationship Id="rId190" Type="http://schemas.openxmlformats.org/officeDocument/2006/relationships/image" Target="../media/image1722.png"/><Relationship Id="rId204" Type="http://schemas.openxmlformats.org/officeDocument/2006/relationships/image" Target="../media/image1729.png"/><Relationship Id="rId225" Type="http://schemas.openxmlformats.org/officeDocument/2006/relationships/customXml" Target="../ink/ink1744.xml"/><Relationship Id="rId246" Type="http://schemas.openxmlformats.org/officeDocument/2006/relationships/image" Target="../media/image1749.png"/><Relationship Id="rId267" Type="http://schemas.openxmlformats.org/officeDocument/2006/relationships/customXml" Target="../ink/ink1765.xml"/><Relationship Id="rId288" Type="http://schemas.openxmlformats.org/officeDocument/2006/relationships/image" Target="../media/image1770.png"/><Relationship Id="rId106" Type="http://schemas.openxmlformats.org/officeDocument/2006/relationships/image" Target="../media/image1682.png"/><Relationship Id="rId127" Type="http://schemas.openxmlformats.org/officeDocument/2006/relationships/customXml" Target="../ink/ink1695.xml"/><Relationship Id="rId313" Type="http://schemas.openxmlformats.org/officeDocument/2006/relationships/customXml" Target="../ink/ink1788.xml"/><Relationship Id="rId10" Type="http://schemas.openxmlformats.org/officeDocument/2006/relationships/image" Target="../media/image1634.png"/><Relationship Id="rId31" Type="http://schemas.openxmlformats.org/officeDocument/2006/relationships/customXml" Target="../ink/ink1647.xml"/><Relationship Id="rId52" Type="http://schemas.openxmlformats.org/officeDocument/2006/relationships/image" Target="../media/image1655.png"/><Relationship Id="rId73" Type="http://schemas.openxmlformats.org/officeDocument/2006/relationships/customXml" Target="../ink/ink1668.xml"/><Relationship Id="rId94" Type="http://schemas.openxmlformats.org/officeDocument/2006/relationships/image" Target="../media/image1676.png"/><Relationship Id="rId148" Type="http://schemas.openxmlformats.org/officeDocument/2006/relationships/image" Target="../media/image1701.png"/><Relationship Id="rId169" Type="http://schemas.openxmlformats.org/officeDocument/2006/relationships/customXml" Target="../ink/ink1716.xml"/><Relationship Id="rId334" Type="http://schemas.openxmlformats.org/officeDocument/2006/relationships/image" Target="../media/image1632.emf"/><Relationship Id="rId4" Type="http://schemas.openxmlformats.org/officeDocument/2006/relationships/image" Target="../media/image1631.png"/><Relationship Id="rId180" Type="http://schemas.openxmlformats.org/officeDocument/2006/relationships/image" Target="../media/image1717.png"/><Relationship Id="rId215" Type="http://schemas.openxmlformats.org/officeDocument/2006/relationships/customXml" Target="../ink/ink1739.xml"/><Relationship Id="rId236" Type="http://schemas.openxmlformats.org/officeDocument/2006/relationships/image" Target="../media/image1744.png"/><Relationship Id="rId257" Type="http://schemas.openxmlformats.org/officeDocument/2006/relationships/customXml" Target="../ink/ink1760.xml"/><Relationship Id="rId278" Type="http://schemas.openxmlformats.org/officeDocument/2006/relationships/image" Target="../media/image1765.png"/><Relationship Id="rId303" Type="http://schemas.openxmlformats.org/officeDocument/2006/relationships/customXml" Target="../ink/ink1783.xml"/><Relationship Id="rId42" Type="http://schemas.openxmlformats.org/officeDocument/2006/relationships/image" Target="../media/image1650.png"/><Relationship Id="rId84" Type="http://schemas.openxmlformats.org/officeDocument/2006/relationships/image" Target="../media/image1671.png"/><Relationship Id="rId138" Type="http://schemas.openxmlformats.org/officeDocument/2006/relationships/image" Target="../media/image1002.png"/><Relationship Id="rId191" Type="http://schemas.openxmlformats.org/officeDocument/2006/relationships/customXml" Target="../ink/ink1727.xml"/><Relationship Id="rId205" Type="http://schemas.openxmlformats.org/officeDocument/2006/relationships/customXml" Target="../ink/ink1734.xml"/><Relationship Id="rId247" Type="http://schemas.openxmlformats.org/officeDocument/2006/relationships/customXml" Target="../ink/ink1755.xml"/><Relationship Id="rId107" Type="http://schemas.openxmlformats.org/officeDocument/2006/relationships/customXml" Target="../ink/ink1685.xml"/><Relationship Id="rId289" Type="http://schemas.openxmlformats.org/officeDocument/2006/relationships/customXml" Target="../ink/ink1776.xml"/><Relationship Id="rId11" Type="http://schemas.openxmlformats.org/officeDocument/2006/relationships/customXml" Target="../ink/ink1637.xml"/><Relationship Id="rId53" Type="http://schemas.openxmlformats.org/officeDocument/2006/relationships/customXml" Target="../ink/ink1658.xml"/><Relationship Id="rId149" Type="http://schemas.openxmlformats.org/officeDocument/2006/relationships/customXml" Target="../ink/ink1706.xml"/><Relationship Id="rId314" Type="http://schemas.openxmlformats.org/officeDocument/2006/relationships/image" Target="../media/image1783.png"/><Relationship Id="rId95" Type="http://schemas.openxmlformats.org/officeDocument/2006/relationships/customXml" Target="../ink/ink1679.xml"/><Relationship Id="rId160" Type="http://schemas.openxmlformats.org/officeDocument/2006/relationships/image" Target="../media/image1707.png"/><Relationship Id="rId216" Type="http://schemas.openxmlformats.org/officeDocument/2006/relationships/image" Target="../media/image1037.png"/><Relationship Id="rId258" Type="http://schemas.openxmlformats.org/officeDocument/2006/relationships/image" Target="../media/image1755.png"/><Relationship Id="rId22" Type="http://schemas.openxmlformats.org/officeDocument/2006/relationships/image" Target="../media/image1640.png"/><Relationship Id="rId64" Type="http://schemas.openxmlformats.org/officeDocument/2006/relationships/image" Target="../media/image1661.png"/><Relationship Id="rId118" Type="http://schemas.openxmlformats.org/officeDocument/2006/relationships/image" Target="../media/image1372.png"/><Relationship Id="rId325" Type="http://schemas.openxmlformats.org/officeDocument/2006/relationships/customXml" Target="../ink/ink1794.xml"/><Relationship Id="rId171" Type="http://schemas.openxmlformats.org/officeDocument/2006/relationships/customXml" Target="../ink/ink1717.xml"/><Relationship Id="rId227" Type="http://schemas.openxmlformats.org/officeDocument/2006/relationships/customXml" Target="../ink/ink1745.xml"/><Relationship Id="rId269" Type="http://schemas.openxmlformats.org/officeDocument/2006/relationships/customXml" Target="../ink/ink1766.xml"/><Relationship Id="rId33" Type="http://schemas.openxmlformats.org/officeDocument/2006/relationships/customXml" Target="../ink/ink1648.xml"/><Relationship Id="rId129" Type="http://schemas.openxmlformats.org/officeDocument/2006/relationships/customXml" Target="../ink/ink1696.xml"/><Relationship Id="rId280" Type="http://schemas.openxmlformats.org/officeDocument/2006/relationships/image" Target="../media/image1766.png"/><Relationship Id="rId75" Type="http://schemas.openxmlformats.org/officeDocument/2006/relationships/customXml" Target="../ink/ink1669.xml"/><Relationship Id="rId140" Type="http://schemas.openxmlformats.org/officeDocument/2006/relationships/image" Target="../media/image1697.png"/><Relationship Id="rId182" Type="http://schemas.openxmlformats.org/officeDocument/2006/relationships/image" Target="../media/image1718.png"/><Relationship Id="rId6" Type="http://schemas.openxmlformats.org/officeDocument/2006/relationships/image" Target="../media/image1632.png"/><Relationship Id="rId238" Type="http://schemas.openxmlformats.org/officeDocument/2006/relationships/image" Target="../media/image1745.png"/><Relationship Id="rId291" Type="http://schemas.openxmlformats.org/officeDocument/2006/relationships/customXml" Target="../ink/ink1777.xml"/><Relationship Id="rId305" Type="http://schemas.openxmlformats.org/officeDocument/2006/relationships/customXml" Target="../ink/ink1784.xml"/><Relationship Id="rId44" Type="http://schemas.openxmlformats.org/officeDocument/2006/relationships/image" Target="../media/image1651.png"/><Relationship Id="rId86" Type="http://schemas.openxmlformats.org/officeDocument/2006/relationships/image" Target="../media/image1672.png"/><Relationship Id="rId151" Type="http://schemas.openxmlformats.org/officeDocument/2006/relationships/customXml" Target="../ink/ink1707.xml"/><Relationship Id="rId193" Type="http://schemas.openxmlformats.org/officeDocument/2006/relationships/customXml" Target="../ink/ink1728.xml"/><Relationship Id="rId207" Type="http://schemas.openxmlformats.org/officeDocument/2006/relationships/customXml" Target="../ink/ink1735.xml"/><Relationship Id="rId249" Type="http://schemas.openxmlformats.org/officeDocument/2006/relationships/customXml" Target="../ink/ink1756.xml"/><Relationship Id="rId13" Type="http://schemas.openxmlformats.org/officeDocument/2006/relationships/customXml" Target="../ink/ink1638.xml"/><Relationship Id="rId109" Type="http://schemas.openxmlformats.org/officeDocument/2006/relationships/customXml" Target="../ink/ink1686.xml"/><Relationship Id="rId260" Type="http://schemas.openxmlformats.org/officeDocument/2006/relationships/image" Target="../media/image1756.png"/><Relationship Id="rId316" Type="http://schemas.openxmlformats.org/officeDocument/2006/relationships/image" Target="../media/image1784.png"/><Relationship Id="rId55" Type="http://schemas.openxmlformats.org/officeDocument/2006/relationships/customXml" Target="../ink/ink1659.xml"/><Relationship Id="rId97" Type="http://schemas.openxmlformats.org/officeDocument/2006/relationships/customXml" Target="../ink/ink1680.xml"/><Relationship Id="rId120" Type="http://schemas.openxmlformats.org/officeDocument/2006/relationships/image" Target="../media/image1688.png"/><Relationship Id="rId162" Type="http://schemas.openxmlformats.org/officeDocument/2006/relationships/image" Target="../media/image1708.png"/><Relationship Id="rId218" Type="http://schemas.openxmlformats.org/officeDocument/2006/relationships/image" Target="../media/image1735.png"/><Relationship Id="rId271" Type="http://schemas.openxmlformats.org/officeDocument/2006/relationships/customXml" Target="../ink/ink1767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21" Type="http://schemas.openxmlformats.org/officeDocument/2006/relationships/customXml" Target="../ink/ink10.xml"/><Relationship Id="rId42" Type="http://schemas.openxmlformats.org/officeDocument/2006/relationships/image" Target="../media/image25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8.png"/><Relationship Id="rId84" Type="http://schemas.openxmlformats.org/officeDocument/2006/relationships/image" Target="../media/image46.png"/><Relationship Id="rId89" Type="http://schemas.openxmlformats.org/officeDocument/2006/relationships/customXml" Target="../ink/ink44.xml"/><Relationship Id="rId16" Type="http://schemas.openxmlformats.org/officeDocument/2006/relationships/image" Target="../media/image12.png"/><Relationship Id="rId11" Type="http://schemas.openxmlformats.org/officeDocument/2006/relationships/customXml" Target="../ink/ink5.xml"/><Relationship Id="rId32" Type="http://schemas.openxmlformats.org/officeDocument/2006/relationships/image" Target="../media/image20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33.png"/><Relationship Id="rId74" Type="http://schemas.openxmlformats.org/officeDocument/2006/relationships/image" Target="../media/image41.png"/><Relationship Id="rId79" Type="http://schemas.openxmlformats.org/officeDocument/2006/relationships/customXml" Target="../ink/ink39.xml"/><Relationship Id="rId102" Type="http://schemas.openxmlformats.org/officeDocument/2006/relationships/image" Target="../media/image55.png"/><Relationship Id="rId5" Type="http://schemas.openxmlformats.org/officeDocument/2006/relationships/customXml" Target="../ink/ink2.xml"/><Relationship Id="rId90" Type="http://schemas.openxmlformats.org/officeDocument/2006/relationships/image" Target="../media/image49.png"/><Relationship Id="rId95" Type="http://schemas.openxmlformats.org/officeDocument/2006/relationships/customXml" Target="../ink/ink47.xml"/><Relationship Id="rId22" Type="http://schemas.openxmlformats.org/officeDocument/2006/relationships/image" Target="../media/image15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8.png"/><Relationship Id="rId64" Type="http://schemas.openxmlformats.org/officeDocument/2006/relationships/image" Target="../media/image36.png"/><Relationship Id="rId69" Type="http://schemas.openxmlformats.org/officeDocument/2006/relationships/customXml" Target="../ink/ink34.xml"/><Relationship Id="rId80" Type="http://schemas.openxmlformats.org/officeDocument/2006/relationships/image" Target="../media/image44.png"/><Relationship Id="rId85" Type="http://schemas.openxmlformats.org/officeDocument/2006/relationships/customXml" Target="../ink/ink42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23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20" Type="http://schemas.openxmlformats.org/officeDocument/2006/relationships/image" Target="../media/image14.png"/><Relationship Id="rId41" Type="http://schemas.openxmlformats.org/officeDocument/2006/relationships/customXml" Target="../ink/ink20.xml"/><Relationship Id="rId54" Type="http://schemas.openxmlformats.org/officeDocument/2006/relationships/image" Target="../media/image31.png"/><Relationship Id="rId62" Type="http://schemas.openxmlformats.org/officeDocument/2006/relationships/image" Target="../media/image35.png"/><Relationship Id="rId70" Type="http://schemas.openxmlformats.org/officeDocument/2006/relationships/image" Target="../media/image39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48.png"/><Relationship Id="rId91" Type="http://schemas.openxmlformats.org/officeDocument/2006/relationships/customXml" Target="../ink/ink45.xml"/><Relationship Id="rId9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7.png"/><Relationship Id="rId10" Type="http://schemas.openxmlformats.org/officeDocument/2006/relationships/image" Target="../media/image9.png"/><Relationship Id="rId31" Type="http://schemas.openxmlformats.org/officeDocument/2006/relationships/customXml" Target="../ink/ink15.xml"/><Relationship Id="rId44" Type="http://schemas.openxmlformats.org/officeDocument/2006/relationships/image" Target="../media/image26.png"/><Relationship Id="rId52" Type="http://schemas.openxmlformats.org/officeDocument/2006/relationships/image" Target="../media/image30.png"/><Relationship Id="rId60" Type="http://schemas.openxmlformats.org/officeDocument/2006/relationships/image" Target="../media/image34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43.png"/><Relationship Id="rId81" Type="http://schemas.openxmlformats.org/officeDocument/2006/relationships/customXml" Target="../ink/ink40.xml"/><Relationship Id="rId86" Type="http://schemas.openxmlformats.org/officeDocument/2006/relationships/image" Target="../media/image47.png"/><Relationship Id="rId94" Type="http://schemas.openxmlformats.org/officeDocument/2006/relationships/image" Target="../media/image51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39" Type="http://schemas.openxmlformats.org/officeDocument/2006/relationships/customXml" Target="../ink/ink19.xml"/><Relationship Id="rId34" Type="http://schemas.openxmlformats.org/officeDocument/2006/relationships/image" Target="../media/image21.png"/><Relationship Id="rId50" Type="http://schemas.openxmlformats.org/officeDocument/2006/relationships/image" Target="../media/image29.png"/><Relationship Id="rId55" Type="http://schemas.openxmlformats.org/officeDocument/2006/relationships/customXml" Target="../ink/ink27.xml"/><Relationship Id="rId76" Type="http://schemas.openxmlformats.org/officeDocument/2006/relationships/image" Target="../media/image42.png"/><Relationship Id="rId97" Type="http://schemas.openxmlformats.org/officeDocument/2006/relationships/customXml" Target="../ink/ink48.xml"/><Relationship Id="rId104" Type="http://schemas.openxmlformats.org/officeDocument/2006/relationships/image" Target="../media/image56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50.png"/><Relationship Id="rId2" Type="http://schemas.openxmlformats.org/officeDocument/2006/relationships/image" Target="../media/image5.png"/><Relationship Id="rId29" Type="http://schemas.openxmlformats.org/officeDocument/2006/relationships/customXml" Target="../ink/ink14.xml"/><Relationship Id="rId24" Type="http://schemas.openxmlformats.org/officeDocument/2006/relationships/image" Target="../media/image16.png"/><Relationship Id="rId40" Type="http://schemas.openxmlformats.org/officeDocument/2006/relationships/image" Target="../media/image24.png"/><Relationship Id="rId45" Type="http://schemas.openxmlformats.org/officeDocument/2006/relationships/customXml" Target="../ink/ink22.xml"/><Relationship Id="rId66" Type="http://schemas.openxmlformats.org/officeDocument/2006/relationships/image" Target="../media/image37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45.png"/><Relationship Id="rId19" Type="http://schemas.openxmlformats.org/officeDocument/2006/relationships/customXml" Target="../ink/ink9.xml"/><Relationship Id="rId14" Type="http://schemas.openxmlformats.org/officeDocument/2006/relationships/image" Target="../media/image11.png"/><Relationship Id="rId30" Type="http://schemas.openxmlformats.org/officeDocument/2006/relationships/image" Target="../media/image19.png"/><Relationship Id="rId35" Type="http://schemas.openxmlformats.org/officeDocument/2006/relationships/customXml" Target="../ink/ink17.xml"/><Relationship Id="rId56" Type="http://schemas.openxmlformats.org/officeDocument/2006/relationships/image" Target="../media/image32.png"/><Relationship Id="rId77" Type="http://schemas.openxmlformats.org/officeDocument/2006/relationships/customXml" Target="../ink/ink38.xml"/><Relationship Id="rId100" Type="http://schemas.openxmlformats.org/officeDocument/2006/relationships/image" Target="../media/image54.png"/><Relationship Id="rId105" Type="http://schemas.openxmlformats.org/officeDocument/2006/relationships/customXml" Target="../ink/ink52.xml"/><Relationship Id="rId8" Type="http://schemas.openxmlformats.org/officeDocument/2006/relationships/image" Target="../media/image8.png"/><Relationship Id="rId51" Type="http://schemas.openxmlformats.org/officeDocument/2006/relationships/customXml" Target="../ink/ink25.xml"/><Relationship Id="rId72" Type="http://schemas.openxmlformats.org/officeDocument/2006/relationships/image" Target="../media/image40.png"/><Relationship Id="rId93" Type="http://schemas.openxmlformats.org/officeDocument/2006/relationships/customXml" Target="../ink/ink46.xml"/><Relationship Id="rId98" Type="http://schemas.openxmlformats.org/officeDocument/2006/relationships/image" Target="../media/image53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27.png"/><Relationship Id="rId67" Type="http://schemas.openxmlformats.org/officeDocument/2006/relationships/customXml" Target="../ink/ink33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04.png"/><Relationship Id="rId21" Type="http://schemas.openxmlformats.org/officeDocument/2006/relationships/customXml" Target="../ink/ink1808.xml"/><Relationship Id="rId42" Type="http://schemas.openxmlformats.org/officeDocument/2006/relationships/image" Target="../media/image1812.png"/><Relationship Id="rId47" Type="http://schemas.openxmlformats.org/officeDocument/2006/relationships/customXml" Target="../ink/ink1821.xml"/><Relationship Id="rId63" Type="http://schemas.openxmlformats.org/officeDocument/2006/relationships/customXml" Target="../ink/ink1829.xml"/><Relationship Id="rId68" Type="http://schemas.openxmlformats.org/officeDocument/2006/relationships/image" Target="../media/image1825.png"/><Relationship Id="rId84" Type="http://schemas.openxmlformats.org/officeDocument/2006/relationships/image" Target="../media/image1833.png"/><Relationship Id="rId89" Type="http://schemas.openxmlformats.org/officeDocument/2006/relationships/customXml" Target="../ink/ink1842.xml"/><Relationship Id="rId16" Type="http://schemas.openxmlformats.org/officeDocument/2006/relationships/image" Target="../media/image1799.png"/><Relationship Id="rId11" Type="http://schemas.openxmlformats.org/officeDocument/2006/relationships/customXml" Target="../ink/ink1803.xml"/><Relationship Id="rId32" Type="http://schemas.openxmlformats.org/officeDocument/2006/relationships/image" Target="../media/image1807.png"/><Relationship Id="rId37" Type="http://schemas.openxmlformats.org/officeDocument/2006/relationships/customXml" Target="../ink/ink1816.xml"/><Relationship Id="rId53" Type="http://schemas.openxmlformats.org/officeDocument/2006/relationships/customXml" Target="../ink/ink1824.xml"/><Relationship Id="rId58" Type="http://schemas.openxmlformats.org/officeDocument/2006/relationships/image" Target="../media/image1820.png"/><Relationship Id="rId74" Type="http://schemas.openxmlformats.org/officeDocument/2006/relationships/image" Target="../media/image1828.png"/><Relationship Id="rId79" Type="http://schemas.openxmlformats.org/officeDocument/2006/relationships/customXml" Target="../ink/ink1837.xml"/><Relationship Id="rId5" Type="http://schemas.openxmlformats.org/officeDocument/2006/relationships/customXml" Target="../ink/ink1800.xml"/><Relationship Id="rId90" Type="http://schemas.openxmlformats.org/officeDocument/2006/relationships/image" Target="../media/image1836.png"/><Relationship Id="rId22" Type="http://schemas.openxmlformats.org/officeDocument/2006/relationships/image" Target="../media/image1802.png"/><Relationship Id="rId27" Type="http://schemas.openxmlformats.org/officeDocument/2006/relationships/customXml" Target="../ink/ink1811.xml"/><Relationship Id="rId43" Type="http://schemas.openxmlformats.org/officeDocument/2006/relationships/customXml" Target="../ink/ink1819.xml"/><Relationship Id="rId48" Type="http://schemas.openxmlformats.org/officeDocument/2006/relationships/image" Target="../media/image1815.png"/><Relationship Id="rId64" Type="http://schemas.openxmlformats.org/officeDocument/2006/relationships/image" Target="../media/image1823.png"/><Relationship Id="rId69" Type="http://schemas.openxmlformats.org/officeDocument/2006/relationships/customXml" Target="../ink/ink1832.xml"/><Relationship Id="rId8" Type="http://schemas.openxmlformats.org/officeDocument/2006/relationships/image" Target="../media/image1795.png"/><Relationship Id="rId51" Type="http://schemas.openxmlformats.org/officeDocument/2006/relationships/customXml" Target="../ink/ink1823.xml"/><Relationship Id="rId72" Type="http://schemas.openxmlformats.org/officeDocument/2006/relationships/image" Target="../media/image1827.png"/><Relationship Id="rId80" Type="http://schemas.openxmlformats.org/officeDocument/2006/relationships/image" Target="../media/image1831.png"/><Relationship Id="rId85" Type="http://schemas.openxmlformats.org/officeDocument/2006/relationships/customXml" Target="../ink/ink1840.xml"/><Relationship Id="rId93" Type="http://schemas.openxmlformats.org/officeDocument/2006/relationships/customXml" Target="../ink/ink1844.xml"/><Relationship Id="rId3" Type="http://schemas.openxmlformats.org/officeDocument/2006/relationships/customXml" Target="../ink/ink1799.xml"/><Relationship Id="rId12" Type="http://schemas.openxmlformats.org/officeDocument/2006/relationships/image" Target="../media/image1797.png"/><Relationship Id="rId17" Type="http://schemas.openxmlformats.org/officeDocument/2006/relationships/customXml" Target="../ink/ink1806.xml"/><Relationship Id="rId25" Type="http://schemas.openxmlformats.org/officeDocument/2006/relationships/customXml" Target="../ink/ink1810.xml"/><Relationship Id="rId33" Type="http://schemas.openxmlformats.org/officeDocument/2006/relationships/customXml" Target="../ink/ink1814.xml"/><Relationship Id="rId38" Type="http://schemas.openxmlformats.org/officeDocument/2006/relationships/image" Target="../media/image1810.png"/><Relationship Id="rId46" Type="http://schemas.openxmlformats.org/officeDocument/2006/relationships/image" Target="../media/image1814.png"/><Relationship Id="rId59" Type="http://schemas.openxmlformats.org/officeDocument/2006/relationships/customXml" Target="../ink/ink1827.xml"/><Relationship Id="rId67" Type="http://schemas.openxmlformats.org/officeDocument/2006/relationships/customXml" Target="../ink/ink1831.xml"/><Relationship Id="rId20" Type="http://schemas.openxmlformats.org/officeDocument/2006/relationships/image" Target="../media/image1801.png"/><Relationship Id="rId41" Type="http://schemas.openxmlformats.org/officeDocument/2006/relationships/customXml" Target="../ink/ink1818.xml"/><Relationship Id="rId54" Type="http://schemas.openxmlformats.org/officeDocument/2006/relationships/image" Target="../media/image1818.png"/><Relationship Id="rId62" Type="http://schemas.openxmlformats.org/officeDocument/2006/relationships/image" Target="../media/image1822.png"/><Relationship Id="rId70" Type="http://schemas.openxmlformats.org/officeDocument/2006/relationships/image" Target="../media/image1826.png"/><Relationship Id="rId75" Type="http://schemas.openxmlformats.org/officeDocument/2006/relationships/customXml" Target="../ink/ink1835.xml"/><Relationship Id="rId83" Type="http://schemas.openxmlformats.org/officeDocument/2006/relationships/customXml" Target="../ink/ink1839.xml"/><Relationship Id="rId88" Type="http://schemas.openxmlformats.org/officeDocument/2006/relationships/image" Target="../media/image1835.png"/><Relationship Id="rId91" Type="http://schemas.openxmlformats.org/officeDocument/2006/relationships/customXml" Target="../ink/ink18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4.png"/><Relationship Id="rId15" Type="http://schemas.openxmlformats.org/officeDocument/2006/relationships/customXml" Target="../ink/ink1805.xml"/><Relationship Id="rId23" Type="http://schemas.openxmlformats.org/officeDocument/2006/relationships/customXml" Target="../ink/ink1809.xml"/><Relationship Id="rId28" Type="http://schemas.openxmlformats.org/officeDocument/2006/relationships/image" Target="../media/image1805.png"/><Relationship Id="rId36" Type="http://schemas.openxmlformats.org/officeDocument/2006/relationships/image" Target="../media/image1809.png"/><Relationship Id="rId49" Type="http://schemas.openxmlformats.org/officeDocument/2006/relationships/customXml" Target="../ink/ink1822.xml"/><Relationship Id="rId57" Type="http://schemas.openxmlformats.org/officeDocument/2006/relationships/customXml" Target="../ink/ink1826.xml"/><Relationship Id="rId10" Type="http://schemas.openxmlformats.org/officeDocument/2006/relationships/image" Target="../media/image1796.png"/><Relationship Id="rId31" Type="http://schemas.openxmlformats.org/officeDocument/2006/relationships/customXml" Target="../ink/ink1813.xml"/><Relationship Id="rId44" Type="http://schemas.openxmlformats.org/officeDocument/2006/relationships/image" Target="../media/image1813.png"/><Relationship Id="rId52" Type="http://schemas.openxmlformats.org/officeDocument/2006/relationships/image" Target="../media/image1817.png"/><Relationship Id="rId60" Type="http://schemas.openxmlformats.org/officeDocument/2006/relationships/image" Target="../media/image1821.png"/><Relationship Id="rId65" Type="http://schemas.openxmlformats.org/officeDocument/2006/relationships/customXml" Target="../ink/ink1830.xml"/><Relationship Id="rId73" Type="http://schemas.openxmlformats.org/officeDocument/2006/relationships/customXml" Target="../ink/ink1834.xml"/><Relationship Id="rId78" Type="http://schemas.openxmlformats.org/officeDocument/2006/relationships/image" Target="../media/image1830.png"/><Relationship Id="rId81" Type="http://schemas.openxmlformats.org/officeDocument/2006/relationships/customXml" Target="../ink/ink1838.xml"/><Relationship Id="rId86" Type="http://schemas.openxmlformats.org/officeDocument/2006/relationships/image" Target="../media/image1834.png"/><Relationship Id="rId94" Type="http://schemas.openxmlformats.org/officeDocument/2006/relationships/image" Target="../media/image1633.emf"/><Relationship Id="rId4" Type="http://schemas.openxmlformats.org/officeDocument/2006/relationships/image" Target="../media/image1793.png"/><Relationship Id="rId9" Type="http://schemas.openxmlformats.org/officeDocument/2006/relationships/customXml" Target="../ink/ink1802.xml"/><Relationship Id="rId13" Type="http://schemas.openxmlformats.org/officeDocument/2006/relationships/customXml" Target="../ink/ink1804.xml"/><Relationship Id="rId18" Type="http://schemas.openxmlformats.org/officeDocument/2006/relationships/image" Target="../media/image1800.png"/><Relationship Id="rId39" Type="http://schemas.openxmlformats.org/officeDocument/2006/relationships/customXml" Target="../ink/ink1817.xml"/><Relationship Id="rId34" Type="http://schemas.openxmlformats.org/officeDocument/2006/relationships/image" Target="../media/image1808.png"/><Relationship Id="rId50" Type="http://schemas.openxmlformats.org/officeDocument/2006/relationships/image" Target="../media/image1816.png"/><Relationship Id="rId55" Type="http://schemas.openxmlformats.org/officeDocument/2006/relationships/customXml" Target="../ink/ink1825.xml"/><Relationship Id="rId76" Type="http://schemas.openxmlformats.org/officeDocument/2006/relationships/image" Target="../media/image1829.png"/><Relationship Id="rId7" Type="http://schemas.openxmlformats.org/officeDocument/2006/relationships/customXml" Target="../ink/ink1801.xml"/><Relationship Id="rId71" Type="http://schemas.openxmlformats.org/officeDocument/2006/relationships/customXml" Target="../ink/ink1833.xml"/><Relationship Id="rId92" Type="http://schemas.openxmlformats.org/officeDocument/2006/relationships/image" Target="../media/image1837.png"/><Relationship Id="rId2" Type="http://schemas.openxmlformats.org/officeDocument/2006/relationships/image" Target="../media/image1630.png"/><Relationship Id="rId29" Type="http://schemas.openxmlformats.org/officeDocument/2006/relationships/customXml" Target="../ink/ink1812.xml"/><Relationship Id="rId24" Type="http://schemas.openxmlformats.org/officeDocument/2006/relationships/image" Target="../media/image1803.png"/><Relationship Id="rId40" Type="http://schemas.openxmlformats.org/officeDocument/2006/relationships/image" Target="../media/image1811.png"/><Relationship Id="rId45" Type="http://schemas.openxmlformats.org/officeDocument/2006/relationships/customXml" Target="../ink/ink1820.xml"/><Relationship Id="rId66" Type="http://schemas.openxmlformats.org/officeDocument/2006/relationships/image" Target="../media/image1824.png"/><Relationship Id="rId87" Type="http://schemas.openxmlformats.org/officeDocument/2006/relationships/customXml" Target="../ink/ink1841.xml"/><Relationship Id="rId61" Type="http://schemas.openxmlformats.org/officeDocument/2006/relationships/customXml" Target="../ink/ink1828.xml"/><Relationship Id="rId82" Type="http://schemas.openxmlformats.org/officeDocument/2006/relationships/image" Target="../media/image1832.png"/><Relationship Id="rId19" Type="http://schemas.openxmlformats.org/officeDocument/2006/relationships/customXml" Target="../ink/ink1807.xml"/><Relationship Id="rId14" Type="http://schemas.openxmlformats.org/officeDocument/2006/relationships/image" Target="../media/image1798.png"/><Relationship Id="rId30" Type="http://schemas.openxmlformats.org/officeDocument/2006/relationships/image" Target="../media/image1806.png"/><Relationship Id="rId35" Type="http://schemas.openxmlformats.org/officeDocument/2006/relationships/customXml" Target="../ink/ink1815.xml"/><Relationship Id="rId56" Type="http://schemas.openxmlformats.org/officeDocument/2006/relationships/image" Target="../media/image1819.png"/><Relationship Id="rId77" Type="http://schemas.openxmlformats.org/officeDocument/2006/relationships/customXml" Target="../ink/ink1836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02.xml"/><Relationship Id="rId21" Type="http://schemas.openxmlformats.org/officeDocument/2006/relationships/customXml" Target="../ink/ink1854.xml"/><Relationship Id="rId324" Type="http://schemas.openxmlformats.org/officeDocument/2006/relationships/image" Target="../media/image1951.png"/><Relationship Id="rId531" Type="http://schemas.openxmlformats.org/officeDocument/2006/relationships/customXml" Target="../ink/ink2109.xml"/><Relationship Id="rId170" Type="http://schemas.openxmlformats.org/officeDocument/2006/relationships/image" Target="../media/image1875.png"/><Relationship Id="rId268" Type="http://schemas.openxmlformats.org/officeDocument/2006/relationships/image" Target="../media/image1924.png"/><Relationship Id="rId475" Type="http://schemas.openxmlformats.org/officeDocument/2006/relationships/customXml" Target="../ink/ink2081.xml"/><Relationship Id="rId32" Type="http://schemas.openxmlformats.org/officeDocument/2006/relationships/image" Target="../media/image1807.png"/><Relationship Id="rId128" Type="http://schemas.openxmlformats.org/officeDocument/2006/relationships/image" Target="../media/image1855.png"/><Relationship Id="rId335" Type="http://schemas.openxmlformats.org/officeDocument/2006/relationships/customXml" Target="../ink/ink2011.xml"/><Relationship Id="rId542" Type="http://schemas.openxmlformats.org/officeDocument/2006/relationships/image" Target="../media/image2060.png"/><Relationship Id="rId181" Type="http://schemas.openxmlformats.org/officeDocument/2006/relationships/customXml" Target="../ink/ink1934.xml"/><Relationship Id="rId402" Type="http://schemas.openxmlformats.org/officeDocument/2006/relationships/image" Target="../media/image1990.png"/><Relationship Id="rId279" Type="http://schemas.openxmlformats.org/officeDocument/2006/relationships/customXml" Target="../ink/ink1983.xml"/><Relationship Id="rId486" Type="http://schemas.openxmlformats.org/officeDocument/2006/relationships/image" Target="../media/image2032.png"/><Relationship Id="rId43" Type="http://schemas.openxmlformats.org/officeDocument/2006/relationships/customXml" Target="../ink/ink1865.xml"/><Relationship Id="rId139" Type="http://schemas.openxmlformats.org/officeDocument/2006/relationships/customXml" Target="../ink/ink1913.xml"/><Relationship Id="rId346" Type="http://schemas.openxmlformats.org/officeDocument/2006/relationships/image" Target="../media/image1962.png"/><Relationship Id="rId553" Type="http://schemas.openxmlformats.org/officeDocument/2006/relationships/customXml" Target="../ink/ink2120.xml"/><Relationship Id="rId192" Type="http://schemas.openxmlformats.org/officeDocument/2006/relationships/image" Target="../media/image1886.png"/><Relationship Id="rId206" Type="http://schemas.openxmlformats.org/officeDocument/2006/relationships/image" Target="../media/image1893.png"/><Relationship Id="rId413" Type="http://schemas.openxmlformats.org/officeDocument/2006/relationships/customXml" Target="../ink/ink2050.xml"/><Relationship Id="rId497" Type="http://schemas.openxmlformats.org/officeDocument/2006/relationships/customXml" Target="../ink/ink2092.xml"/><Relationship Id="rId357" Type="http://schemas.openxmlformats.org/officeDocument/2006/relationships/customXml" Target="../ink/ink2022.xml"/><Relationship Id="rId54" Type="http://schemas.openxmlformats.org/officeDocument/2006/relationships/image" Target="../media/image1818.png"/><Relationship Id="rId217" Type="http://schemas.openxmlformats.org/officeDocument/2006/relationships/customXml" Target="../ink/ink1952.xml"/><Relationship Id="rId564" Type="http://schemas.openxmlformats.org/officeDocument/2006/relationships/image" Target="../media/image1634.emf"/><Relationship Id="rId424" Type="http://schemas.openxmlformats.org/officeDocument/2006/relationships/image" Target="../media/image2001.png"/><Relationship Id="rId23" Type="http://schemas.openxmlformats.org/officeDocument/2006/relationships/customXml" Target="../ink/ink1855.xml"/><Relationship Id="rId119" Type="http://schemas.openxmlformats.org/officeDocument/2006/relationships/customXml" Target="../ink/ink1903.xml"/><Relationship Id="rId270" Type="http://schemas.openxmlformats.org/officeDocument/2006/relationships/image" Target="../media/image1925.png"/><Relationship Id="rId326" Type="http://schemas.openxmlformats.org/officeDocument/2006/relationships/image" Target="../media/image1952.png"/><Relationship Id="rId533" Type="http://schemas.openxmlformats.org/officeDocument/2006/relationships/customXml" Target="../ink/ink2110.xml"/><Relationship Id="rId65" Type="http://schemas.openxmlformats.org/officeDocument/2006/relationships/customXml" Target="../ink/ink1876.xml"/><Relationship Id="rId130" Type="http://schemas.openxmlformats.org/officeDocument/2006/relationships/image" Target="../media/image1856.png"/><Relationship Id="rId368" Type="http://schemas.openxmlformats.org/officeDocument/2006/relationships/image" Target="../media/image1973.png"/><Relationship Id="rId172" Type="http://schemas.openxmlformats.org/officeDocument/2006/relationships/image" Target="../media/image1876.png"/><Relationship Id="rId228" Type="http://schemas.openxmlformats.org/officeDocument/2006/relationships/image" Target="../media/image1904.png"/><Relationship Id="rId435" Type="http://schemas.openxmlformats.org/officeDocument/2006/relationships/customXml" Target="../ink/ink2061.xml"/><Relationship Id="rId477" Type="http://schemas.openxmlformats.org/officeDocument/2006/relationships/customXml" Target="../ink/ink2082.xml"/><Relationship Id="rId281" Type="http://schemas.openxmlformats.org/officeDocument/2006/relationships/customXml" Target="../ink/ink1984.xml"/><Relationship Id="rId337" Type="http://schemas.openxmlformats.org/officeDocument/2006/relationships/customXml" Target="../ink/ink2012.xml"/><Relationship Id="rId502" Type="http://schemas.openxmlformats.org/officeDocument/2006/relationships/image" Target="../media/image2040.png"/><Relationship Id="rId34" Type="http://schemas.openxmlformats.org/officeDocument/2006/relationships/image" Target="../media/image1808.png"/><Relationship Id="rId76" Type="http://schemas.openxmlformats.org/officeDocument/2006/relationships/image" Target="../media/image1829.png"/><Relationship Id="rId141" Type="http://schemas.openxmlformats.org/officeDocument/2006/relationships/customXml" Target="../ink/ink1914.xml"/><Relationship Id="rId379" Type="http://schemas.openxmlformats.org/officeDocument/2006/relationships/customXml" Target="../ink/ink2033.xml"/><Relationship Id="rId544" Type="http://schemas.openxmlformats.org/officeDocument/2006/relationships/image" Target="../media/image2061.png"/><Relationship Id="rId7" Type="http://schemas.openxmlformats.org/officeDocument/2006/relationships/customXml" Target="../ink/ink1847.xml"/><Relationship Id="rId183" Type="http://schemas.openxmlformats.org/officeDocument/2006/relationships/customXml" Target="../ink/ink1935.xml"/><Relationship Id="rId239" Type="http://schemas.openxmlformats.org/officeDocument/2006/relationships/customXml" Target="../ink/ink1963.xml"/><Relationship Id="rId390" Type="http://schemas.openxmlformats.org/officeDocument/2006/relationships/image" Target="../media/image1984.png"/><Relationship Id="rId404" Type="http://schemas.openxmlformats.org/officeDocument/2006/relationships/image" Target="../media/image1991.png"/><Relationship Id="rId446" Type="http://schemas.openxmlformats.org/officeDocument/2006/relationships/image" Target="../media/image2012.png"/><Relationship Id="rId250" Type="http://schemas.openxmlformats.org/officeDocument/2006/relationships/image" Target="../media/image1915.png"/><Relationship Id="rId292" Type="http://schemas.openxmlformats.org/officeDocument/2006/relationships/image" Target="../media/image1935.png"/><Relationship Id="rId306" Type="http://schemas.openxmlformats.org/officeDocument/2006/relationships/image" Target="../media/image1942.png"/><Relationship Id="rId488" Type="http://schemas.openxmlformats.org/officeDocument/2006/relationships/image" Target="../media/image2033.png"/><Relationship Id="rId45" Type="http://schemas.openxmlformats.org/officeDocument/2006/relationships/customXml" Target="../ink/ink1866.xml"/><Relationship Id="rId87" Type="http://schemas.openxmlformats.org/officeDocument/2006/relationships/customXml" Target="../ink/ink1887.xml"/><Relationship Id="rId110" Type="http://schemas.openxmlformats.org/officeDocument/2006/relationships/image" Target="../media/image1846.png"/><Relationship Id="rId348" Type="http://schemas.openxmlformats.org/officeDocument/2006/relationships/image" Target="../media/image1963.png"/><Relationship Id="rId513" Type="http://schemas.openxmlformats.org/officeDocument/2006/relationships/customXml" Target="../ink/ink2100.xml"/><Relationship Id="rId555" Type="http://schemas.openxmlformats.org/officeDocument/2006/relationships/customXml" Target="../ink/ink2121.xml"/><Relationship Id="rId152" Type="http://schemas.openxmlformats.org/officeDocument/2006/relationships/image" Target="../media/image1867.png"/><Relationship Id="rId194" Type="http://schemas.openxmlformats.org/officeDocument/2006/relationships/image" Target="../media/image1887.png"/><Relationship Id="rId208" Type="http://schemas.openxmlformats.org/officeDocument/2006/relationships/image" Target="../media/image1894.png"/><Relationship Id="rId415" Type="http://schemas.openxmlformats.org/officeDocument/2006/relationships/customXml" Target="../ink/ink2051.xml"/><Relationship Id="rId457" Type="http://schemas.openxmlformats.org/officeDocument/2006/relationships/customXml" Target="../ink/ink2072.xml"/><Relationship Id="rId261" Type="http://schemas.openxmlformats.org/officeDocument/2006/relationships/customXml" Target="../ink/ink1974.xml"/><Relationship Id="rId499" Type="http://schemas.openxmlformats.org/officeDocument/2006/relationships/customXml" Target="../ink/ink2093.xml"/><Relationship Id="rId14" Type="http://schemas.openxmlformats.org/officeDocument/2006/relationships/image" Target="../media/image1798.png"/><Relationship Id="rId56" Type="http://schemas.openxmlformats.org/officeDocument/2006/relationships/image" Target="../media/image1819.png"/><Relationship Id="rId317" Type="http://schemas.openxmlformats.org/officeDocument/2006/relationships/customXml" Target="../ink/ink2002.xml"/><Relationship Id="rId359" Type="http://schemas.openxmlformats.org/officeDocument/2006/relationships/customXml" Target="../ink/ink2023.xml"/><Relationship Id="rId524" Type="http://schemas.openxmlformats.org/officeDocument/2006/relationships/image" Target="../media/image2051.png"/><Relationship Id="rId98" Type="http://schemas.openxmlformats.org/officeDocument/2006/relationships/image" Target="../media/image1840.png"/><Relationship Id="rId121" Type="http://schemas.openxmlformats.org/officeDocument/2006/relationships/customXml" Target="../ink/ink1904.xml"/><Relationship Id="rId163" Type="http://schemas.openxmlformats.org/officeDocument/2006/relationships/customXml" Target="../ink/ink1925.xml"/><Relationship Id="rId219" Type="http://schemas.openxmlformats.org/officeDocument/2006/relationships/customXml" Target="../ink/ink1953.xml"/><Relationship Id="rId370" Type="http://schemas.openxmlformats.org/officeDocument/2006/relationships/image" Target="../media/image1974.png"/><Relationship Id="rId426" Type="http://schemas.openxmlformats.org/officeDocument/2006/relationships/image" Target="../media/image2002.png"/><Relationship Id="rId230" Type="http://schemas.openxmlformats.org/officeDocument/2006/relationships/image" Target="../media/image1905.png"/><Relationship Id="rId468" Type="http://schemas.openxmlformats.org/officeDocument/2006/relationships/image" Target="../media/image2023.png"/><Relationship Id="rId25" Type="http://schemas.openxmlformats.org/officeDocument/2006/relationships/customXml" Target="../ink/ink1856.xml"/><Relationship Id="rId67" Type="http://schemas.openxmlformats.org/officeDocument/2006/relationships/customXml" Target="../ink/ink1877.xml"/><Relationship Id="rId272" Type="http://schemas.openxmlformats.org/officeDocument/2006/relationships/image" Target="../media/image1926.png"/><Relationship Id="rId328" Type="http://schemas.openxmlformats.org/officeDocument/2006/relationships/image" Target="../media/image1953.png"/><Relationship Id="rId535" Type="http://schemas.openxmlformats.org/officeDocument/2006/relationships/customXml" Target="../ink/ink2111.xml"/><Relationship Id="rId132" Type="http://schemas.openxmlformats.org/officeDocument/2006/relationships/image" Target="../media/image1857.png"/><Relationship Id="rId174" Type="http://schemas.openxmlformats.org/officeDocument/2006/relationships/image" Target="../media/image1877.png"/><Relationship Id="rId381" Type="http://schemas.openxmlformats.org/officeDocument/2006/relationships/customXml" Target="../ink/ink2034.xml"/><Relationship Id="rId241" Type="http://schemas.openxmlformats.org/officeDocument/2006/relationships/customXml" Target="../ink/ink1964.xml"/><Relationship Id="rId437" Type="http://schemas.openxmlformats.org/officeDocument/2006/relationships/customXml" Target="../ink/ink2062.xml"/><Relationship Id="rId479" Type="http://schemas.openxmlformats.org/officeDocument/2006/relationships/customXml" Target="../ink/ink2083.xml"/><Relationship Id="rId36" Type="http://schemas.openxmlformats.org/officeDocument/2006/relationships/image" Target="../media/image1809.png"/><Relationship Id="rId283" Type="http://schemas.openxmlformats.org/officeDocument/2006/relationships/customXml" Target="../ink/ink1985.xml"/><Relationship Id="rId339" Type="http://schemas.openxmlformats.org/officeDocument/2006/relationships/customXml" Target="../ink/ink2013.xml"/><Relationship Id="rId490" Type="http://schemas.openxmlformats.org/officeDocument/2006/relationships/image" Target="../media/image2034.png"/><Relationship Id="rId504" Type="http://schemas.openxmlformats.org/officeDocument/2006/relationships/image" Target="../media/image2041.png"/><Relationship Id="rId546" Type="http://schemas.openxmlformats.org/officeDocument/2006/relationships/image" Target="../media/image2062.png"/><Relationship Id="rId78" Type="http://schemas.openxmlformats.org/officeDocument/2006/relationships/image" Target="../media/image1830.png"/><Relationship Id="rId101" Type="http://schemas.openxmlformats.org/officeDocument/2006/relationships/customXml" Target="../ink/ink1894.xml"/><Relationship Id="rId143" Type="http://schemas.openxmlformats.org/officeDocument/2006/relationships/customXml" Target="../ink/ink1915.xml"/><Relationship Id="rId185" Type="http://schemas.openxmlformats.org/officeDocument/2006/relationships/customXml" Target="../ink/ink1936.xml"/><Relationship Id="rId350" Type="http://schemas.openxmlformats.org/officeDocument/2006/relationships/image" Target="../media/image1964.png"/><Relationship Id="rId406" Type="http://schemas.openxmlformats.org/officeDocument/2006/relationships/image" Target="../media/image1992.png"/><Relationship Id="rId9" Type="http://schemas.openxmlformats.org/officeDocument/2006/relationships/customXml" Target="../ink/ink1848.xml"/><Relationship Id="rId210" Type="http://schemas.openxmlformats.org/officeDocument/2006/relationships/image" Target="../media/image1895.png"/><Relationship Id="rId392" Type="http://schemas.openxmlformats.org/officeDocument/2006/relationships/image" Target="../media/image1985.png"/><Relationship Id="rId448" Type="http://schemas.openxmlformats.org/officeDocument/2006/relationships/image" Target="../media/image2013.png"/><Relationship Id="rId252" Type="http://schemas.openxmlformats.org/officeDocument/2006/relationships/image" Target="../media/image1916.png"/><Relationship Id="rId294" Type="http://schemas.openxmlformats.org/officeDocument/2006/relationships/image" Target="../media/image1936.png"/><Relationship Id="rId308" Type="http://schemas.openxmlformats.org/officeDocument/2006/relationships/image" Target="../media/image1943.png"/><Relationship Id="rId515" Type="http://schemas.openxmlformats.org/officeDocument/2006/relationships/customXml" Target="../ink/ink2101.xml"/><Relationship Id="rId47" Type="http://schemas.openxmlformats.org/officeDocument/2006/relationships/customXml" Target="../ink/ink1867.xml"/><Relationship Id="rId89" Type="http://schemas.openxmlformats.org/officeDocument/2006/relationships/customXml" Target="../ink/ink1888.xml"/><Relationship Id="rId112" Type="http://schemas.openxmlformats.org/officeDocument/2006/relationships/image" Target="../media/image1847.png"/><Relationship Id="rId154" Type="http://schemas.openxmlformats.org/officeDocument/2006/relationships/image" Target="../media/image1868.png"/><Relationship Id="rId361" Type="http://schemas.openxmlformats.org/officeDocument/2006/relationships/customXml" Target="../ink/ink2024.xml"/><Relationship Id="rId557" Type="http://schemas.openxmlformats.org/officeDocument/2006/relationships/customXml" Target="../ink/ink2122.xml"/><Relationship Id="rId196" Type="http://schemas.openxmlformats.org/officeDocument/2006/relationships/image" Target="../media/image1888.png"/><Relationship Id="rId417" Type="http://schemas.openxmlformats.org/officeDocument/2006/relationships/customXml" Target="../ink/ink2052.xml"/><Relationship Id="rId459" Type="http://schemas.openxmlformats.org/officeDocument/2006/relationships/customXml" Target="../ink/ink2073.xml"/><Relationship Id="rId16" Type="http://schemas.openxmlformats.org/officeDocument/2006/relationships/image" Target="../media/image1799.png"/><Relationship Id="rId221" Type="http://schemas.openxmlformats.org/officeDocument/2006/relationships/customXml" Target="../ink/ink1954.xml"/><Relationship Id="rId263" Type="http://schemas.openxmlformats.org/officeDocument/2006/relationships/customXml" Target="../ink/ink1975.xml"/><Relationship Id="rId319" Type="http://schemas.openxmlformats.org/officeDocument/2006/relationships/customXml" Target="../ink/ink2003.xml"/><Relationship Id="rId470" Type="http://schemas.openxmlformats.org/officeDocument/2006/relationships/image" Target="../media/image2024.png"/><Relationship Id="rId526" Type="http://schemas.openxmlformats.org/officeDocument/2006/relationships/image" Target="../media/image2052.png"/><Relationship Id="rId58" Type="http://schemas.openxmlformats.org/officeDocument/2006/relationships/image" Target="../media/image1820.png"/><Relationship Id="rId123" Type="http://schemas.openxmlformats.org/officeDocument/2006/relationships/customXml" Target="../ink/ink1905.xml"/><Relationship Id="rId330" Type="http://schemas.openxmlformats.org/officeDocument/2006/relationships/image" Target="../media/image1954.png"/><Relationship Id="rId165" Type="http://schemas.openxmlformats.org/officeDocument/2006/relationships/customXml" Target="../ink/ink1926.xml"/><Relationship Id="rId372" Type="http://schemas.openxmlformats.org/officeDocument/2006/relationships/image" Target="../media/image1975.png"/><Relationship Id="rId428" Type="http://schemas.openxmlformats.org/officeDocument/2006/relationships/image" Target="../media/image2003.png"/><Relationship Id="rId232" Type="http://schemas.openxmlformats.org/officeDocument/2006/relationships/image" Target="../media/image1906.png"/><Relationship Id="rId274" Type="http://schemas.openxmlformats.org/officeDocument/2006/relationships/image" Target="../media/image1927.png"/><Relationship Id="rId481" Type="http://schemas.openxmlformats.org/officeDocument/2006/relationships/customXml" Target="../ink/ink2084.xml"/><Relationship Id="rId27" Type="http://schemas.openxmlformats.org/officeDocument/2006/relationships/customXml" Target="../ink/ink1857.xml"/><Relationship Id="rId69" Type="http://schemas.openxmlformats.org/officeDocument/2006/relationships/customXml" Target="../ink/ink1878.xml"/><Relationship Id="rId134" Type="http://schemas.openxmlformats.org/officeDocument/2006/relationships/image" Target="../media/image1858.png"/><Relationship Id="rId537" Type="http://schemas.openxmlformats.org/officeDocument/2006/relationships/customXml" Target="../ink/ink2112.xml"/><Relationship Id="rId80" Type="http://schemas.openxmlformats.org/officeDocument/2006/relationships/image" Target="../media/image1831.png"/><Relationship Id="rId176" Type="http://schemas.openxmlformats.org/officeDocument/2006/relationships/image" Target="../media/image1878.png"/><Relationship Id="rId341" Type="http://schemas.openxmlformats.org/officeDocument/2006/relationships/customXml" Target="../ink/ink2014.xml"/><Relationship Id="rId383" Type="http://schemas.openxmlformats.org/officeDocument/2006/relationships/customXml" Target="../ink/ink2035.xml"/><Relationship Id="rId439" Type="http://schemas.openxmlformats.org/officeDocument/2006/relationships/customXml" Target="../ink/ink2063.xml"/><Relationship Id="rId201" Type="http://schemas.openxmlformats.org/officeDocument/2006/relationships/customXml" Target="../ink/ink1944.xml"/><Relationship Id="rId243" Type="http://schemas.openxmlformats.org/officeDocument/2006/relationships/customXml" Target="../ink/ink1965.xml"/><Relationship Id="rId285" Type="http://schemas.openxmlformats.org/officeDocument/2006/relationships/customXml" Target="../ink/ink1986.xml"/><Relationship Id="rId450" Type="http://schemas.openxmlformats.org/officeDocument/2006/relationships/image" Target="../media/image2014.png"/><Relationship Id="rId506" Type="http://schemas.openxmlformats.org/officeDocument/2006/relationships/image" Target="../media/image2042.png"/><Relationship Id="rId38" Type="http://schemas.openxmlformats.org/officeDocument/2006/relationships/image" Target="../media/image1810.png"/><Relationship Id="rId103" Type="http://schemas.openxmlformats.org/officeDocument/2006/relationships/customXml" Target="../ink/ink1895.xml"/><Relationship Id="rId310" Type="http://schemas.openxmlformats.org/officeDocument/2006/relationships/image" Target="../media/image1944.png"/><Relationship Id="rId492" Type="http://schemas.openxmlformats.org/officeDocument/2006/relationships/image" Target="../media/image2035.png"/><Relationship Id="rId548" Type="http://schemas.openxmlformats.org/officeDocument/2006/relationships/image" Target="../media/image2063.png"/><Relationship Id="rId91" Type="http://schemas.openxmlformats.org/officeDocument/2006/relationships/customXml" Target="../ink/ink1889.xml"/><Relationship Id="rId145" Type="http://schemas.openxmlformats.org/officeDocument/2006/relationships/customXml" Target="../ink/ink1916.xml"/><Relationship Id="rId187" Type="http://schemas.openxmlformats.org/officeDocument/2006/relationships/customXml" Target="../ink/ink1937.xml"/><Relationship Id="rId352" Type="http://schemas.openxmlformats.org/officeDocument/2006/relationships/image" Target="../media/image1965.png"/><Relationship Id="rId394" Type="http://schemas.openxmlformats.org/officeDocument/2006/relationships/image" Target="../media/image1986.png"/><Relationship Id="rId408" Type="http://schemas.openxmlformats.org/officeDocument/2006/relationships/image" Target="../media/image1993.png"/><Relationship Id="rId212" Type="http://schemas.openxmlformats.org/officeDocument/2006/relationships/image" Target="../media/image1896.png"/><Relationship Id="rId254" Type="http://schemas.openxmlformats.org/officeDocument/2006/relationships/image" Target="../media/image1917.png"/><Relationship Id="rId49" Type="http://schemas.openxmlformats.org/officeDocument/2006/relationships/customXml" Target="../ink/ink1868.xml"/><Relationship Id="rId114" Type="http://schemas.openxmlformats.org/officeDocument/2006/relationships/image" Target="../media/image1848.png"/><Relationship Id="rId296" Type="http://schemas.openxmlformats.org/officeDocument/2006/relationships/image" Target="../media/image1937.png"/><Relationship Id="rId461" Type="http://schemas.openxmlformats.org/officeDocument/2006/relationships/customXml" Target="../ink/ink2074.xml"/><Relationship Id="rId517" Type="http://schemas.openxmlformats.org/officeDocument/2006/relationships/customXml" Target="../ink/ink2102.xml"/><Relationship Id="rId559" Type="http://schemas.openxmlformats.org/officeDocument/2006/relationships/customXml" Target="../ink/ink2123.xml"/><Relationship Id="rId60" Type="http://schemas.openxmlformats.org/officeDocument/2006/relationships/image" Target="../media/image1821.png"/><Relationship Id="rId156" Type="http://schemas.openxmlformats.org/officeDocument/2006/relationships/image" Target="../media/image1869.png"/><Relationship Id="rId198" Type="http://schemas.openxmlformats.org/officeDocument/2006/relationships/image" Target="../media/image1889.png"/><Relationship Id="rId321" Type="http://schemas.openxmlformats.org/officeDocument/2006/relationships/customXml" Target="../ink/ink2004.xml"/><Relationship Id="rId363" Type="http://schemas.openxmlformats.org/officeDocument/2006/relationships/customXml" Target="../ink/ink2025.xml"/><Relationship Id="rId419" Type="http://schemas.openxmlformats.org/officeDocument/2006/relationships/customXml" Target="../ink/ink2053.xml"/><Relationship Id="rId223" Type="http://schemas.openxmlformats.org/officeDocument/2006/relationships/customXml" Target="../ink/ink1955.xml"/><Relationship Id="rId430" Type="http://schemas.openxmlformats.org/officeDocument/2006/relationships/image" Target="../media/image2004.png"/><Relationship Id="rId18" Type="http://schemas.openxmlformats.org/officeDocument/2006/relationships/image" Target="../media/image1800.png"/><Relationship Id="rId265" Type="http://schemas.openxmlformats.org/officeDocument/2006/relationships/customXml" Target="../ink/ink1976.xml"/><Relationship Id="rId472" Type="http://schemas.openxmlformats.org/officeDocument/2006/relationships/image" Target="../media/image2025.png"/><Relationship Id="rId528" Type="http://schemas.openxmlformats.org/officeDocument/2006/relationships/image" Target="../media/image2053.png"/><Relationship Id="rId125" Type="http://schemas.openxmlformats.org/officeDocument/2006/relationships/customXml" Target="../ink/ink1906.xml"/><Relationship Id="rId167" Type="http://schemas.openxmlformats.org/officeDocument/2006/relationships/customXml" Target="../ink/ink1927.xml"/><Relationship Id="rId332" Type="http://schemas.openxmlformats.org/officeDocument/2006/relationships/image" Target="../media/image1955.png"/><Relationship Id="rId374" Type="http://schemas.openxmlformats.org/officeDocument/2006/relationships/image" Target="../media/image1976.png"/><Relationship Id="rId71" Type="http://schemas.openxmlformats.org/officeDocument/2006/relationships/customXml" Target="../ink/ink1879.xml"/><Relationship Id="rId234" Type="http://schemas.openxmlformats.org/officeDocument/2006/relationships/image" Target="../media/image1907.png"/><Relationship Id="rId2" Type="http://schemas.openxmlformats.org/officeDocument/2006/relationships/image" Target="../media/image1630.png"/><Relationship Id="rId29" Type="http://schemas.openxmlformats.org/officeDocument/2006/relationships/customXml" Target="../ink/ink1858.xml"/><Relationship Id="rId276" Type="http://schemas.openxmlformats.org/officeDocument/2006/relationships/image" Target="../media/image1928.png"/><Relationship Id="rId441" Type="http://schemas.openxmlformats.org/officeDocument/2006/relationships/customXml" Target="../ink/ink2064.xml"/><Relationship Id="rId483" Type="http://schemas.openxmlformats.org/officeDocument/2006/relationships/customXml" Target="../ink/ink2085.xml"/><Relationship Id="rId539" Type="http://schemas.openxmlformats.org/officeDocument/2006/relationships/customXml" Target="../ink/ink2113.xml"/><Relationship Id="rId40" Type="http://schemas.openxmlformats.org/officeDocument/2006/relationships/image" Target="../media/image1811.png"/><Relationship Id="rId136" Type="http://schemas.openxmlformats.org/officeDocument/2006/relationships/image" Target="../media/image1859.png"/><Relationship Id="rId178" Type="http://schemas.openxmlformats.org/officeDocument/2006/relationships/image" Target="../media/image1879.png"/><Relationship Id="rId301" Type="http://schemas.openxmlformats.org/officeDocument/2006/relationships/customXml" Target="../ink/ink1994.xml"/><Relationship Id="rId343" Type="http://schemas.openxmlformats.org/officeDocument/2006/relationships/customXml" Target="../ink/ink2015.xml"/><Relationship Id="rId550" Type="http://schemas.openxmlformats.org/officeDocument/2006/relationships/image" Target="../media/image2064.png"/><Relationship Id="rId82" Type="http://schemas.openxmlformats.org/officeDocument/2006/relationships/image" Target="../media/image1832.png"/><Relationship Id="rId203" Type="http://schemas.openxmlformats.org/officeDocument/2006/relationships/customXml" Target="../ink/ink1945.xml"/><Relationship Id="rId385" Type="http://schemas.openxmlformats.org/officeDocument/2006/relationships/customXml" Target="../ink/ink2036.xml"/><Relationship Id="rId245" Type="http://schemas.openxmlformats.org/officeDocument/2006/relationships/customXml" Target="../ink/ink1966.xml"/><Relationship Id="rId287" Type="http://schemas.openxmlformats.org/officeDocument/2006/relationships/customXml" Target="../ink/ink1987.xml"/><Relationship Id="rId410" Type="http://schemas.openxmlformats.org/officeDocument/2006/relationships/image" Target="../media/image1994.png"/><Relationship Id="rId452" Type="http://schemas.openxmlformats.org/officeDocument/2006/relationships/image" Target="../media/image2015.png"/><Relationship Id="rId494" Type="http://schemas.openxmlformats.org/officeDocument/2006/relationships/image" Target="../media/image2036.png"/><Relationship Id="rId508" Type="http://schemas.openxmlformats.org/officeDocument/2006/relationships/image" Target="../media/image2043.png"/><Relationship Id="rId105" Type="http://schemas.openxmlformats.org/officeDocument/2006/relationships/customXml" Target="../ink/ink1896.xml"/><Relationship Id="rId147" Type="http://schemas.openxmlformats.org/officeDocument/2006/relationships/customXml" Target="../ink/ink1917.xml"/><Relationship Id="rId312" Type="http://schemas.openxmlformats.org/officeDocument/2006/relationships/image" Target="../media/image1945.png"/><Relationship Id="rId354" Type="http://schemas.openxmlformats.org/officeDocument/2006/relationships/image" Target="../media/image1966.png"/><Relationship Id="rId51" Type="http://schemas.openxmlformats.org/officeDocument/2006/relationships/customXml" Target="../ink/ink1869.xml"/><Relationship Id="rId93" Type="http://schemas.openxmlformats.org/officeDocument/2006/relationships/customXml" Target="../ink/ink1890.xml"/><Relationship Id="rId189" Type="http://schemas.openxmlformats.org/officeDocument/2006/relationships/customXml" Target="../ink/ink1938.xml"/><Relationship Id="rId396" Type="http://schemas.openxmlformats.org/officeDocument/2006/relationships/image" Target="../media/image1987.png"/><Relationship Id="rId561" Type="http://schemas.openxmlformats.org/officeDocument/2006/relationships/customXml" Target="../ink/ink2124.xml"/><Relationship Id="rId214" Type="http://schemas.openxmlformats.org/officeDocument/2006/relationships/image" Target="../media/image1897.png"/><Relationship Id="rId256" Type="http://schemas.openxmlformats.org/officeDocument/2006/relationships/image" Target="../media/image1918.png"/><Relationship Id="rId298" Type="http://schemas.openxmlformats.org/officeDocument/2006/relationships/image" Target="../media/image1938.png"/><Relationship Id="rId421" Type="http://schemas.openxmlformats.org/officeDocument/2006/relationships/customXml" Target="../ink/ink2054.xml"/><Relationship Id="rId463" Type="http://schemas.openxmlformats.org/officeDocument/2006/relationships/customXml" Target="../ink/ink2075.xml"/><Relationship Id="rId519" Type="http://schemas.openxmlformats.org/officeDocument/2006/relationships/customXml" Target="../ink/ink2103.xml"/><Relationship Id="rId116" Type="http://schemas.openxmlformats.org/officeDocument/2006/relationships/image" Target="../media/image1849.png"/><Relationship Id="rId158" Type="http://schemas.openxmlformats.org/officeDocument/2006/relationships/image" Target="../media/image1870.png"/><Relationship Id="rId323" Type="http://schemas.openxmlformats.org/officeDocument/2006/relationships/customXml" Target="../ink/ink2005.xml"/><Relationship Id="rId530" Type="http://schemas.openxmlformats.org/officeDocument/2006/relationships/image" Target="../media/image2054.png"/><Relationship Id="rId20" Type="http://schemas.openxmlformats.org/officeDocument/2006/relationships/image" Target="../media/image1801.png"/><Relationship Id="rId62" Type="http://schemas.openxmlformats.org/officeDocument/2006/relationships/image" Target="../media/image1822.png"/><Relationship Id="rId365" Type="http://schemas.openxmlformats.org/officeDocument/2006/relationships/customXml" Target="../ink/ink2026.xml"/><Relationship Id="rId225" Type="http://schemas.openxmlformats.org/officeDocument/2006/relationships/customXml" Target="../ink/ink1956.xml"/><Relationship Id="rId267" Type="http://schemas.openxmlformats.org/officeDocument/2006/relationships/customXml" Target="../ink/ink1977.xml"/><Relationship Id="rId432" Type="http://schemas.openxmlformats.org/officeDocument/2006/relationships/image" Target="../media/image2005.png"/><Relationship Id="rId474" Type="http://schemas.openxmlformats.org/officeDocument/2006/relationships/image" Target="../media/image2026.png"/><Relationship Id="rId127" Type="http://schemas.openxmlformats.org/officeDocument/2006/relationships/customXml" Target="../ink/ink1907.xml"/><Relationship Id="rId31" Type="http://schemas.openxmlformats.org/officeDocument/2006/relationships/customXml" Target="../ink/ink1859.xml"/><Relationship Id="rId73" Type="http://schemas.openxmlformats.org/officeDocument/2006/relationships/customXml" Target="../ink/ink1880.xml"/><Relationship Id="rId169" Type="http://schemas.openxmlformats.org/officeDocument/2006/relationships/customXml" Target="../ink/ink1928.xml"/><Relationship Id="rId334" Type="http://schemas.openxmlformats.org/officeDocument/2006/relationships/image" Target="../media/image1956.png"/><Relationship Id="rId376" Type="http://schemas.openxmlformats.org/officeDocument/2006/relationships/image" Target="../media/image1977.png"/><Relationship Id="rId541" Type="http://schemas.openxmlformats.org/officeDocument/2006/relationships/customXml" Target="../ink/ink2114.xml"/><Relationship Id="rId4" Type="http://schemas.openxmlformats.org/officeDocument/2006/relationships/image" Target="../media/image1793.png"/><Relationship Id="rId180" Type="http://schemas.openxmlformats.org/officeDocument/2006/relationships/image" Target="../media/image1880.png"/><Relationship Id="rId236" Type="http://schemas.openxmlformats.org/officeDocument/2006/relationships/image" Target="../media/image1908.png"/><Relationship Id="rId278" Type="http://schemas.openxmlformats.org/officeDocument/2006/relationships/image" Target="../media/image1929.png"/><Relationship Id="rId401" Type="http://schemas.openxmlformats.org/officeDocument/2006/relationships/customXml" Target="../ink/ink2044.xml"/><Relationship Id="rId443" Type="http://schemas.openxmlformats.org/officeDocument/2006/relationships/customXml" Target="../ink/ink2065.xml"/><Relationship Id="rId303" Type="http://schemas.openxmlformats.org/officeDocument/2006/relationships/customXml" Target="../ink/ink1995.xml"/><Relationship Id="rId485" Type="http://schemas.openxmlformats.org/officeDocument/2006/relationships/customXml" Target="../ink/ink2086.xml"/><Relationship Id="rId42" Type="http://schemas.openxmlformats.org/officeDocument/2006/relationships/image" Target="../media/image1812.png"/><Relationship Id="rId84" Type="http://schemas.openxmlformats.org/officeDocument/2006/relationships/image" Target="../media/image1833.png"/><Relationship Id="rId138" Type="http://schemas.openxmlformats.org/officeDocument/2006/relationships/image" Target="../media/image1860.png"/><Relationship Id="rId345" Type="http://schemas.openxmlformats.org/officeDocument/2006/relationships/customXml" Target="../ink/ink2016.xml"/><Relationship Id="rId387" Type="http://schemas.openxmlformats.org/officeDocument/2006/relationships/customXml" Target="../ink/ink2037.xml"/><Relationship Id="rId510" Type="http://schemas.openxmlformats.org/officeDocument/2006/relationships/image" Target="../media/image2044.png"/><Relationship Id="rId552" Type="http://schemas.openxmlformats.org/officeDocument/2006/relationships/image" Target="../media/image2065.png"/><Relationship Id="rId191" Type="http://schemas.openxmlformats.org/officeDocument/2006/relationships/customXml" Target="../ink/ink1939.xml"/><Relationship Id="rId205" Type="http://schemas.openxmlformats.org/officeDocument/2006/relationships/customXml" Target="../ink/ink1946.xml"/><Relationship Id="rId247" Type="http://schemas.openxmlformats.org/officeDocument/2006/relationships/customXml" Target="../ink/ink1967.xml"/><Relationship Id="rId412" Type="http://schemas.openxmlformats.org/officeDocument/2006/relationships/image" Target="../media/image1995.png"/><Relationship Id="rId107" Type="http://schemas.openxmlformats.org/officeDocument/2006/relationships/customXml" Target="../ink/ink1897.xml"/><Relationship Id="rId289" Type="http://schemas.openxmlformats.org/officeDocument/2006/relationships/customXml" Target="../ink/ink1988.xml"/><Relationship Id="rId454" Type="http://schemas.openxmlformats.org/officeDocument/2006/relationships/image" Target="../media/image2016.png"/><Relationship Id="rId496" Type="http://schemas.openxmlformats.org/officeDocument/2006/relationships/image" Target="../media/image2037.png"/><Relationship Id="rId11" Type="http://schemas.openxmlformats.org/officeDocument/2006/relationships/customXml" Target="../ink/ink1849.xml"/><Relationship Id="rId53" Type="http://schemas.openxmlformats.org/officeDocument/2006/relationships/customXml" Target="../ink/ink1870.xml"/><Relationship Id="rId149" Type="http://schemas.openxmlformats.org/officeDocument/2006/relationships/customXml" Target="../ink/ink1918.xml"/><Relationship Id="rId314" Type="http://schemas.openxmlformats.org/officeDocument/2006/relationships/image" Target="../media/image1946.png"/><Relationship Id="rId356" Type="http://schemas.openxmlformats.org/officeDocument/2006/relationships/image" Target="../media/image1967.png"/><Relationship Id="rId398" Type="http://schemas.openxmlformats.org/officeDocument/2006/relationships/image" Target="../media/image1988.png"/><Relationship Id="rId521" Type="http://schemas.openxmlformats.org/officeDocument/2006/relationships/customXml" Target="../ink/ink2104.xml"/><Relationship Id="rId563" Type="http://schemas.openxmlformats.org/officeDocument/2006/relationships/customXml" Target="../ink/ink2125.xml"/><Relationship Id="rId95" Type="http://schemas.openxmlformats.org/officeDocument/2006/relationships/customXml" Target="../ink/ink1891.xml"/><Relationship Id="rId160" Type="http://schemas.openxmlformats.org/officeDocument/2006/relationships/image" Target="../media/image1871.png"/><Relationship Id="rId216" Type="http://schemas.openxmlformats.org/officeDocument/2006/relationships/image" Target="../media/image1898.png"/><Relationship Id="rId423" Type="http://schemas.openxmlformats.org/officeDocument/2006/relationships/customXml" Target="../ink/ink2055.xml"/><Relationship Id="rId258" Type="http://schemas.openxmlformats.org/officeDocument/2006/relationships/image" Target="../media/image1919.png"/><Relationship Id="rId465" Type="http://schemas.openxmlformats.org/officeDocument/2006/relationships/customXml" Target="../ink/ink2076.xml"/><Relationship Id="rId22" Type="http://schemas.openxmlformats.org/officeDocument/2006/relationships/image" Target="../media/image1802.png"/><Relationship Id="rId64" Type="http://schemas.openxmlformats.org/officeDocument/2006/relationships/image" Target="../media/image1823.png"/><Relationship Id="rId118" Type="http://schemas.openxmlformats.org/officeDocument/2006/relationships/image" Target="../media/image1850.png"/><Relationship Id="rId325" Type="http://schemas.openxmlformats.org/officeDocument/2006/relationships/customXml" Target="../ink/ink2006.xml"/><Relationship Id="rId367" Type="http://schemas.openxmlformats.org/officeDocument/2006/relationships/customXml" Target="../ink/ink2027.xml"/><Relationship Id="rId532" Type="http://schemas.openxmlformats.org/officeDocument/2006/relationships/image" Target="../media/image2055.png"/><Relationship Id="rId171" Type="http://schemas.openxmlformats.org/officeDocument/2006/relationships/customXml" Target="../ink/ink1929.xml"/><Relationship Id="rId227" Type="http://schemas.openxmlformats.org/officeDocument/2006/relationships/customXml" Target="../ink/ink1957.xml"/><Relationship Id="rId269" Type="http://schemas.openxmlformats.org/officeDocument/2006/relationships/customXml" Target="../ink/ink1978.xml"/><Relationship Id="rId434" Type="http://schemas.openxmlformats.org/officeDocument/2006/relationships/image" Target="../media/image2006.png"/><Relationship Id="rId476" Type="http://schemas.openxmlformats.org/officeDocument/2006/relationships/image" Target="../media/image2027.png"/><Relationship Id="rId33" Type="http://schemas.openxmlformats.org/officeDocument/2006/relationships/customXml" Target="../ink/ink1860.xml"/><Relationship Id="rId129" Type="http://schemas.openxmlformats.org/officeDocument/2006/relationships/customXml" Target="../ink/ink1908.xml"/><Relationship Id="rId280" Type="http://schemas.openxmlformats.org/officeDocument/2006/relationships/image" Target="../media/image1002.png"/><Relationship Id="rId336" Type="http://schemas.openxmlformats.org/officeDocument/2006/relationships/image" Target="../media/image1957.png"/><Relationship Id="rId501" Type="http://schemas.openxmlformats.org/officeDocument/2006/relationships/customXml" Target="../ink/ink2094.xml"/><Relationship Id="rId543" Type="http://schemas.openxmlformats.org/officeDocument/2006/relationships/customXml" Target="../ink/ink2115.xml"/><Relationship Id="rId75" Type="http://schemas.openxmlformats.org/officeDocument/2006/relationships/customXml" Target="../ink/ink1881.xml"/><Relationship Id="rId140" Type="http://schemas.openxmlformats.org/officeDocument/2006/relationships/image" Target="../media/image1861.png"/><Relationship Id="rId182" Type="http://schemas.openxmlformats.org/officeDocument/2006/relationships/image" Target="../media/image1881.png"/><Relationship Id="rId378" Type="http://schemas.openxmlformats.org/officeDocument/2006/relationships/image" Target="../media/image1978.png"/><Relationship Id="rId403" Type="http://schemas.openxmlformats.org/officeDocument/2006/relationships/customXml" Target="../ink/ink2045.xml"/><Relationship Id="rId6" Type="http://schemas.openxmlformats.org/officeDocument/2006/relationships/image" Target="../media/image1794.png"/><Relationship Id="rId238" Type="http://schemas.openxmlformats.org/officeDocument/2006/relationships/image" Target="../media/image1909.png"/><Relationship Id="rId445" Type="http://schemas.openxmlformats.org/officeDocument/2006/relationships/customXml" Target="../ink/ink2066.xml"/><Relationship Id="rId487" Type="http://schemas.openxmlformats.org/officeDocument/2006/relationships/customXml" Target="../ink/ink2087.xml"/><Relationship Id="rId291" Type="http://schemas.openxmlformats.org/officeDocument/2006/relationships/customXml" Target="../ink/ink1989.xml"/><Relationship Id="rId305" Type="http://schemas.openxmlformats.org/officeDocument/2006/relationships/customXml" Target="../ink/ink1996.xml"/><Relationship Id="rId347" Type="http://schemas.openxmlformats.org/officeDocument/2006/relationships/customXml" Target="../ink/ink2017.xml"/><Relationship Id="rId512" Type="http://schemas.openxmlformats.org/officeDocument/2006/relationships/image" Target="../media/image2045.png"/><Relationship Id="rId44" Type="http://schemas.openxmlformats.org/officeDocument/2006/relationships/image" Target="../media/image1813.png"/><Relationship Id="rId86" Type="http://schemas.openxmlformats.org/officeDocument/2006/relationships/image" Target="../media/image1834.png"/><Relationship Id="rId151" Type="http://schemas.openxmlformats.org/officeDocument/2006/relationships/customXml" Target="../ink/ink1919.xml"/><Relationship Id="rId389" Type="http://schemas.openxmlformats.org/officeDocument/2006/relationships/customXml" Target="../ink/ink2038.xml"/><Relationship Id="rId554" Type="http://schemas.openxmlformats.org/officeDocument/2006/relationships/image" Target="../media/image2066.png"/><Relationship Id="rId193" Type="http://schemas.openxmlformats.org/officeDocument/2006/relationships/customXml" Target="../ink/ink1940.xml"/><Relationship Id="rId207" Type="http://schemas.openxmlformats.org/officeDocument/2006/relationships/customXml" Target="../ink/ink1947.xml"/><Relationship Id="rId249" Type="http://schemas.openxmlformats.org/officeDocument/2006/relationships/customXml" Target="../ink/ink1968.xml"/><Relationship Id="rId414" Type="http://schemas.openxmlformats.org/officeDocument/2006/relationships/image" Target="../media/image1996.png"/><Relationship Id="rId456" Type="http://schemas.openxmlformats.org/officeDocument/2006/relationships/image" Target="../media/image2017.png"/><Relationship Id="rId498" Type="http://schemas.openxmlformats.org/officeDocument/2006/relationships/image" Target="../media/image2038.png"/><Relationship Id="rId13" Type="http://schemas.openxmlformats.org/officeDocument/2006/relationships/customXml" Target="../ink/ink1850.xml"/><Relationship Id="rId109" Type="http://schemas.openxmlformats.org/officeDocument/2006/relationships/customXml" Target="../ink/ink1898.xml"/><Relationship Id="rId260" Type="http://schemas.openxmlformats.org/officeDocument/2006/relationships/image" Target="../media/image1920.png"/><Relationship Id="rId316" Type="http://schemas.openxmlformats.org/officeDocument/2006/relationships/image" Target="../media/image1947.png"/><Relationship Id="rId523" Type="http://schemas.openxmlformats.org/officeDocument/2006/relationships/customXml" Target="../ink/ink2105.xml"/><Relationship Id="rId55" Type="http://schemas.openxmlformats.org/officeDocument/2006/relationships/customXml" Target="../ink/ink1871.xml"/><Relationship Id="rId97" Type="http://schemas.openxmlformats.org/officeDocument/2006/relationships/customXml" Target="../ink/ink1892.xml"/><Relationship Id="rId120" Type="http://schemas.openxmlformats.org/officeDocument/2006/relationships/image" Target="../media/image1851.png"/><Relationship Id="rId358" Type="http://schemas.openxmlformats.org/officeDocument/2006/relationships/image" Target="../media/image1968.png"/><Relationship Id="rId162" Type="http://schemas.openxmlformats.org/officeDocument/2006/relationships/image" Target="../media/image1872.png"/><Relationship Id="rId218" Type="http://schemas.openxmlformats.org/officeDocument/2006/relationships/image" Target="../media/image1899.png"/><Relationship Id="rId425" Type="http://schemas.openxmlformats.org/officeDocument/2006/relationships/customXml" Target="../ink/ink2056.xml"/><Relationship Id="rId467" Type="http://schemas.openxmlformats.org/officeDocument/2006/relationships/customXml" Target="../ink/ink2077.xml"/><Relationship Id="rId271" Type="http://schemas.openxmlformats.org/officeDocument/2006/relationships/customXml" Target="../ink/ink1979.xml"/><Relationship Id="rId24" Type="http://schemas.openxmlformats.org/officeDocument/2006/relationships/image" Target="../media/image1803.png"/><Relationship Id="rId66" Type="http://schemas.openxmlformats.org/officeDocument/2006/relationships/image" Target="../media/image1824.png"/><Relationship Id="rId131" Type="http://schemas.openxmlformats.org/officeDocument/2006/relationships/customXml" Target="../ink/ink1909.xml"/><Relationship Id="rId327" Type="http://schemas.openxmlformats.org/officeDocument/2006/relationships/customXml" Target="../ink/ink2007.xml"/><Relationship Id="rId369" Type="http://schemas.openxmlformats.org/officeDocument/2006/relationships/customXml" Target="../ink/ink2028.xml"/><Relationship Id="rId534" Type="http://schemas.openxmlformats.org/officeDocument/2006/relationships/image" Target="../media/image2056.png"/><Relationship Id="rId173" Type="http://schemas.openxmlformats.org/officeDocument/2006/relationships/customXml" Target="../ink/ink1930.xml"/><Relationship Id="rId229" Type="http://schemas.openxmlformats.org/officeDocument/2006/relationships/customXml" Target="../ink/ink1958.xml"/><Relationship Id="rId380" Type="http://schemas.openxmlformats.org/officeDocument/2006/relationships/image" Target="../media/image1979.png"/><Relationship Id="rId436" Type="http://schemas.openxmlformats.org/officeDocument/2006/relationships/image" Target="../media/image2007.png"/><Relationship Id="rId240" Type="http://schemas.openxmlformats.org/officeDocument/2006/relationships/image" Target="../media/image1910.png"/><Relationship Id="rId478" Type="http://schemas.openxmlformats.org/officeDocument/2006/relationships/image" Target="../media/image2028.png"/><Relationship Id="rId35" Type="http://schemas.openxmlformats.org/officeDocument/2006/relationships/customXml" Target="../ink/ink1861.xml"/><Relationship Id="rId77" Type="http://schemas.openxmlformats.org/officeDocument/2006/relationships/customXml" Target="../ink/ink1882.xml"/><Relationship Id="rId100" Type="http://schemas.openxmlformats.org/officeDocument/2006/relationships/image" Target="../media/image1841.png"/><Relationship Id="rId282" Type="http://schemas.openxmlformats.org/officeDocument/2006/relationships/image" Target="../media/image1930.png"/><Relationship Id="rId338" Type="http://schemas.openxmlformats.org/officeDocument/2006/relationships/image" Target="../media/image1958.png"/><Relationship Id="rId503" Type="http://schemas.openxmlformats.org/officeDocument/2006/relationships/customXml" Target="../ink/ink2095.xml"/><Relationship Id="rId545" Type="http://schemas.openxmlformats.org/officeDocument/2006/relationships/customXml" Target="../ink/ink2116.xml"/><Relationship Id="rId8" Type="http://schemas.openxmlformats.org/officeDocument/2006/relationships/image" Target="../media/image1795.png"/><Relationship Id="rId142" Type="http://schemas.openxmlformats.org/officeDocument/2006/relationships/image" Target="../media/image1862.png"/><Relationship Id="rId184" Type="http://schemas.openxmlformats.org/officeDocument/2006/relationships/image" Target="../media/image1882.png"/><Relationship Id="rId391" Type="http://schemas.openxmlformats.org/officeDocument/2006/relationships/customXml" Target="../ink/ink2039.xml"/><Relationship Id="rId405" Type="http://schemas.openxmlformats.org/officeDocument/2006/relationships/customXml" Target="../ink/ink2046.xml"/><Relationship Id="rId447" Type="http://schemas.openxmlformats.org/officeDocument/2006/relationships/customXml" Target="../ink/ink2067.xml"/><Relationship Id="rId251" Type="http://schemas.openxmlformats.org/officeDocument/2006/relationships/customXml" Target="../ink/ink1969.xml"/><Relationship Id="rId489" Type="http://schemas.openxmlformats.org/officeDocument/2006/relationships/customXml" Target="../ink/ink2088.xml"/><Relationship Id="rId46" Type="http://schemas.openxmlformats.org/officeDocument/2006/relationships/image" Target="../media/image1814.png"/><Relationship Id="rId293" Type="http://schemas.openxmlformats.org/officeDocument/2006/relationships/customXml" Target="../ink/ink1990.xml"/><Relationship Id="rId307" Type="http://schemas.openxmlformats.org/officeDocument/2006/relationships/customXml" Target="../ink/ink1997.xml"/><Relationship Id="rId349" Type="http://schemas.openxmlformats.org/officeDocument/2006/relationships/customXml" Target="../ink/ink2018.xml"/><Relationship Id="rId514" Type="http://schemas.openxmlformats.org/officeDocument/2006/relationships/image" Target="../media/image2046.png"/><Relationship Id="rId556" Type="http://schemas.openxmlformats.org/officeDocument/2006/relationships/image" Target="../media/image2067.png"/><Relationship Id="rId88" Type="http://schemas.openxmlformats.org/officeDocument/2006/relationships/image" Target="../media/image1835.png"/><Relationship Id="rId111" Type="http://schemas.openxmlformats.org/officeDocument/2006/relationships/customXml" Target="../ink/ink1899.xml"/><Relationship Id="rId153" Type="http://schemas.openxmlformats.org/officeDocument/2006/relationships/customXml" Target="../ink/ink1920.xml"/><Relationship Id="rId195" Type="http://schemas.openxmlformats.org/officeDocument/2006/relationships/customXml" Target="../ink/ink1941.xml"/><Relationship Id="rId209" Type="http://schemas.openxmlformats.org/officeDocument/2006/relationships/customXml" Target="../ink/ink1948.xml"/><Relationship Id="rId360" Type="http://schemas.openxmlformats.org/officeDocument/2006/relationships/image" Target="../media/image1969.png"/><Relationship Id="rId416" Type="http://schemas.openxmlformats.org/officeDocument/2006/relationships/image" Target="../media/image1997.png"/><Relationship Id="rId220" Type="http://schemas.openxmlformats.org/officeDocument/2006/relationships/image" Target="../media/image1900.png"/><Relationship Id="rId458" Type="http://schemas.openxmlformats.org/officeDocument/2006/relationships/image" Target="../media/image2018.png"/><Relationship Id="rId15" Type="http://schemas.openxmlformats.org/officeDocument/2006/relationships/customXml" Target="../ink/ink1851.xml"/><Relationship Id="rId57" Type="http://schemas.openxmlformats.org/officeDocument/2006/relationships/customXml" Target="../ink/ink1872.xml"/><Relationship Id="rId262" Type="http://schemas.openxmlformats.org/officeDocument/2006/relationships/image" Target="../media/image1921.png"/><Relationship Id="rId318" Type="http://schemas.openxmlformats.org/officeDocument/2006/relationships/image" Target="../media/image1948.png"/><Relationship Id="rId525" Type="http://schemas.openxmlformats.org/officeDocument/2006/relationships/customXml" Target="../ink/ink2106.xml"/><Relationship Id="rId99" Type="http://schemas.openxmlformats.org/officeDocument/2006/relationships/customXml" Target="../ink/ink1893.xml"/><Relationship Id="rId122" Type="http://schemas.openxmlformats.org/officeDocument/2006/relationships/image" Target="../media/image1852.png"/><Relationship Id="rId164" Type="http://schemas.openxmlformats.org/officeDocument/2006/relationships/image" Target="../media/image1873.png"/><Relationship Id="rId371" Type="http://schemas.openxmlformats.org/officeDocument/2006/relationships/customXml" Target="../ink/ink2029.xml"/><Relationship Id="rId427" Type="http://schemas.openxmlformats.org/officeDocument/2006/relationships/customXml" Target="../ink/ink2057.xml"/><Relationship Id="rId469" Type="http://schemas.openxmlformats.org/officeDocument/2006/relationships/customXml" Target="../ink/ink2078.xml"/><Relationship Id="rId26" Type="http://schemas.openxmlformats.org/officeDocument/2006/relationships/image" Target="../media/image1804.png"/><Relationship Id="rId231" Type="http://schemas.openxmlformats.org/officeDocument/2006/relationships/customXml" Target="../ink/ink1959.xml"/><Relationship Id="rId273" Type="http://schemas.openxmlformats.org/officeDocument/2006/relationships/customXml" Target="../ink/ink1980.xml"/><Relationship Id="rId329" Type="http://schemas.openxmlformats.org/officeDocument/2006/relationships/customXml" Target="../ink/ink2008.xml"/><Relationship Id="rId480" Type="http://schemas.openxmlformats.org/officeDocument/2006/relationships/image" Target="../media/image2029.png"/><Relationship Id="rId536" Type="http://schemas.openxmlformats.org/officeDocument/2006/relationships/image" Target="../media/image2057.png"/><Relationship Id="rId68" Type="http://schemas.openxmlformats.org/officeDocument/2006/relationships/image" Target="../media/image1825.png"/><Relationship Id="rId133" Type="http://schemas.openxmlformats.org/officeDocument/2006/relationships/customXml" Target="../ink/ink1910.xml"/><Relationship Id="rId175" Type="http://schemas.openxmlformats.org/officeDocument/2006/relationships/customXml" Target="../ink/ink1931.xml"/><Relationship Id="rId340" Type="http://schemas.openxmlformats.org/officeDocument/2006/relationships/image" Target="../media/image1959.png"/><Relationship Id="rId200" Type="http://schemas.openxmlformats.org/officeDocument/2006/relationships/image" Target="../media/image1890.png"/><Relationship Id="rId382" Type="http://schemas.openxmlformats.org/officeDocument/2006/relationships/image" Target="../media/image1980.png"/><Relationship Id="rId438" Type="http://schemas.openxmlformats.org/officeDocument/2006/relationships/image" Target="../media/image2008.png"/><Relationship Id="rId242" Type="http://schemas.openxmlformats.org/officeDocument/2006/relationships/image" Target="../media/image1911.png"/><Relationship Id="rId284" Type="http://schemas.openxmlformats.org/officeDocument/2006/relationships/image" Target="../media/image1931.png"/><Relationship Id="rId491" Type="http://schemas.openxmlformats.org/officeDocument/2006/relationships/customXml" Target="../ink/ink2089.xml"/><Relationship Id="rId505" Type="http://schemas.openxmlformats.org/officeDocument/2006/relationships/customXml" Target="../ink/ink2096.xml"/><Relationship Id="rId37" Type="http://schemas.openxmlformats.org/officeDocument/2006/relationships/customXml" Target="../ink/ink1862.xml"/><Relationship Id="rId79" Type="http://schemas.openxmlformats.org/officeDocument/2006/relationships/customXml" Target="../ink/ink1883.xml"/><Relationship Id="rId102" Type="http://schemas.openxmlformats.org/officeDocument/2006/relationships/image" Target="../media/image1842.png"/><Relationship Id="rId144" Type="http://schemas.openxmlformats.org/officeDocument/2006/relationships/image" Target="../media/image1863.png"/><Relationship Id="rId547" Type="http://schemas.openxmlformats.org/officeDocument/2006/relationships/customXml" Target="../ink/ink2117.xml"/><Relationship Id="rId90" Type="http://schemas.openxmlformats.org/officeDocument/2006/relationships/image" Target="../media/image1836.png"/><Relationship Id="rId186" Type="http://schemas.openxmlformats.org/officeDocument/2006/relationships/image" Target="../media/image1883.png"/><Relationship Id="rId351" Type="http://schemas.openxmlformats.org/officeDocument/2006/relationships/customXml" Target="../ink/ink2019.xml"/><Relationship Id="rId393" Type="http://schemas.openxmlformats.org/officeDocument/2006/relationships/customXml" Target="../ink/ink2040.xml"/><Relationship Id="rId407" Type="http://schemas.openxmlformats.org/officeDocument/2006/relationships/customXml" Target="../ink/ink2047.xml"/><Relationship Id="rId449" Type="http://schemas.openxmlformats.org/officeDocument/2006/relationships/customXml" Target="../ink/ink2068.xml"/><Relationship Id="rId211" Type="http://schemas.openxmlformats.org/officeDocument/2006/relationships/customXml" Target="../ink/ink1949.xml"/><Relationship Id="rId253" Type="http://schemas.openxmlformats.org/officeDocument/2006/relationships/customXml" Target="../ink/ink1970.xml"/><Relationship Id="rId295" Type="http://schemas.openxmlformats.org/officeDocument/2006/relationships/customXml" Target="../ink/ink1991.xml"/><Relationship Id="rId309" Type="http://schemas.openxmlformats.org/officeDocument/2006/relationships/customXml" Target="../ink/ink1998.xml"/><Relationship Id="rId460" Type="http://schemas.openxmlformats.org/officeDocument/2006/relationships/image" Target="../media/image2019.png"/><Relationship Id="rId516" Type="http://schemas.openxmlformats.org/officeDocument/2006/relationships/image" Target="../media/image2047.png"/><Relationship Id="rId48" Type="http://schemas.openxmlformats.org/officeDocument/2006/relationships/image" Target="../media/image1815.png"/><Relationship Id="rId113" Type="http://schemas.openxmlformats.org/officeDocument/2006/relationships/customXml" Target="../ink/ink1900.xml"/><Relationship Id="rId320" Type="http://schemas.openxmlformats.org/officeDocument/2006/relationships/image" Target="../media/image1949.png"/><Relationship Id="rId558" Type="http://schemas.openxmlformats.org/officeDocument/2006/relationships/image" Target="../media/image2068.png"/><Relationship Id="rId155" Type="http://schemas.openxmlformats.org/officeDocument/2006/relationships/customXml" Target="../ink/ink1921.xml"/><Relationship Id="rId197" Type="http://schemas.openxmlformats.org/officeDocument/2006/relationships/customXml" Target="../ink/ink1942.xml"/><Relationship Id="rId362" Type="http://schemas.openxmlformats.org/officeDocument/2006/relationships/image" Target="../media/image1970.png"/><Relationship Id="rId418" Type="http://schemas.openxmlformats.org/officeDocument/2006/relationships/image" Target="../media/image1998.png"/><Relationship Id="rId222" Type="http://schemas.openxmlformats.org/officeDocument/2006/relationships/image" Target="../media/image1901.png"/><Relationship Id="rId264" Type="http://schemas.openxmlformats.org/officeDocument/2006/relationships/image" Target="../media/image1922.png"/><Relationship Id="rId471" Type="http://schemas.openxmlformats.org/officeDocument/2006/relationships/customXml" Target="../ink/ink2079.xml"/><Relationship Id="rId17" Type="http://schemas.openxmlformats.org/officeDocument/2006/relationships/customXml" Target="../ink/ink1852.xml"/><Relationship Id="rId59" Type="http://schemas.openxmlformats.org/officeDocument/2006/relationships/customXml" Target="../ink/ink1873.xml"/><Relationship Id="rId124" Type="http://schemas.openxmlformats.org/officeDocument/2006/relationships/image" Target="../media/image1853.png"/><Relationship Id="rId527" Type="http://schemas.openxmlformats.org/officeDocument/2006/relationships/customXml" Target="../ink/ink2107.xml"/><Relationship Id="rId70" Type="http://schemas.openxmlformats.org/officeDocument/2006/relationships/image" Target="../media/image1826.png"/><Relationship Id="rId166" Type="http://schemas.openxmlformats.org/officeDocument/2006/relationships/image" Target="../media/image1874.png"/><Relationship Id="rId331" Type="http://schemas.openxmlformats.org/officeDocument/2006/relationships/customXml" Target="../ink/ink2009.xml"/><Relationship Id="rId373" Type="http://schemas.openxmlformats.org/officeDocument/2006/relationships/customXml" Target="../ink/ink2030.xml"/><Relationship Id="rId429" Type="http://schemas.openxmlformats.org/officeDocument/2006/relationships/customXml" Target="../ink/ink2058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960.xml"/><Relationship Id="rId440" Type="http://schemas.openxmlformats.org/officeDocument/2006/relationships/image" Target="../media/image2009.png"/><Relationship Id="rId28" Type="http://schemas.openxmlformats.org/officeDocument/2006/relationships/image" Target="../media/image1805.png"/><Relationship Id="rId275" Type="http://schemas.openxmlformats.org/officeDocument/2006/relationships/customXml" Target="../ink/ink1981.xml"/><Relationship Id="rId300" Type="http://schemas.openxmlformats.org/officeDocument/2006/relationships/image" Target="../media/image1939.png"/><Relationship Id="rId482" Type="http://schemas.openxmlformats.org/officeDocument/2006/relationships/image" Target="../media/image2030.png"/><Relationship Id="rId538" Type="http://schemas.openxmlformats.org/officeDocument/2006/relationships/image" Target="../media/image2058.png"/><Relationship Id="rId81" Type="http://schemas.openxmlformats.org/officeDocument/2006/relationships/customXml" Target="../ink/ink1884.xml"/><Relationship Id="rId135" Type="http://schemas.openxmlformats.org/officeDocument/2006/relationships/customXml" Target="../ink/ink1911.xml"/><Relationship Id="rId177" Type="http://schemas.openxmlformats.org/officeDocument/2006/relationships/customXml" Target="../ink/ink1932.xml"/><Relationship Id="rId342" Type="http://schemas.openxmlformats.org/officeDocument/2006/relationships/image" Target="../media/image1960.png"/><Relationship Id="rId384" Type="http://schemas.openxmlformats.org/officeDocument/2006/relationships/image" Target="../media/image1981.png"/><Relationship Id="rId202" Type="http://schemas.openxmlformats.org/officeDocument/2006/relationships/image" Target="../media/image1891.png"/><Relationship Id="rId244" Type="http://schemas.openxmlformats.org/officeDocument/2006/relationships/image" Target="../media/image1912.png"/><Relationship Id="rId39" Type="http://schemas.openxmlformats.org/officeDocument/2006/relationships/customXml" Target="../ink/ink1863.xml"/><Relationship Id="rId286" Type="http://schemas.openxmlformats.org/officeDocument/2006/relationships/image" Target="../media/image1932.png"/><Relationship Id="rId451" Type="http://schemas.openxmlformats.org/officeDocument/2006/relationships/customXml" Target="../ink/ink2069.xml"/><Relationship Id="rId493" Type="http://schemas.openxmlformats.org/officeDocument/2006/relationships/customXml" Target="../ink/ink2090.xml"/><Relationship Id="rId507" Type="http://schemas.openxmlformats.org/officeDocument/2006/relationships/customXml" Target="../ink/ink2097.xml"/><Relationship Id="rId549" Type="http://schemas.openxmlformats.org/officeDocument/2006/relationships/customXml" Target="../ink/ink2118.xml"/><Relationship Id="rId50" Type="http://schemas.openxmlformats.org/officeDocument/2006/relationships/image" Target="../media/image1816.png"/><Relationship Id="rId104" Type="http://schemas.openxmlformats.org/officeDocument/2006/relationships/image" Target="../media/image1843.png"/><Relationship Id="rId146" Type="http://schemas.openxmlformats.org/officeDocument/2006/relationships/image" Target="../media/image1864.png"/><Relationship Id="rId188" Type="http://schemas.openxmlformats.org/officeDocument/2006/relationships/image" Target="../media/image1884.png"/><Relationship Id="rId311" Type="http://schemas.openxmlformats.org/officeDocument/2006/relationships/customXml" Target="../ink/ink1999.xml"/><Relationship Id="rId353" Type="http://schemas.openxmlformats.org/officeDocument/2006/relationships/customXml" Target="../ink/ink2020.xml"/><Relationship Id="rId395" Type="http://schemas.openxmlformats.org/officeDocument/2006/relationships/customXml" Target="../ink/ink2041.xml"/><Relationship Id="rId409" Type="http://schemas.openxmlformats.org/officeDocument/2006/relationships/customXml" Target="../ink/ink2048.xml"/><Relationship Id="rId560" Type="http://schemas.openxmlformats.org/officeDocument/2006/relationships/image" Target="../media/image2069.png"/><Relationship Id="rId92" Type="http://schemas.openxmlformats.org/officeDocument/2006/relationships/image" Target="../media/image1837.png"/><Relationship Id="rId213" Type="http://schemas.openxmlformats.org/officeDocument/2006/relationships/customXml" Target="../ink/ink1950.xml"/><Relationship Id="rId420" Type="http://schemas.openxmlformats.org/officeDocument/2006/relationships/image" Target="../media/image1999.png"/><Relationship Id="rId255" Type="http://schemas.openxmlformats.org/officeDocument/2006/relationships/customXml" Target="../ink/ink1971.xml"/><Relationship Id="rId297" Type="http://schemas.openxmlformats.org/officeDocument/2006/relationships/customXml" Target="../ink/ink1992.xml"/><Relationship Id="rId462" Type="http://schemas.openxmlformats.org/officeDocument/2006/relationships/image" Target="../media/image2020.png"/><Relationship Id="rId518" Type="http://schemas.openxmlformats.org/officeDocument/2006/relationships/image" Target="../media/image2048.png"/><Relationship Id="rId115" Type="http://schemas.openxmlformats.org/officeDocument/2006/relationships/customXml" Target="../ink/ink1901.xml"/><Relationship Id="rId157" Type="http://schemas.openxmlformats.org/officeDocument/2006/relationships/customXml" Target="../ink/ink1922.xml"/><Relationship Id="rId322" Type="http://schemas.openxmlformats.org/officeDocument/2006/relationships/image" Target="../media/image1950.png"/><Relationship Id="rId364" Type="http://schemas.openxmlformats.org/officeDocument/2006/relationships/image" Target="../media/image1971.png"/><Relationship Id="rId61" Type="http://schemas.openxmlformats.org/officeDocument/2006/relationships/customXml" Target="../ink/ink1874.xml"/><Relationship Id="rId199" Type="http://schemas.openxmlformats.org/officeDocument/2006/relationships/customXml" Target="../ink/ink1943.xml"/><Relationship Id="rId19" Type="http://schemas.openxmlformats.org/officeDocument/2006/relationships/customXml" Target="../ink/ink1853.xml"/><Relationship Id="rId224" Type="http://schemas.openxmlformats.org/officeDocument/2006/relationships/image" Target="../media/image1902.png"/><Relationship Id="rId266" Type="http://schemas.openxmlformats.org/officeDocument/2006/relationships/image" Target="../media/image1923.png"/><Relationship Id="rId431" Type="http://schemas.openxmlformats.org/officeDocument/2006/relationships/customXml" Target="../ink/ink2059.xml"/><Relationship Id="rId473" Type="http://schemas.openxmlformats.org/officeDocument/2006/relationships/customXml" Target="../ink/ink2080.xml"/><Relationship Id="rId529" Type="http://schemas.openxmlformats.org/officeDocument/2006/relationships/customXml" Target="../ink/ink2108.xml"/><Relationship Id="rId30" Type="http://schemas.openxmlformats.org/officeDocument/2006/relationships/image" Target="../media/image1806.png"/><Relationship Id="rId126" Type="http://schemas.openxmlformats.org/officeDocument/2006/relationships/image" Target="../media/image1854.png"/><Relationship Id="rId168" Type="http://schemas.openxmlformats.org/officeDocument/2006/relationships/image" Target="../media/image1037.png"/><Relationship Id="rId333" Type="http://schemas.openxmlformats.org/officeDocument/2006/relationships/customXml" Target="../ink/ink2010.xml"/><Relationship Id="rId540" Type="http://schemas.openxmlformats.org/officeDocument/2006/relationships/image" Target="../media/image2059.png"/><Relationship Id="rId72" Type="http://schemas.openxmlformats.org/officeDocument/2006/relationships/image" Target="../media/image1827.png"/><Relationship Id="rId375" Type="http://schemas.openxmlformats.org/officeDocument/2006/relationships/customXml" Target="../ink/ink2031.xml"/><Relationship Id="rId3" Type="http://schemas.openxmlformats.org/officeDocument/2006/relationships/customXml" Target="../ink/ink1845.xml"/><Relationship Id="rId235" Type="http://schemas.openxmlformats.org/officeDocument/2006/relationships/customXml" Target="../ink/ink1961.xml"/><Relationship Id="rId277" Type="http://schemas.openxmlformats.org/officeDocument/2006/relationships/customXml" Target="../ink/ink1982.xml"/><Relationship Id="rId400" Type="http://schemas.openxmlformats.org/officeDocument/2006/relationships/image" Target="../media/image1989.png"/><Relationship Id="rId442" Type="http://schemas.openxmlformats.org/officeDocument/2006/relationships/image" Target="../media/image2010.png"/><Relationship Id="rId484" Type="http://schemas.openxmlformats.org/officeDocument/2006/relationships/image" Target="../media/image2031.png"/><Relationship Id="rId137" Type="http://schemas.openxmlformats.org/officeDocument/2006/relationships/customXml" Target="../ink/ink1912.xml"/><Relationship Id="rId302" Type="http://schemas.openxmlformats.org/officeDocument/2006/relationships/image" Target="../media/image1940.png"/><Relationship Id="rId344" Type="http://schemas.openxmlformats.org/officeDocument/2006/relationships/image" Target="../media/image1961.png"/><Relationship Id="rId41" Type="http://schemas.openxmlformats.org/officeDocument/2006/relationships/customXml" Target="../ink/ink1864.xml"/><Relationship Id="rId83" Type="http://schemas.openxmlformats.org/officeDocument/2006/relationships/customXml" Target="../ink/ink1885.xml"/><Relationship Id="rId179" Type="http://schemas.openxmlformats.org/officeDocument/2006/relationships/customXml" Target="../ink/ink1933.xml"/><Relationship Id="rId386" Type="http://schemas.openxmlformats.org/officeDocument/2006/relationships/image" Target="../media/image1982.png"/><Relationship Id="rId551" Type="http://schemas.openxmlformats.org/officeDocument/2006/relationships/customXml" Target="../ink/ink2119.xml"/><Relationship Id="rId190" Type="http://schemas.openxmlformats.org/officeDocument/2006/relationships/image" Target="../media/image1885.png"/><Relationship Id="rId204" Type="http://schemas.openxmlformats.org/officeDocument/2006/relationships/image" Target="../media/image1892.png"/><Relationship Id="rId246" Type="http://schemas.openxmlformats.org/officeDocument/2006/relationships/image" Target="../media/image1913.png"/><Relationship Id="rId288" Type="http://schemas.openxmlformats.org/officeDocument/2006/relationships/image" Target="../media/image1933.png"/><Relationship Id="rId411" Type="http://schemas.openxmlformats.org/officeDocument/2006/relationships/customXml" Target="../ink/ink2049.xml"/><Relationship Id="rId453" Type="http://schemas.openxmlformats.org/officeDocument/2006/relationships/customXml" Target="../ink/ink2070.xml"/><Relationship Id="rId509" Type="http://schemas.openxmlformats.org/officeDocument/2006/relationships/customXml" Target="../ink/ink2098.xml"/><Relationship Id="rId106" Type="http://schemas.openxmlformats.org/officeDocument/2006/relationships/image" Target="../media/image1844.png"/><Relationship Id="rId313" Type="http://schemas.openxmlformats.org/officeDocument/2006/relationships/customXml" Target="../ink/ink2000.xml"/><Relationship Id="rId495" Type="http://schemas.openxmlformats.org/officeDocument/2006/relationships/customXml" Target="../ink/ink2091.xml"/><Relationship Id="rId10" Type="http://schemas.openxmlformats.org/officeDocument/2006/relationships/image" Target="../media/image1796.png"/><Relationship Id="rId52" Type="http://schemas.openxmlformats.org/officeDocument/2006/relationships/image" Target="../media/image1817.png"/><Relationship Id="rId94" Type="http://schemas.openxmlformats.org/officeDocument/2006/relationships/image" Target="../media/image1838.png"/><Relationship Id="rId148" Type="http://schemas.openxmlformats.org/officeDocument/2006/relationships/image" Target="../media/image1865.png"/><Relationship Id="rId355" Type="http://schemas.openxmlformats.org/officeDocument/2006/relationships/customXml" Target="../ink/ink2021.xml"/><Relationship Id="rId397" Type="http://schemas.openxmlformats.org/officeDocument/2006/relationships/customXml" Target="../ink/ink2042.xml"/><Relationship Id="rId520" Type="http://schemas.openxmlformats.org/officeDocument/2006/relationships/image" Target="../media/image2049.png"/><Relationship Id="rId562" Type="http://schemas.openxmlformats.org/officeDocument/2006/relationships/image" Target="../media/image2070.png"/><Relationship Id="rId215" Type="http://schemas.openxmlformats.org/officeDocument/2006/relationships/customXml" Target="../ink/ink1951.xml"/><Relationship Id="rId257" Type="http://schemas.openxmlformats.org/officeDocument/2006/relationships/customXml" Target="../ink/ink1972.xml"/><Relationship Id="rId422" Type="http://schemas.openxmlformats.org/officeDocument/2006/relationships/image" Target="../media/image2000.png"/><Relationship Id="rId464" Type="http://schemas.openxmlformats.org/officeDocument/2006/relationships/image" Target="../media/image2021.png"/><Relationship Id="rId299" Type="http://schemas.openxmlformats.org/officeDocument/2006/relationships/customXml" Target="../ink/ink1993.xml"/><Relationship Id="rId63" Type="http://schemas.openxmlformats.org/officeDocument/2006/relationships/customXml" Target="../ink/ink1875.xml"/><Relationship Id="rId159" Type="http://schemas.openxmlformats.org/officeDocument/2006/relationships/customXml" Target="../ink/ink1923.xml"/><Relationship Id="rId366" Type="http://schemas.openxmlformats.org/officeDocument/2006/relationships/image" Target="../media/image1972.png"/><Relationship Id="rId226" Type="http://schemas.openxmlformats.org/officeDocument/2006/relationships/image" Target="../media/image1903.png"/><Relationship Id="rId433" Type="http://schemas.openxmlformats.org/officeDocument/2006/relationships/customXml" Target="../ink/ink2060.xml"/><Relationship Id="rId74" Type="http://schemas.openxmlformats.org/officeDocument/2006/relationships/image" Target="../media/image1828.png"/><Relationship Id="rId377" Type="http://schemas.openxmlformats.org/officeDocument/2006/relationships/customXml" Target="../ink/ink2032.xml"/><Relationship Id="rId500" Type="http://schemas.openxmlformats.org/officeDocument/2006/relationships/image" Target="../media/image2039.png"/><Relationship Id="rId5" Type="http://schemas.openxmlformats.org/officeDocument/2006/relationships/customXml" Target="../ink/ink1846.xml"/><Relationship Id="rId237" Type="http://schemas.openxmlformats.org/officeDocument/2006/relationships/customXml" Target="../ink/ink1962.xml"/><Relationship Id="rId444" Type="http://schemas.openxmlformats.org/officeDocument/2006/relationships/image" Target="../media/image2011.png"/><Relationship Id="rId290" Type="http://schemas.openxmlformats.org/officeDocument/2006/relationships/image" Target="../media/image1934.png"/><Relationship Id="rId304" Type="http://schemas.openxmlformats.org/officeDocument/2006/relationships/image" Target="../media/image1941.png"/><Relationship Id="rId388" Type="http://schemas.openxmlformats.org/officeDocument/2006/relationships/image" Target="../media/image1983.png"/><Relationship Id="rId511" Type="http://schemas.openxmlformats.org/officeDocument/2006/relationships/customXml" Target="../ink/ink2099.xml"/><Relationship Id="rId85" Type="http://schemas.openxmlformats.org/officeDocument/2006/relationships/customXml" Target="../ink/ink1886.xml"/><Relationship Id="rId150" Type="http://schemas.openxmlformats.org/officeDocument/2006/relationships/image" Target="../media/image1866.png"/><Relationship Id="rId248" Type="http://schemas.openxmlformats.org/officeDocument/2006/relationships/image" Target="../media/image1914.png"/><Relationship Id="rId455" Type="http://schemas.openxmlformats.org/officeDocument/2006/relationships/customXml" Target="../ink/ink2071.xml"/><Relationship Id="rId12" Type="http://schemas.openxmlformats.org/officeDocument/2006/relationships/image" Target="../media/image1797.png"/><Relationship Id="rId108" Type="http://schemas.openxmlformats.org/officeDocument/2006/relationships/image" Target="../media/image1845.png"/><Relationship Id="rId315" Type="http://schemas.openxmlformats.org/officeDocument/2006/relationships/customXml" Target="../ink/ink2001.xml"/><Relationship Id="rId522" Type="http://schemas.openxmlformats.org/officeDocument/2006/relationships/image" Target="../media/image2050.png"/><Relationship Id="rId96" Type="http://schemas.openxmlformats.org/officeDocument/2006/relationships/image" Target="../media/image1839.png"/><Relationship Id="rId161" Type="http://schemas.openxmlformats.org/officeDocument/2006/relationships/customXml" Target="../ink/ink1924.xml"/><Relationship Id="rId399" Type="http://schemas.openxmlformats.org/officeDocument/2006/relationships/customXml" Target="../ink/ink2043.xml"/><Relationship Id="rId259" Type="http://schemas.openxmlformats.org/officeDocument/2006/relationships/customXml" Target="../ink/ink1973.xml"/><Relationship Id="rId466" Type="http://schemas.openxmlformats.org/officeDocument/2006/relationships/image" Target="../media/image20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4.png"/><Relationship Id="rId13" Type="http://schemas.openxmlformats.org/officeDocument/2006/relationships/customXml" Target="../ink/ink2131.xml"/><Relationship Id="rId3" Type="http://schemas.openxmlformats.org/officeDocument/2006/relationships/customXml" Target="../ink/ink2126.xml"/><Relationship Id="rId7" Type="http://schemas.openxmlformats.org/officeDocument/2006/relationships/customXml" Target="../ink/ink2128.xml"/><Relationship Id="rId12" Type="http://schemas.openxmlformats.org/officeDocument/2006/relationships/image" Target="../media/image2076.png"/><Relationship Id="rId2" Type="http://schemas.openxmlformats.org/officeDocument/2006/relationships/image" Target="../media/image2071.png"/><Relationship Id="rId16" Type="http://schemas.openxmlformats.org/officeDocument/2006/relationships/image" Target="../media/image20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3.png"/><Relationship Id="rId11" Type="http://schemas.openxmlformats.org/officeDocument/2006/relationships/customXml" Target="../ink/ink2130.xml"/><Relationship Id="rId5" Type="http://schemas.openxmlformats.org/officeDocument/2006/relationships/customXml" Target="../ink/ink2127.xml"/><Relationship Id="rId15" Type="http://schemas.openxmlformats.org/officeDocument/2006/relationships/customXml" Target="../ink/ink2132.xml"/><Relationship Id="rId10" Type="http://schemas.openxmlformats.org/officeDocument/2006/relationships/image" Target="../media/image2075.png"/><Relationship Id="rId4" Type="http://schemas.openxmlformats.org/officeDocument/2006/relationships/image" Target="../media/image2072.png"/><Relationship Id="rId9" Type="http://schemas.openxmlformats.org/officeDocument/2006/relationships/customXml" Target="../ink/ink2129.xml"/><Relationship Id="rId14" Type="http://schemas.openxmlformats.org/officeDocument/2006/relationships/image" Target="../media/image20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2.png"/><Relationship Id="rId13" Type="http://schemas.openxmlformats.org/officeDocument/2006/relationships/customXml" Target="../ink/ink2138.xml"/><Relationship Id="rId18" Type="http://schemas.openxmlformats.org/officeDocument/2006/relationships/image" Target="../media/image2080.emf"/><Relationship Id="rId3" Type="http://schemas.openxmlformats.org/officeDocument/2006/relationships/customXml" Target="../ink/ink2133.xml"/><Relationship Id="rId7" Type="http://schemas.openxmlformats.org/officeDocument/2006/relationships/customXml" Target="../ink/ink2135.xml"/><Relationship Id="rId12" Type="http://schemas.openxmlformats.org/officeDocument/2006/relationships/image" Target="../media/image2084.png"/><Relationship Id="rId17" Type="http://schemas.openxmlformats.org/officeDocument/2006/relationships/customXml" Target="../ink/ink2140.xml"/><Relationship Id="rId2" Type="http://schemas.openxmlformats.org/officeDocument/2006/relationships/image" Target="../media/image2079.png"/><Relationship Id="rId16" Type="http://schemas.openxmlformats.org/officeDocument/2006/relationships/image" Target="../media/image20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1.png"/><Relationship Id="rId11" Type="http://schemas.openxmlformats.org/officeDocument/2006/relationships/customXml" Target="../ink/ink2137.xml"/><Relationship Id="rId5" Type="http://schemas.openxmlformats.org/officeDocument/2006/relationships/customXml" Target="../ink/ink2134.xml"/><Relationship Id="rId15" Type="http://schemas.openxmlformats.org/officeDocument/2006/relationships/customXml" Target="../ink/ink2139.xml"/><Relationship Id="rId10" Type="http://schemas.openxmlformats.org/officeDocument/2006/relationships/image" Target="../media/image2083.png"/><Relationship Id="rId4" Type="http://schemas.openxmlformats.org/officeDocument/2006/relationships/image" Target="../media/image2080.png"/><Relationship Id="rId9" Type="http://schemas.openxmlformats.org/officeDocument/2006/relationships/customXml" Target="../ink/ink2136.xml"/><Relationship Id="rId14" Type="http://schemas.openxmlformats.org/officeDocument/2006/relationships/image" Target="../media/image208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46.xml"/><Relationship Id="rId18" Type="http://schemas.openxmlformats.org/officeDocument/2006/relationships/image" Target="../media/image2095.png"/><Relationship Id="rId26" Type="http://schemas.openxmlformats.org/officeDocument/2006/relationships/image" Target="../media/image2099.png"/><Relationship Id="rId39" Type="http://schemas.openxmlformats.org/officeDocument/2006/relationships/customXml" Target="../ink/ink2159.xml"/><Relationship Id="rId21" Type="http://schemas.openxmlformats.org/officeDocument/2006/relationships/customXml" Target="../ink/ink2150.xml"/><Relationship Id="rId34" Type="http://schemas.openxmlformats.org/officeDocument/2006/relationships/image" Target="../media/image2103.png"/><Relationship Id="rId42" Type="http://schemas.openxmlformats.org/officeDocument/2006/relationships/image" Target="../media/image2107.png"/><Relationship Id="rId47" Type="http://schemas.openxmlformats.org/officeDocument/2006/relationships/customXml" Target="../ink/ink2163.xml"/><Relationship Id="rId50" Type="http://schemas.openxmlformats.org/officeDocument/2006/relationships/image" Target="../media/image2111.png"/><Relationship Id="rId55" Type="http://schemas.openxmlformats.org/officeDocument/2006/relationships/customXml" Target="../ink/ink2167.xml"/><Relationship Id="rId7" Type="http://schemas.openxmlformats.org/officeDocument/2006/relationships/customXml" Target="../ink/ink2143.xml"/><Relationship Id="rId2" Type="http://schemas.openxmlformats.org/officeDocument/2006/relationships/image" Target="../media/image2087.png"/><Relationship Id="rId16" Type="http://schemas.openxmlformats.org/officeDocument/2006/relationships/image" Target="../media/image2094.png"/><Relationship Id="rId29" Type="http://schemas.openxmlformats.org/officeDocument/2006/relationships/customXml" Target="../ink/ink2154.xml"/><Relationship Id="rId11" Type="http://schemas.openxmlformats.org/officeDocument/2006/relationships/customXml" Target="../ink/ink2145.xml"/><Relationship Id="rId24" Type="http://schemas.openxmlformats.org/officeDocument/2006/relationships/image" Target="../media/image2098.png"/><Relationship Id="rId32" Type="http://schemas.openxmlformats.org/officeDocument/2006/relationships/image" Target="../media/image2102.png"/><Relationship Id="rId37" Type="http://schemas.openxmlformats.org/officeDocument/2006/relationships/customXml" Target="../ink/ink2158.xml"/><Relationship Id="rId40" Type="http://schemas.openxmlformats.org/officeDocument/2006/relationships/image" Target="../media/image2106.png"/><Relationship Id="rId45" Type="http://schemas.openxmlformats.org/officeDocument/2006/relationships/customXml" Target="../ink/ink2162.xml"/><Relationship Id="rId53" Type="http://schemas.openxmlformats.org/officeDocument/2006/relationships/customXml" Target="../ink/ink2166.xml"/><Relationship Id="rId58" Type="http://schemas.openxmlformats.org/officeDocument/2006/relationships/image" Target="../media/image2088.emf"/><Relationship Id="rId5" Type="http://schemas.openxmlformats.org/officeDocument/2006/relationships/customXml" Target="../ink/ink2142.xml"/><Relationship Id="rId19" Type="http://schemas.openxmlformats.org/officeDocument/2006/relationships/customXml" Target="../ink/ink2149.xml"/><Relationship Id="rId4" Type="http://schemas.openxmlformats.org/officeDocument/2006/relationships/image" Target="../media/image2088.png"/><Relationship Id="rId9" Type="http://schemas.openxmlformats.org/officeDocument/2006/relationships/customXml" Target="../ink/ink2144.xml"/><Relationship Id="rId14" Type="http://schemas.openxmlformats.org/officeDocument/2006/relationships/image" Target="../media/image2093.png"/><Relationship Id="rId22" Type="http://schemas.openxmlformats.org/officeDocument/2006/relationships/image" Target="../media/image2097.png"/><Relationship Id="rId27" Type="http://schemas.openxmlformats.org/officeDocument/2006/relationships/customXml" Target="../ink/ink2153.xml"/><Relationship Id="rId30" Type="http://schemas.openxmlformats.org/officeDocument/2006/relationships/image" Target="../media/image2101.png"/><Relationship Id="rId35" Type="http://schemas.openxmlformats.org/officeDocument/2006/relationships/customXml" Target="../ink/ink2157.xml"/><Relationship Id="rId43" Type="http://schemas.openxmlformats.org/officeDocument/2006/relationships/customXml" Target="../ink/ink2161.xml"/><Relationship Id="rId48" Type="http://schemas.openxmlformats.org/officeDocument/2006/relationships/image" Target="../media/image2110.png"/><Relationship Id="rId56" Type="http://schemas.openxmlformats.org/officeDocument/2006/relationships/image" Target="../media/image2114.png"/><Relationship Id="rId8" Type="http://schemas.openxmlformats.org/officeDocument/2006/relationships/image" Target="../media/image2090.png"/><Relationship Id="rId51" Type="http://schemas.openxmlformats.org/officeDocument/2006/relationships/customXml" Target="../ink/ink2165.xml"/><Relationship Id="rId3" Type="http://schemas.openxmlformats.org/officeDocument/2006/relationships/customXml" Target="../ink/ink2141.xml"/><Relationship Id="rId12" Type="http://schemas.openxmlformats.org/officeDocument/2006/relationships/image" Target="../media/image2092.png"/><Relationship Id="rId17" Type="http://schemas.openxmlformats.org/officeDocument/2006/relationships/customXml" Target="../ink/ink2148.xml"/><Relationship Id="rId25" Type="http://schemas.openxmlformats.org/officeDocument/2006/relationships/customXml" Target="../ink/ink2152.xml"/><Relationship Id="rId33" Type="http://schemas.openxmlformats.org/officeDocument/2006/relationships/customXml" Target="../ink/ink2156.xml"/><Relationship Id="rId38" Type="http://schemas.openxmlformats.org/officeDocument/2006/relationships/image" Target="../media/image2105.png"/><Relationship Id="rId46" Type="http://schemas.openxmlformats.org/officeDocument/2006/relationships/image" Target="../media/image2109.png"/><Relationship Id="rId20" Type="http://schemas.openxmlformats.org/officeDocument/2006/relationships/image" Target="../media/image2096.png"/><Relationship Id="rId41" Type="http://schemas.openxmlformats.org/officeDocument/2006/relationships/customXml" Target="../ink/ink2160.xml"/><Relationship Id="rId54" Type="http://schemas.openxmlformats.org/officeDocument/2006/relationships/image" Target="../media/image2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9.png"/><Relationship Id="rId15" Type="http://schemas.openxmlformats.org/officeDocument/2006/relationships/customXml" Target="../ink/ink2147.xml"/><Relationship Id="rId23" Type="http://schemas.openxmlformats.org/officeDocument/2006/relationships/customXml" Target="../ink/ink2151.xml"/><Relationship Id="rId28" Type="http://schemas.openxmlformats.org/officeDocument/2006/relationships/image" Target="../media/image2100.png"/><Relationship Id="rId36" Type="http://schemas.openxmlformats.org/officeDocument/2006/relationships/image" Target="../media/image2104.png"/><Relationship Id="rId49" Type="http://schemas.openxmlformats.org/officeDocument/2006/relationships/customXml" Target="../ink/ink2164.xml"/><Relationship Id="rId57" Type="http://schemas.openxmlformats.org/officeDocument/2006/relationships/customXml" Target="../ink/ink2168.xml"/><Relationship Id="rId10" Type="http://schemas.openxmlformats.org/officeDocument/2006/relationships/image" Target="../media/image2091.png"/><Relationship Id="rId31" Type="http://schemas.openxmlformats.org/officeDocument/2006/relationships/customXml" Target="../ink/ink2155.xml"/><Relationship Id="rId44" Type="http://schemas.openxmlformats.org/officeDocument/2006/relationships/image" Target="../media/image2108.png"/><Relationship Id="rId52" Type="http://schemas.openxmlformats.org/officeDocument/2006/relationships/image" Target="../media/image2112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26.xml"/><Relationship Id="rId299" Type="http://schemas.openxmlformats.org/officeDocument/2006/relationships/image" Target="../media/image2260.png"/><Relationship Id="rId21" Type="http://schemas.openxmlformats.org/officeDocument/2006/relationships/customXml" Target="../ink/ink2178.xml"/><Relationship Id="rId63" Type="http://schemas.openxmlformats.org/officeDocument/2006/relationships/customXml" Target="../ink/ink2199.xml"/><Relationship Id="rId159" Type="http://schemas.openxmlformats.org/officeDocument/2006/relationships/customXml" Target="../ink/ink2247.xml"/><Relationship Id="rId324" Type="http://schemas.openxmlformats.org/officeDocument/2006/relationships/customXml" Target="../ink/ink2330.xml"/><Relationship Id="rId366" Type="http://schemas.openxmlformats.org/officeDocument/2006/relationships/customXml" Target="../ink/ink2351.xml"/><Relationship Id="rId170" Type="http://schemas.openxmlformats.org/officeDocument/2006/relationships/image" Target="../media/image2196.png"/><Relationship Id="rId226" Type="http://schemas.openxmlformats.org/officeDocument/2006/relationships/image" Target="../media/image2224.png"/><Relationship Id="rId433" Type="http://schemas.openxmlformats.org/officeDocument/2006/relationships/image" Target="../media/image2327.png"/><Relationship Id="rId268" Type="http://schemas.openxmlformats.org/officeDocument/2006/relationships/image" Target="../media/image2245.png"/><Relationship Id="rId32" Type="http://schemas.openxmlformats.org/officeDocument/2006/relationships/image" Target="../media/image2127.png"/><Relationship Id="rId74" Type="http://schemas.openxmlformats.org/officeDocument/2006/relationships/image" Target="../media/image2148.png"/><Relationship Id="rId128" Type="http://schemas.openxmlformats.org/officeDocument/2006/relationships/image" Target="../media/image2175.png"/><Relationship Id="rId335" Type="http://schemas.openxmlformats.org/officeDocument/2006/relationships/image" Target="../media/image2278.png"/><Relationship Id="rId377" Type="http://schemas.openxmlformats.org/officeDocument/2006/relationships/image" Target="../media/image2299.png"/><Relationship Id="rId5" Type="http://schemas.openxmlformats.org/officeDocument/2006/relationships/customXml" Target="../ink/ink2170.xml"/><Relationship Id="rId181" Type="http://schemas.openxmlformats.org/officeDocument/2006/relationships/customXml" Target="../ink/ink2258.xml"/><Relationship Id="rId237" Type="http://schemas.openxmlformats.org/officeDocument/2006/relationships/customXml" Target="../ink/ink2286.xml"/><Relationship Id="rId402" Type="http://schemas.openxmlformats.org/officeDocument/2006/relationships/customXml" Target="../ink/ink2369.xml"/><Relationship Id="rId279" Type="http://schemas.openxmlformats.org/officeDocument/2006/relationships/image" Target="../media/image2250.png"/><Relationship Id="rId444" Type="http://schemas.openxmlformats.org/officeDocument/2006/relationships/customXml" Target="../ink/ink2390.xml"/><Relationship Id="rId43" Type="http://schemas.openxmlformats.org/officeDocument/2006/relationships/customXml" Target="../ink/ink2189.xml"/><Relationship Id="rId139" Type="http://schemas.openxmlformats.org/officeDocument/2006/relationships/customXml" Target="../ink/ink2237.xml"/><Relationship Id="rId290" Type="http://schemas.openxmlformats.org/officeDocument/2006/relationships/customXml" Target="../ink/ink2313.xml"/><Relationship Id="rId304" Type="http://schemas.openxmlformats.org/officeDocument/2006/relationships/customXml" Target="../ink/ink2320.xml"/><Relationship Id="rId346" Type="http://schemas.openxmlformats.org/officeDocument/2006/relationships/customXml" Target="../ink/ink2341.xml"/><Relationship Id="rId388" Type="http://schemas.openxmlformats.org/officeDocument/2006/relationships/customXml" Target="../ink/ink2362.xml"/><Relationship Id="rId85" Type="http://schemas.openxmlformats.org/officeDocument/2006/relationships/customXml" Target="../ink/ink2210.xml"/><Relationship Id="rId150" Type="http://schemas.openxmlformats.org/officeDocument/2006/relationships/image" Target="../media/image2186.png"/><Relationship Id="rId192" Type="http://schemas.openxmlformats.org/officeDocument/2006/relationships/image" Target="../media/image2207.png"/><Relationship Id="rId206" Type="http://schemas.openxmlformats.org/officeDocument/2006/relationships/image" Target="../media/image2214.png"/><Relationship Id="rId413" Type="http://schemas.openxmlformats.org/officeDocument/2006/relationships/image" Target="../media/image2317.png"/><Relationship Id="rId248" Type="http://schemas.openxmlformats.org/officeDocument/2006/relationships/image" Target="../media/image2235.png"/><Relationship Id="rId455" Type="http://schemas.openxmlformats.org/officeDocument/2006/relationships/image" Target="../media/image2338.png"/><Relationship Id="rId12" Type="http://schemas.openxmlformats.org/officeDocument/2006/relationships/image" Target="../media/image2118.png"/><Relationship Id="rId108" Type="http://schemas.openxmlformats.org/officeDocument/2006/relationships/image" Target="../media/image2165.png"/><Relationship Id="rId315" Type="http://schemas.openxmlformats.org/officeDocument/2006/relationships/image" Target="../media/image2268.png"/><Relationship Id="rId357" Type="http://schemas.openxmlformats.org/officeDocument/2006/relationships/image" Target="../media/image2289.png"/><Relationship Id="rId54" Type="http://schemas.openxmlformats.org/officeDocument/2006/relationships/image" Target="../media/image2138.png"/><Relationship Id="rId96" Type="http://schemas.openxmlformats.org/officeDocument/2006/relationships/image" Target="../media/image2159.png"/><Relationship Id="rId161" Type="http://schemas.openxmlformats.org/officeDocument/2006/relationships/customXml" Target="../ink/ink2248.xml"/><Relationship Id="rId217" Type="http://schemas.openxmlformats.org/officeDocument/2006/relationships/customXml" Target="../ink/ink2276.xml"/><Relationship Id="rId399" Type="http://schemas.openxmlformats.org/officeDocument/2006/relationships/image" Target="../media/image2310.png"/><Relationship Id="rId259" Type="http://schemas.openxmlformats.org/officeDocument/2006/relationships/customXml" Target="../ink/ink2297.xml"/><Relationship Id="rId424" Type="http://schemas.openxmlformats.org/officeDocument/2006/relationships/customXml" Target="../ink/ink2380.xml"/><Relationship Id="rId23" Type="http://schemas.openxmlformats.org/officeDocument/2006/relationships/customXml" Target="../ink/ink2179.xml"/><Relationship Id="rId119" Type="http://schemas.openxmlformats.org/officeDocument/2006/relationships/customXml" Target="../ink/ink2227.xml"/><Relationship Id="rId270" Type="http://schemas.openxmlformats.org/officeDocument/2006/relationships/image" Target="../media/image2246.png"/><Relationship Id="rId326" Type="http://schemas.openxmlformats.org/officeDocument/2006/relationships/customXml" Target="../ink/ink2331.xml"/><Relationship Id="rId65" Type="http://schemas.openxmlformats.org/officeDocument/2006/relationships/customXml" Target="../ink/ink2200.xml"/><Relationship Id="rId130" Type="http://schemas.openxmlformats.org/officeDocument/2006/relationships/image" Target="../media/image2176.png"/><Relationship Id="rId368" Type="http://schemas.openxmlformats.org/officeDocument/2006/relationships/customXml" Target="../ink/ink2352.xml"/><Relationship Id="rId172" Type="http://schemas.openxmlformats.org/officeDocument/2006/relationships/image" Target="../media/image2197.png"/><Relationship Id="rId228" Type="http://schemas.openxmlformats.org/officeDocument/2006/relationships/image" Target="../media/image2225.png"/><Relationship Id="rId435" Type="http://schemas.openxmlformats.org/officeDocument/2006/relationships/image" Target="../media/image2328.png"/><Relationship Id="rId281" Type="http://schemas.openxmlformats.org/officeDocument/2006/relationships/image" Target="../media/image2251.png"/><Relationship Id="rId337" Type="http://schemas.openxmlformats.org/officeDocument/2006/relationships/image" Target="../media/image2279.png"/><Relationship Id="rId34" Type="http://schemas.openxmlformats.org/officeDocument/2006/relationships/image" Target="../media/image2128.png"/><Relationship Id="rId76" Type="http://schemas.openxmlformats.org/officeDocument/2006/relationships/image" Target="../media/image2149.png"/><Relationship Id="rId141" Type="http://schemas.openxmlformats.org/officeDocument/2006/relationships/customXml" Target="../ink/ink2238.xml"/><Relationship Id="rId379" Type="http://schemas.openxmlformats.org/officeDocument/2006/relationships/image" Target="../media/image2300.png"/><Relationship Id="rId7" Type="http://schemas.openxmlformats.org/officeDocument/2006/relationships/customXml" Target="../ink/ink2171.xml"/><Relationship Id="rId183" Type="http://schemas.openxmlformats.org/officeDocument/2006/relationships/customXml" Target="../ink/ink2259.xml"/><Relationship Id="rId239" Type="http://schemas.openxmlformats.org/officeDocument/2006/relationships/customXml" Target="../ink/ink2287.xml"/><Relationship Id="rId390" Type="http://schemas.openxmlformats.org/officeDocument/2006/relationships/customXml" Target="../ink/ink2363.xml"/><Relationship Id="rId404" Type="http://schemas.openxmlformats.org/officeDocument/2006/relationships/customXml" Target="../ink/ink2370.xml"/><Relationship Id="rId446" Type="http://schemas.openxmlformats.org/officeDocument/2006/relationships/customXml" Target="../ink/ink2391.xml"/><Relationship Id="rId250" Type="http://schemas.openxmlformats.org/officeDocument/2006/relationships/image" Target="../media/image2236.png"/><Relationship Id="rId292" Type="http://schemas.openxmlformats.org/officeDocument/2006/relationships/customXml" Target="../ink/ink2314.xml"/><Relationship Id="rId306" Type="http://schemas.openxmlformats.org/officeDocument/2006/relationships/customXml" Target="../ink/ink2321.xml"/><Relationship Id="rId45" Type="http://schemas.openxmlformats.org/officeDocument/2006/relationships/customXml" Target="../ink/ink2190.xml"/><Relationship Id="rId87" Type="http://schemas.openxmlformats.org/officeDocument/2006/relationships/customXml" Target="../ink/ink2211.xml"/><Relationship Id="rId110" Type="http://schemas.openxmlformats.org/officeDocument/2006/relationships/image" Target="../media/image2166.png"/><Relationship Id="rId348" Type="http://schemas.openxmlformats.org/officeDocument/2006/relationships/customXml" Target="../ink/ink2342.xml"/><Relationship Id="rId152" Type="http://schemas.openxmlformats.org/officeDocument/2006/relationships/image" Target="../media/image2187.png"/><Relationship Id="rId194" Type="http://schemas.openxmlformats.org/officeDocument/2006/relationships/image" Target="../media/image2208.png"/><Relationship Id="rId208" Type="http://schemas.openxmlformats.org/officeDocument/2006/relationships/image" Target="../media/image2215.png"/><Relationship Id="rId415" Type="http://schemas.openxmlformats.org/officeDocument/2006/relationships/image" Target="../media/image2318.png"/><Relationship Id="rId261" Type="http://schemas.openxmlformats.org/officeDocument/2006/relationships/customXml" Target="../ink/ink2298.xml"/><Relationship Id="rId14" Type="http://schemas.openxmlformats.org/officeDocument/2006/relationships/image" Target="../media/image2119.png"/><Relationship Id="rId56" Type="http://schemas.openxmlformats.org/officeDocument/2006/relationships/image" Target="../media/image2139.png"/><Relationship Id="rId317" Type="http://schemas.openxmlformats.org/officeDocument/2006/relationships/image" Target="../media/image2269.png"/><Relationship Id="rId359" Type="http://schemas.openxmlformats.org/officeDocument/2006/relationships/image" Target="../media/image2290.png"/><Relationship Id="rId98" Type="http://schemas.openxmlformats.org/officeDocument/2006/relationships/image" Target="../media/image2160.png"/><Relationship Id="rId121" Type="http://schemas.openxmlformats.org/officeDocument/2006/relationships/customXml" Target="../ink/ink2228.xml"/><Relationship Id="rId163" Type="http://schemas.openxmlformats.org/officeDocument/2006/relationships/customXml" Target="../ink/ink2249.xml"/><Relationship Id="rId219" Type="http://schemas.openxmlformats.org/officeDocument/2006/relationships/customXml" Target="../ink/ink2277.xml"/><Relationship Id="rId370" Type="http://schemas.openxmlformats.org/officeDocument/2006/relationships/customXml" Target="../ink/ink2353.xml"/><Relationship Id="rId426" Type="http://schemas.openxmlformats.org/officeDocument/2006/relationships/customXml" Target="../ink/ink2381.xml"/><Relationship Id="rId230" Type="http://schemas.openxmlformats.org/officeDocument/2006/relationships/image" Target="../media/image2226.png"/><Relationship Id="rId25" Type="http://schemas.openxmlformats.org/officeDocument/2006/relationships/customXml" Target="../ink/ink2180.xml"/><Relationship Id="rId67" Type="http://schemas.openxmlformats.org/officeDocument/2006/relationships/customXml" Target="../ink/ink2201.xml"/><Relationship Id="rId272" Type="http://schemas.openxmlformats.org/officeDocument/2006/relationships/customXml" Target="../ink/ink2304.xml"/><Relationship Id="rId328" Type="http://schemas.openxmlformats.org/officeDocument/2006/relationships/customXml" Target="../ink/ink2332.xml"/><Relationship Id="rId132" Type="http://schemas.openxmlformats.org/officeDocument/2006/relationships/image" Target="../media/image2177.png"/><Relationship Id="rId174" Type="http://schemas.openxmlformats.org/officeDocument/2006/relationships/image" Target="../media/image2198.png"/><Relationship Id="rId381" Type="http://schemas.openxmlformats.org/officeDocument/2006/relationships/image" Target="../media/image2301.png"/><Relationship Id="rId241" Type="http://schemas.openxmlformats.org/officeDocument/2006/relationships/customXml" Target="../ink/ink2288.xml"/><Relationship Id="rId437" Type="http://schemas.openxmlformats.org/officeDocument/2006/relationships/image" Target="../media/image2329.png"/><Relationship Id="rId36" Type="http://schemas.openxmlformats.org/officeDocument/2006/relationships/image" Target="../media/image2129.png"/><Relationship Id="rId283" Type="http://schemas.openxmlformats.org/officeDocument/2006/relationships/image" Target="../media/image2252.png"/><Relationship Id="rId339" Type="http://schemas.openxmlformats.org/officeDocument/2006/relationships/image" Target="../media/image2280.png"/><Relationship Id="rId78" Type="http://schemas.openxmlformats.org/officeDocument/2006/relationships/image" Target="../media/image2150.png"/><Relationship Id="rId101" Type="http://schemas.openxmlformats.org/officeDocument/2006/relationships/customXml" Target="../ink/ink2218.xml"/><Relationship Id="rId143" Type="http://schemas.openxmlformats.org/officeDocument/2006/relationships/customXml" Target="../ink/ink2239.xml"/><Relationship Id="rId185" Type="http://schemas.openxmlformats.org/officeDocument/2006/relationships/customXml" Target="../ink/ink2260.xml"/><Relationship Id="rId350" Type="http://schemas.openxmlformats.org/officeDocument/2006/relationships/customXml" Target="../ink/ink2343.xml"/><Relationship Id="rId406" Type="http://schemas.openxmlformats.org/officeDocument/2006/relationships/customXml" Target="../ink/ink2371.xml"/><Relationship Id="rId9" Type="http://schemas.openxmlformats.org/officeDocument/2006/relationships/customXml" Target="../ink/ink2172.xml"/><Relationship Id="rId210" Type="http://schemas.openxmlformats.org/officeDocument/2006/relationships/image" Target="../media/image2216.png"/><Relationship Id="rId392" Type="http://schemas.openxmlformats.org/officeDocument/2006/relationships/customXml" Target="../ink/ink2364.xml"/><Relationship Id="rId448" Type="http://schemas.openxmlformats.org/officeDocument/2006/relationships/customXml" Target="../ink/ink2392.xml"/><Relationship Id="rId252" Type="http://schemas.openxmlformats.org/officeDocument/2006/relationships/image" Target="../media/image2237.png"/><Relationship Id="rId294" Type="http://schemas.openxmlformats.org/officeDocument/2006/relationships/customXml" Target="../ink/ink2315.xml"/><Relationship Id="rId308" Type="http://schemas.openxmlformats.org/officeDocument/2006/relationships/customXml" Target="../ink/ink2322.xml"/><Relationship Id="rId47" Type="http://schemas.openxmlformats.org/officeDocument/2006/relationships/customXml" Target="../ink/ink2191.xml"/><Relationship Id="rId89" Type="http://schemas.openxmlformats.org/officeDocument/2006/relationships/customXml" Target="../ink/ink2212.xml"/><Relationship Id="rId112" Type="http://schemas.openxmlformats.org/officeDocument/2006/relationships/image" Target="../media/image2167.png"/><Relationship Id="rId154" Type="http://schemas.openxmlformats.org/officeDocument/2006/relationships/image" Target="../media/image2188.png"/><Relationship Id="rId361" Type="http://schemas.openxmlformats.org/officeDocument/2006/relationships/image" Target="../media/image2291.png"/><Relationship Id="rId196" Type="http://schemas.openxmlformats.org/officeDocument/2006/relationships/image" Target="../media/image2209.png"/><Relationship Id="rId417" Type="http://schemas.openxmlformats.org/officeDocument/2006/relationships/image" Target="../media/image2319.png"/><Relationship Id="rId16" Type="http://schemas.openxmlformats.org/officeDocument/2006/relationships/image" Target="../media/image2120.png"/><Relationship Id="rId221" Type="http://schemas.openxmlformats.org/officeDocument/2006/relationships/customXml" Target="../ink/ink2278.xml"/><Relationship Id="rId263" Type="http://schemas.openxmlformats.org/officeDocument/2006/relationships/customXml" Target="../ink/ink2299.xml"/><Relationship Id="rId319" Type="http://schemas.openxmlformats.org/officeDocument/2006/relationships/image" Target="../media/image2270.png"/><Relationship Id="rId58" Type="http://schemas.openxmlformats.org/officeDocument/2006/relationships/image" Target="../media/image2140.png"/><Relationship Id="rId123" Type="http://schemas.openxmlformats.org/officeDocument/2006/relationships/customXml" Target="../ink/ink2229.xml"/><Relationship Id="rId330" Type="http://schemas.openxmlformats.org/officeDocument/2006/relationships/customXml" Target="../ink/ink2333.xml"/><Relationship Id="rId165" Type="http://schemas.openxmlformats.org/officeDocument/2006/relationships/customXml" Target="../ink/ink2250.xml"/><Relationship Id="rId372" Type="http://schemas.openxmlformats.org/officeDocument/2006/relationships/customXml" Target="../ink/ink2354.xml"/><Relationship Id="rId428" Type="http://schemas.openxmlformats.org/officeDocument/2006/relationships/customXml" Target="../ink/ink2382.xml"/><Relationship Id="rId232" Type="http://schemas.openxmlformats.org/officeDocument/2006/relationships/image" Target="../media/image2227.png"/><Relationship Id="rId274" Type="http://schemas.openxmlformats.org/officeDocument/2006/relationships/customXml" Target="../ink/ink2305.xml"/><Relationship Id="rId27" Type="http://schemas.openxmlformats.org/officeDocument/2006/relationships/customXml" Target="../ink/ink2181.xml"/><Relationship Id="rId69" Type="http://schemas.openxmlformats.org/officeDocument/2006/relationships/customXml" Target="../ink/ink2202.xml"/><Relationship Id="rId134" Type="http://schemas.openxmlformats.org/officeDocument/2006/relationships/image" Target="../media/image2178.png"/><Relationship Id="rId80" Type="http://schemas.openxmlformats.org/officeDocument/2006/relationships/image" Target="../media/image2151.png"/><Relationship Id="rId176" Type="http://schemas.openxmlformats.org/officeDocument/2006/relationships/image" Target="../media/image2199.png"/><Relationship Id="rId341" Type="http://schemas.openxmlformats.org/officeDocument/2006/relationships/image" Target="../media/image2281.png"/><Relationship Id="rId383" Type="http://schemas.openxmlformats.org/officeDocument/2006/relationships/image" Target="../media/image2302.png"/><Relationship Id="rId439" Type="http://schemas.openxmlformats.org/officeDocument/2006/relationships/image" Target="../media/image2330.png"/><Relationship Id="rId201" Type="http://schemas.openxmlformats.org/officeDocument/2006/relationships/customXml" Target="../ink/ink2268.xml"/><Relationship Id="rId243" Type="http://schemas.openxmlformats.org/officeDocument/2006/relationships/customXml" Target="../ink/ink2289.xml"/><Relationship Id="rId285" Type="http://schemas.openxmlformats.org/officeDocument/2006/relationships/image" Target="../media/image2253.png"/><Relationship Id="rId450" Type="http://schemas.openxmlformats.org/officeDocument/2006/relationships/customXml" Target="../ink/ink2393.xml"/><Relationship Id="rId38" Type="http://schemas.openxmlformats.org/officeDocument/2006/relationships/image" Target="../media/image2130.png"/><Relationship Id="rId103" Type="http://schemas.openxmlformats.org/officeDocument/2006/relationships/customXml" Target="../ink/ink2219.xml"/><Relationship Id="rId310" Type="http://schemas.openxmlformats.org/officeDocument/2006/relationships/customXml" Target="../ink/ink2323.xml"/><Relationship Id="rId91" Type="http://schemas.openxmlformats.org/officeDocument/2006/relationships/customXml" Target="../ink/ink2213.xml"/><Relationship Id="rId145" Type="http://schemas.openxmlformats.org/officeDocument/2006/relationships/customXml" Target="../ink/ink2240.xml"/><Relationship Id="rId187" Type="http://schemas.openxmlformats.org/officeDocument/2006/relationships/customXml" Target="../ink/ink2261.xml"/><Relationship Id="rId352" Type="http://schemas.openxmlformats.org/officeDocument/2006/relationships/customXml" Target="../ink/ink2344.xml"/><Relationship Id="rId394" Type="http://schemas.openxmlformats.org/officeDocument/2006/relationships/customXml" Target="../ink/ink2365.xml"/><Relationship Id="rId408" Type="http://schemas.openxmlformats.org/officeDocument/2006/relationships/customXml" Target="../ink/ink2372.xml"/><Relationship Id="rId212" Type="http://schemas.openxmlformats.org/officeDocument/2006/relationships/image" Target="../media/image2217.png"/><Relationship Id="rId254" Type="http://schemas.openxmlformats.org/officeDocument/2006/relationships/image" Target="../media/image2238.png"/><Relationship Id="rId49" Type="http://schemas.openxmlformats.org/officeDocument/2006/relationships/customXml" Target="../ink/ink2192.xml"/><Relationship Id="rId114" Type="http://schemas.openxmlformats.org/officeDocument/2006/relationships/image" Target="../media/image2168.png"/><Relationship Id="rId296" Type="http://schemas.openxmlformats.org/officeDocument/2006/relationships/customXml" Target="../ink/ink2316.xml"/><Relationship Id="rId60" Type="http://schemas.openxmlformats.org/officeDocument/2006/relationships/image" Target="../media/image2141.png"/><Relationship Id="rId156" Type="http://schemas.openxmlformats.org/officeDocument/2006/relationships/image" Target="../media/image2189.png"/><Relationship Id="rId198" Type="http://schemas.openxmlformats.org/officeDocument/2006/relationships/image" Target="../media/image2210.png"/><Relationship Id="rId321" Type="http://schemas.openxmlformats.org/officeDocument/2006/relationships/image" Target="../media/image2271.png"/><Relationship Id="rId363" Type="http://schemas.openxmlformats.org/officeDocument/2006/relationships/image" Target="../media/image2292.png"/><Relationship Id="rId419" Type="http://schemas.openxmlformats.org/officeDocument/2006/relationships/image" Target="../media/image2320.png"/><Relationship Id="rId223" Type="http://schemas.openxmlformats.org/officeDocument/2006/relationships/customXml" Target="../ink/ink2279.xml"/><Relationship Id="rId430" Type="http://schemas.openxmlformats.org/officeDocument/2006/relationships/customXml" Target="../ink/ink2383.xml"/><Relationship Id="rId18" Type="http://schemas.openxmlformats.org/officeDocument/2006/relationships/image" Target="../media/image2121.png"/><Relationship Id="rId265" Type="http://schemas.openxmlformats.org/officeDocument/2006/relationships/customXml" Target="../ink/ink2300.xml"/><Relationship Id="rId125" Type="http://schemas.openxmlformats.org/officeDocument/2006/relationships/customXml" Target="../ink/ink2230.xml"/><Relationship Id="rId167" Type="http://schemas.openxmlformats.org/officeDocument/2006/relationships/customXml" Target="../ink/ink2251.xml"/><Relationship Id="rId332" Type="http://schemas.openxmlformats.org/officeDocument/2006/relationships/customXml" Target="../ink/ink2334.xml"/><Relationship Id="rId374" Type="http://schemas.openxmlformats.org/officeDocument/2006/relationships/customXml" Target="../ink/ink2355.xml"/><Relationship Id="rId71" Type="http://schemas.openxmlformats.org/officeDocument/2006/relationships/customXml" Target="../ink/ink2203.xml"/><Relationship Id="rId92" Type="http://schemas.openxmlformats.org/officeDocument/2006/relationships/image" Target="../media/image2157.png"/><Relationship Id="rId213" Type="http://schemas.openxmlformats.org/officeDocument/2006/relationships/customXml" Target="../ink/ink2274.xml"/><Relationship Id="rId234" Type="http://schemas.openxmlformats.org/officeDocument/2006/relationships/image" Target="../media/image2228.png"/><Relationship Id="rId420" Type="http://schemas.openxmlformats.org/officeDocument/2006/relationships/customXml" Target="../ink/ink2378.xml"/><Relationship Id="rId2" Type="http://schemas.openxmlformats.org/officeDocument/2006/relationships/image" Target="../media/image2087.png"/><Relationship Id="rId29" Type="http://schemas.openxmlformats.org/officeDocument/2006/relationships/customXml" Target="../ink/ink2182.xml"/><Relationship Id="rId255" Type="http://schemas.openxmlformats.org/officeDocument/2006/relationships/customXml" Target="../ink/ink2295.xml"/><Relationship Id="rId276" Type="http://schemas.openxmlformats.org/officeDocument/2006/relationships/customXml" Target="../ink/ink2306.xml"/><Relationship Id="rId297" Type="http://schemas.openxmlformats.org/officeDocument/2006/relationships/image" Target="../media/image2259.png"/><Relationship Id="rId441" Type="http://schemas.openxmlformats.org/officeDocument/2006/relationships/image" Target="../media/image2331.png"/><Relationship Id="rId40" Type="http://schemas.openxmlformats.org/officeDocument/2006/relationships/image" Target="../media/image2131.png"/><Relationship Id="rId115" Type="http://schemas.openxmlformats.org/officeDocument/2006/relationships/customXml" Target="../ink/ink2225.xml"/><Relationship Id="rId136" Type="http://schemas.openxmlformats.org/officeDocument/2006/relationships/image" Target="../media/image2179.png"/><Relationship Id="rId157" Type="http://schemas.openxmlformats.org/officeDocument/2006/relationships/customXml" Target="../ink/ink2246.xml"/><Relationship Id="rId178" Type="http://schemas.openxmlformats.org/officeDocument/2006/relationships/image" Target="../media/image2200.png"/><Relationship Id="rId301" Type="http://schemas.openxmlformats.org/officeDocument/2006/relationships/image" Target="../media/image2261.png"/><Relationship Id="rId322" Type="http://schemas.openxmlformats.org/officeDocument/2006/relationships/customXml" Target="../ink/ink2329.xml"/><Relationship Id="rId343" Type="http://schemas.openxmlformats.org/officeDocument/2006/relationships/image" Target="../media/image2282.png"/><Relationship Id="rId364" Type="http://schemas.openxmlformats.org/officeDocument/2006/relationships/customXml" Target="../ink/ink2350.xml"/><Relationship Id="rId61" Type="http://schemas.openxmlformats.org/officeDocument/2006/relationships/customXml" Target="../ink/ink2198.xml"/><Relationship Id="rId82" Type="http://schemas.openxmlformats.org/officeDocument/2006/relationships/image" Target="../media/image2152.png"/><Relationship Id="rId199" Type="http://schemas.openxmlformats.org/officeDocument/2006/relationships/customXml" Target="../ink/ink2267.xml"/><Relationship Id="rId203" Type="http://schemas.openxmlformats.org/officeDocument/2006/relationships/customXml" Target="../ink/ink2269.xml"/><Relationship Id="rId385" Type="http://schemas.openxmlformats.org/officeDocument/2006/relationships/image" Target="../media/image2303.png"/><Relationship Id="rId19" Type="http://schemas.openxmlformats.org/officeDocument/2006/relationships/customXml" Target="../ink/ink2177.xml"/><Relationship Id="rId224" Type="http://schemas.openxmlformats.org/officeDocument/2006/relationships/image" Target="../media/image2223.png"/><Relationship Id="rId245" Type="http://schemas.openxmlformats.org/officeDocument/2006/relationships/customXml" Target="../ink/ink2290.xml"/><Relationship Id="rId266" Type="http://schemas.openxmlformats.org/officeDocument/2006/relationships/image" Target="../media/image2244.png"/><Relationship Id="rId287" Type="http://schemas.openxmlformats.org/officeDocument/2006/relationships/image" Target="../media/image2254.png"/><Relationship Id="rId410" Type="http://schemas.openxmlformats.org/officeDocument/2006/relationships/customXml" Target="../ink/ink2373.xml"/><Relationship Id="rId431" Type="http://schemas.openxmlformats.org/officeDocument/2006/relationships/image" Target="../media/image2326.png"/><Relationship Id="rId452" Type="http://schemas.openxmlformats.org/officeDocument/2006/relationships/customXml" Target="../ink/ink2394.xml"/><Relationship Id="rId30" Type="http://schemas.openxmlformats.org/officeDocument/2006/relationships/image" Target="../media/image2126.png"/><Relationship Id="rId105" Type="http://schemas.openxmlformats.org/officeDocument/2006/relationships/customXml" Target="../ink/ink2220.xml"/><Relationship Id="rId126" Type="http://schemas.openxmlformats.org/officeDocument/2006/relationships/image" Target="../media/image2174.png"/><Relationship Id="rId147" Type="http://schemas.openxmlformats.org/officeDocument/2006/relationships/customXml" Target="../ink/ink2241.xml"/><Relationship Id="rId168" Type="http://schemas.openxmlformats.org/officeDocument/2006/relationships/image" Target="../media/image2195.png"/><Relationship Id="rId312" Type="http://schemas.openxmlformats.org/officeDocument/2006/relationships/customXml" Target="../ink/ink2324.xml"/><Relationship Id="rId333" Type="http://schemas.openxmlformats.org/officeDocument/2006/relationships/image" Target="../media/image2277.png"/><Relationship Id="rId354" Type="http://schemas.openxmlformats.org/officeDocument/2006/relationships/customXml" Target="../ink/ink2345.xml"/><Relationship Id="rId51" Type="http://schemas.openxmlformats.org/officeDocument/2006/relationships/customXml" Target="../ink/ink2193.xml"/><Relationship Id="rId72" Type="http://schemas.openxmlformats.org/officeDocument/2006/relationships/image" Target="../media/image2147.png"/><Relationship Id="rId93" Type="http://schemas.openxmlformats.org/officeDocument/2006/relationships/customXml" Target="../ink/ink2214.xml"/><Relationship Id="rId189" Type="http://schemas.openxmlformats.org/officeDocument/2006/relationships/customXml" Target="../ink/ink2262.xml"/><Relationship Id="rId375" Type="http://schemas.openxmlformats.org/officeDocument/2006/relationships/image" Target="../media/image2298.png"/><Relationship Id="rId396" Type="http://schemas.openxmlformats.org/officeDocument/2006/relationships/customXml" Target="../ink/ink2366.xml"/><Relationship Id="rId3" Type="http://schemas.openxmlformats.org/officeDocument/2006/relationships/customXml" Target="../ink/ink2169.xml"/><Relationship Id="rId214" Type="http://schemas.openxmlformats.org/officeDocument/2006/relationships/image" Target="../media/image2218.png"/><Relationship Id="rId235" Type="http://schemas.openxmlformats.org/officeDocument/2006/relationships/customXml" Target="../ink/ink2285.xml"/><Relationship Id="rId256" Type="http://schemas.openxmlformats.org/officeDocument/2006/relationships/image" Target="../media/image2239.png"/><Relationship Id="rId277" Type="http://schemas.openxmlformats.org/officeDocument/2006/relationships/image" Target="../media/image2249.png"/><Relationship Id="rId298" Type="http://schemas.openxmlformats.org/officeDocument/2006/relationships/customXml" Target="../ink/ink2317.xml"/><Relationship Id="rId400" Type="http://schemas.openxmlformats.org/officeDocument/2006/relationships/customXml" Target="../ink/ink2368.xml"/><Relationship Id="rId421" Type="http://schemas.openxmlformats.org/officeDocument/2006/relationships/image" Target="../media/image2321.png"/><Relationship Id="rId442" Type="http://schemas.openxmlformats.org/officeDocument/2006/relationships/customXml" Target="../ink/ink2389.xml"/><Relationship Id="rId116" Type="http://schemas.openxmlformats.org/officeDocument/2006/relationships/image" Target="../media/image2169.png"/><Relationship Id="rId137" Type="http://schemas.openxmlformats.org/officeDocument/2006/relationships/customXml" Target="../ink/ink2236.xml"/><Relationship Id="rId158" Type="http://schemas.openxmlformats.org/officeDocument/2006/relationships/image" Target="../media/image2190.png"/><Relationship Id="rId302" Type="http://schemas.openxmlformats.org/officeDocument/2006/relationships/customXml" Target="../ink/ink2319.xml"/><Relationship Id="rId323" Type="http://schemas.openxmlformats.org/officeDocument/2006/relationships/image" Target="../media/image2272.png"/><Relationship Id="rId344" Type="http://schemas.openxmlformats.org/officeDocument/2006/relationships/customXml" Target="../ink/ink2340.xml"/><Relationship Id="rId20" Type="http://schemas.openxmlformats.org/officeDocument/2006/relationships/image" Target="../media/image2122.png"/><Relationship Id="rId41" Type="http://schemas.openxmlformats.org/officeDocument/2006/relationships/customXml" Target="../ink/ink2188.xml"/><Relationship Id="rId62" Type="http://schemas.openxmlformats.org/officeDocument/2006/relationships/image" Target="../media/image2142.png"/><Relationship Id="rId83" Type="http://schemas.openxmlformats.org/officeDocument/2006/relationships/customXml" Target="../ink/ink2209.xml"/><Relationship Id="rId179" Type="http://schemas.openxmlformats.org/officeDocument/2006/relationships/customXml" Target="../ink/ink2257.xml"/><Relationship Id="rId365" Type="http://schemas.openxmlformats.org/officeDocument/2006/relationships/image" Target="../media/image2293.png"/><Relationship Id="rId386" Type="http://schemas.openxmlformats.org/officeDocument/2006/relationships/customXml" Target="../ink/ink2361.xml"/><Relationship Id="rId190" Type="http://schemas.openxmlformats.org/officeDocument/2006/relationships/image" Target="../media/image2206.png"/><Relationship Id="rId204" Type="http://schemas.openxmlformats.org/officeDocument/2006/relationships/image" Target="../media/image2213.png"/><Relationship Id="rId225" Type="http://schemas.openxmlformats.org/officeDocument/2006/relationships/customXml" Target="../ink/ink2280.xml"/><Relationship Id="rId246" Type="http://schemas.openxmlformats.org/officeDocument/2006/relationships/image" Target="../media/image2234.png"/><Relationship Id="rId267" Type="http://schemas.openxmlformats.org/officeDocument/2006/relationships/customXml" Target="../ink/ink2301.xml"/><Relationship Id="rId288" Type="http://schemas.openxmlformats.org/officeDocument/2006/relationships/customXml" Target="../ink/ink2312.xml"/><Relationship Id="rId411" Type="http://schemas.openxmlformats.org/officeDocument/2006/relationships/image" Target="../media/image2316.png"/><Relationship Id="rId432" Type="http://schemas.openxmlformats.org/officeDocument/2006/relationships/customXml" Target="../ink/ink2384.xml"/><Relationship Id="rId453" Type="http://schemas.openxmlformats.org/officeDocument/2006/relationships/image" Target="../media/image2337.png"/><Relationship Id="rId106" Type="http://schemas.openxmlformats.org/officeDocument/2006/relationships/image" Target="../media/image2164.png"/><Relationship Id="rId127" Type="http://schemas.openxmlformats.org/officeDocument/2006/relationships/customXml" Target="../ink/ink2231.xml"/><Relationship Id="rId313" Type="http://schemas.openxmlformats.org/officeDocument/2006/relationships/image" Target="../media/image2267.png"/><Relationship Id="rId10" Type="http://schemas.openxmlformats.org/officeDocument/2006/relationships/image" Target="../media/image2117.png"/><Relationship Id="rId31" Type="http://schemas.openxmlformats.org/officeDocument/2006/relationships/customXml" Target="../ink/ink2183.xml"/><Relationship Id="rId52" Type="http://schemas.openxmlformats.org/officeDocument/2006/relationships/image" Target="../media/image2137.png"/><Relationship Id="rId73" Type="http://schemas.openxmlformats.org/officeDocument/2006/relationships/customXml" Target="../ink/ink2204.xml"/><Relationship Id="rId94" Type="http://schemas.openxmlformats.org/officeDocument/2006/relationships/image" Target="../media/image2158.png"/><Relationship Id="rId148" Type="http://schemas.openxmlformats.org/officeDocument/2006/relationships/image" Target="../media/image2185.png"/><Relationship Id="rId169" Type="http://schemas.openxmlformats.org/officeDocument/2006/relationships/customXml" Target="../ink/ink2252.xml"/><Relationship Id="rId334" Type="http://schemas.openxmlformats.org/officeDocument/2006/relationships/customXml" Target="../ink/ink2335.xml"/><Relationship Id="rId355" Type="http://schemas.openxmlformats.org/officeDocument/2006/relationships/image" Target="../media/image2288.png"/><Relationship Id="rId376" Type="http://schemas.openxmlformats.org/officeDocument/2006/relationships/customXml" Target="../ink/ink2356.xml"/><Relationship Id="rId397" Type="http://schemas.openxmlformats.org/officeDocument/2006/relationships/image" Target="../media/image2309.png"/><Relationship Id="rId4" Type="http://schemas.openxmlformats.org/officeDocument/2006/relationships/image" Target="../media/image909.png"/><Relationship Id="rId180" Type="http://schemas.openxmlformats.org/officeDocument/2006/relationships/image" Target="../media/image2201.png"/><Relationship Id="rId215" Type="http://schemas.openxmlformats.org/officeDocument/2006/relationships/customXml" Target="../ink/ink2275.xml"/><Relationship Id="rId236" Type="http://schemas.openxmlformats.org/officeDocument/2006/relationships/image" Target="../media/image2229.png"/><Relationship Id="rId257" Type="http://schemas.openxmlformats.org/officeDocument/2006/relationships/customXml" Target="../ink/ink2296.xml"/><Relationship Id="rId278" Type="http://schemas.openxmlformats.org/officeDocument/2006/relationships/customXml" Target="../ink/ink2307.xml"/><Relationship Id="rId401" Type="http://schemas.openxmlformats.org/officeDocument/2006/relationships/image" Target="../media/image2311.png"/><Relationship Id="rId422" Type="http://schemas.openxmlformats.org/officeDocument/2006/relationships/customXml" Target="../ink/ink2379.xml"/><Relationship Id="rId443" Type="http://schemas.openxmlformats.org/officeDocument/2006/relationships/image" Target="../media/image2332.png"/><Relationship Id="rId303" Type="http://schemas.openxmlformats.org/officeDocument/2006/relationships/image" Target="../media/image2262.png"/><Relationship Id="rId42" Type="http://schemas.openxmlformats.org/officeDocument/2006/relationships/image" Target="../media/image2132.png"/><Relationship Id="rId84" Type="http://schemas.openxmlformats.org/officeDocument/2006/relationships/image" Target="../media/image2153.png"/><Relationship Id="rId138" Type="http://schemas.openxmlformats.org/officeDocument/2006/relationships/image" Target="../media/image2180.png"/><Relationship Id="rId345" Type="http://schemas.openxmlformats.org/officeDocument/2006/relationships/image" Target="../media/image2283.png"/><Relationship Id="rId387" Type="http://schemas.openxmlformats.org/officeDocument/2006/relationships/image" Target="../media/image2304.png"/><Relationship Id="rId191" Type="http://schemas.openxmlformats.org/officeDocument/2006/relationships/customXml" Target="../ink/ink2263.xml"/><Relationship Id="rId205" Type="http://schemas.openxmlformats.org/officeDocument/2006/relationships/customXml" Target="../ink/ink2270.xml"/><Relationship Id="rId247" Type="http://schemas.openxmlformats.org/officeDocument/2006/relationships/customXml" Target="../ink/ink2291.xml"/><Relationship Id="rId412" Type="http://schemas.openxmlformats.org/officeDocument/2006/relationships/customXml" Target="../ink/ink2374.xml"/><Relationship Id="rId107" Type="http://schemas.openxmlformats.org/officeDocument/2006/relationships/customXml" Target="../ink/ink2221.xml"/><Relationship Id="rId289" Type="http://schemas.openxmlformats.org/officeDocument/2006/relationships/image" Target="../media/image2255.png"/><Relationship Id="rId454" Type="http://schemas.openxmlformats.org/officeDocument/2006/relationships/customXml" Target="../ink/ink2395.xml"/><Relationship Id="rId11" Type="http://schemas.openxmlformats.org/officeDocument/2006/relationships/customXml" Target="../ink/ink2173.xml"/><Relationship Id="rId53" Type="http://schemas.openxmlformats.org/officeDocument/2006/relationships/customXml" Target="../ink/ink2194.xml"/><Relationship Id="rId149" Type="http://schemas.openxmlformats.org/officeDocument/2006/relationships/customXml" Target="../ink/ink2242.xml"/><Relationship Id="rId314" Type="http://schemas.openxmlformats.org/officeDocument/2006/relationships/customXml" Target="../ink/ink2325.xml"/><Relationship Id="rId356" Type="http://schemas.openxmlformats.org/officeDocument/2006/relationships/customXml" Target="../ink/ink2346.xml"/><Relationship Id="rId398" Type="http://schemas.openxmlformats.org/officeDocument/2006/relationships/customXml" Target="../ink/ink2367.xml"/><Relationship Id="rId95" Type="http://schemas.openxmlformats.org/officeDocument/2006/relationships/customXml" Target="../ink/ink2215.xml"/><Relationship Id="rId160" Type="http://schemas.openxmlformats.org/officeDocument/2006/relationships/image" Target="../media/image2191.png"/><Relationship Id="rId216" Type="http://schemas.openxmlformats.org/officeDocument/2006/relationships/image" Target="../media/image2219.png"/><Relationship Id="rId423" Type="http://schemas.openxmlformats.org/officeDocument/2006/relationships/image" Target="../media/image2322.png"/><Relationship Id="rId258" Type="http://schemas.openxmlformats.org/officeDocument/2006/relationships/image" Target="../media/image2240.png"/><Relationship Id="rId22" Type="http://schemas.openxmlformats.org/officeDocument/2006/relationships/image" Target="../media/image2123.png"/><Relationship Id="rId64" Type="http://schemas.openxmlformats.org/officeDocument/2006/relationships/image" Target="../media/image2143.png"/><Relationship Id="rId118" Type="http://schemas.openxmlformats.org/officeDocument/2006/relationships/image" Target="../media/image2170.png"/><Relationship Id="rId325" Type="http://schemas.openxmlformats.org/officeDocument/2006/relationships/image" Target="../media/image2273.png"/><Relationship Id="rId367" Type="http://schemas.openxmlformats.org/officeDocument/2006/relationships/image" Target="../media/image2294.png"/><Relationship Id="rId171" Type="http://schemas.openxmlformats.org/officeDocument/2006/relationships/customXml" Target="../ink/ink2253.xml"/><Relationship Id="rId227" Type="http://schemas.openxmlformats.org/officeDocument/2006/relationships/customXml" Target="../ink/ink2281.xml"/><Relationship Id="rId269" Type="http://schemas.openxmlformats.org/officeDocument/2006/relationships/customXml" Target="../ink/ink2302.xml"/><Relationship Id="rId434" Type="http://schemas.openxmlformats.org/officeDocument/2006/relationships/customXml" Target="../ink/ink2385.xml"/><Relationship Id="rId33" Type="http://schemas.openxmlformats.org/officeDocument/2006/relationships/customXml" Target="../ink/ink2184.xml"/><Relationship Id="rId129" Type="http://schemas.openxmlformats.org/officeDocument/2006/relationships/customXml" Target="../ink/ink2232.xml"/><Relationship Id="rId280" Type="http://schemas.openxmlformats.org/officeDocument/2006/relationships/customXml" Target="../ink/ink2308.xml"/><Relationship Id="rId336" Type="http://schemas.openxmlformats.org/officeDocument/2006/relationships/customXml" Target="../ink/ink2336.xml"/><Relationship Id="rId75" Type="http://schemas.openxmlformats.org/officeDocument/2006/relationships/customXml" Target="../ink/ink2205.xml"/><Relationship Id="rId140" Type="http://schemas.openxmlformats.org/officeDocument/2006/relationships/image" Target="../media/image2181.png"/><Relationship Id="rId182" Type="http://schemas.openxmlformats.org/officeDocument/2006/relationships/image" Target="../media/image2202.png"/><Relationship Id="rId378" Type="http://schemas.openxmlformats.org/officeDocument/2006/relationships/customXml" Target="../ink/ink2357.xml"/><Relationship Id="rId403" Type="http://schemas.openxmlformats.org/officeDocument/2006/relationships/image" Target="../media/image2312.png"/><Relationship Id="rId6" Type="http://schemas.openxmlformats.org/officeDocument/2006/relationships/image" Target="../media/image2115.png"/><Relationship Id="rId238" Type="http://schemas.openxmlformats.org/officeDocument/2006/relationships/image" Target="../media/image2230.png"/><Relationship Id="rId445" Type="http://schemas.openxmlformats.org/officeDocument/2006/relationships/image" Target="../media/image2333.png"/><Relationship Id="rId291" Type="http://schemas.openxmlformats.org/officeDocument/2006/relationships/image" Target="../media/image2256.png"/><Relationship Id="rId305" Type="http://schemas.openxmlformats.org/officeDocument/2006/relationships/image" Target="../media/image2263.png"/><Relationship Id="rId347" Type="http://schemas.openxmlformats.org/officeDocument/2006/relationships/image" Target="../media/image2284.png"/><Relationship Id="rId44" Type="http://schemas.openxmlformats.org/officeDocument/2006/relationships/image" Target="../media/image2133.png"/><Relationship Id="rId86" Type="http://schemas.openxmlformats.org/officeDocument/2006/relationships/image" Target="../media/image2154.png"/><Relationship Id="rId151" Type="http://schemas.openxmlformats.org/officeDocument/2006/relationships/customXml" Target="../ink/ink2243.xml"/><Relationship Id="rId389" Type="http://schemas.openxmlformats.org/officeDocument/2006/relationships/image" Target="../media/image2305.png"/><Relationship Id="rId193" Type="http://schemas.openxmlformats.org/officeDocument/2006/relationships/customXml" Target="../ink/ink2264.xml"/><Relationship Id="rId207" Type="http://schemas.openxmlformats.org/officeDocument/2006/relationships/customXml" Target="../ink/ink2271.xml"/><Relationship Id="rId249" Type="http://schemas.openxmlformats.org/officeDocument/2006/relationships/customXml" Target="../ink/ink2292.xml"/><Relationship Id="rId414" Type="http://schemas.openxmlformats.org/officeDocument/2006/relationships/customXml" Target="../ink/ink2375.xml"/><Relationship Id="rId13" Type="http://schemas.openxmlformats.org/officeDocument/2006/relationships/customXml" Target="../ink/ink2174.xml"/><Relationship Id="rId109" Type="http://schemas.openxmlformats.org/officeDocument/2006/relationships/customXml" Target="../ink/ink2222.xml"/><Relationship Id="rId260" Type="http://schemas.openxmlformats.org/officeDocument/2006/relationships/image" Target="../media/image2241.png"/><Relationship Id="rId316" Type="http://schemas.openxmlformats.org/officeDocument/2006/relationships/customXml" Target="../ink/ink2326.xml"/><Relationship Id="rId55" Type="http://schemas.openxmlformats.org/officeDocument/2006/relationships/customXml" Target="../ink/ink2195.xml"/><Relationship Id="rId97" Type="http://schemas.openxmlformats.org/officeDocument/2006/relationships/customXml" Target="../ink/ink2216.xml"/><Relationship Id="rId120" Type="http://schemas.openxmlformats.org/officeDocument/2006/relationships/image" Target="../media/image2171.png"/><Relationship Id="rId358" Type="http://schemas.openxmlformats.org/officeDocument/2006/relationships/customXml" Target="../ink/ink2347.xml"/><Relationship Id="rId162" Type="http://schemas.openxmlformats.org/officeDocument/2006/relationships/image" Target="../media/image2192.png"/><Relationship Id="rId218" Type="http://schemas.openxmlformats.org/officeDocument/2006/relationships/image" Target="../media/image2220.png"/><Relationship Id="rId425" Type="http://schemas.openxmlformats.org/officeDocument/2006/relationships/image" Target="../media/image2323.png"/><Relationship Id="rId271" Type="http://schemas.openxmlformats.org/officeDocument/2006/relationships/customXml" Target="../ink/ink2303.xml"/><Relationship Id="rId24" Type="http://schemas.openxmlformats.org/officeDocument/2006/relationships/image" Target="../media/image2124.png"/><Relationship Id="rId66" Type="http://schemas.openxmlformats.org/officeDocument/2006/relationships/image" Target="../media/image2144.png"/><Relationship Id="rId131" Type="http://schemas.openxmlformats.org/officeDocument/2006/relationships/customXml" Target="../ink/ink2233.xml"/><Relationship Id="rId327" Type="http://schemas.openxmlformats.org/officeDocument/2006/relationships/image" Target="../media/image2274.png"/><Relationship Id="rId369" Type="http://schemas.openxmlformats.org/officeDocument/2006/relationships/image" Target="../media/image2295.png"/><Relationship Id="rId173" Type="http://schemas.openxmlformats.org/officeDocument/2006/relationships/customXml" Target="../ink/ink2254.xml"/><Relationship Id="rId229" Type="http://schemas.openxmlformats.org/officeDocument/2006/relationships/customXml" Target="../ink/ink2282.xml"/><Relationship Id="rId380" Type="http://schemas.openxmlformats.org/officeDocument/2006/relationships/customXml" Target="../ink/ink2358.xml"/><Relationship Id="rId436" Type="http://schemas.openxmlformats.org/officeDocument/2006/relationships/customXml" Target="../ink/ink2386.xml"/><Relationship Id="rId240" Type="http://schemas.openxmlformats.org/officeDocument/2006/relationships/image" Target="../media/image2231.png"/><Relationship Id="rId35" Type="http://schemas.openxmlformats.org/officeDocument/2006/relationships/customXml" Target="../ink/ink2185.xml"/><Relationship Id="rId77" Type="http://schemas.openxmlformats.org/officeDocument/2006/relationships/customXml" Target="../ink/ink2206.xml"/><Relationship Id="rId100" Type="http://schemas.openxmlformats.org/officeDocument/2006/relationships/image" Target="../media/image2161.png"/><Relationship Id="rId282" Type="http://schemas.openxmlformats.org/officeDocument/2006/relationships/customXml" Target="../ink/ink2309.xml"/><Relationship Id="rId338" Type="http://schemas.openxmlformats.org/officeDocument/2006/relationships/customXml" Target="../ink/ink2337.xml"/><Relationship Id="rId8" Type="http://schemas.openxmlformats.org/officeDocument/2006/relationships/image" Target="../media/image2116.png"/><Relationship Id="rId142" Type="http://schemas.openxmlformats.org/officeDocument/2006/relationships/image" Target="../media/image2182.png"/><Relationship Id="rId184" Type="http://schemas.openxmlformats.org/officeDocument/2006/relationships/image" Target="../media/image2203.png"/><Relationship Id="rId391" Type="http://schemas.openxmlformats.org/officeDocument/2006/relationships/image" Target="../media/image2306.png"/><Relationship Id="rId405" Type="http://schemas.openxmlformats.org/officeDocument/2006/relationships/image" Target="../media/image2313.png"/><Relationship Id="rId447" Type="http://schemas.openxmlformats.org/officeDocument/2006/relationships/image" Target="../media/image2334.png"/><Relationship Id="rId251" Type="http://schemas.openxmlformats.org/officeDocument/2006/relationships/customXml" Target="../ink/ink2293.xml"/><Relationship Id="rId46" Type="http://schemas.openxmlformats.org/officeDocument/2006/relationships/image" Target="../media/image2134.png"/><Relationship Id="rId293" Type="http://schemas.openxmlformats.org/officeDocument/2006/relationships/image" Target="../media/image2257.png"/><Relationship Id="rId307" Type="http://schemas.openxmlformats.org/officeDocument/2006/relationships/image" Target="../media/image2264.png"/><Relationship Id="rId349" Type="http://schemas.openxmlformats.org/officeDocument/2006/relationships/image" Target="../media/image2285.png"/><Relationship Id="rId88" Type="http://schemas.openxmlformats.org/officeDocument/2006/relationships/image" Target="../media/image2155.png"/><Relationship Id="rId111" Type="http://schemas.openxmlformats.org/officeDocument/2006/relationships/customXml" Target="../ink/ink2223.xml"/><Relationship Id="rId153" Type="http://schemas.openxmlformats.org/officeDocument/2006/relationships/customXml" Target="../ink/ink2244.xml"/><Relationship Id="rId195" Type="http://schemas.openxmlformats.org/officeDocument/2006/relationships/customXml" Target="../ink/ink2265.xml"/><Relationship Id="rId209" Type="http://schemas.openxmlformats.org/officeDocument/2006/relationships/customXml" Target="../ink/ink2272.xml"/><Relationship Id="rId360" Type="http://schemas.openxmlformats.org/officeDocument/2006/relationships/customXml" Target="../ink/ink2348.xml"/><Relationship Id="rId416" Type="http://schemas.openxmlformats.org/officeDocument/2006/relationships/customXml" Target="../ink/ink2376.xml"/><Relationship Id="rId220" Type="http://schemas.openxmlformats.org/officeDocument/2006/relationships/image" Target="../media/image2221.png"/><Relationship Id="rId15" Type="http://schemas.openxmlformats.org/officeDocument/2006/relationships/customXml" Target="../ink/ink2175.xml"/><Relationship Id="rId57" Type="http://schemas.openxmlformats.org/officeDocument/2006/relationships/customXml" Target="../ink/ink2196.xml"/><Relationship Id="rId262" Type="http://schemas.openxmlformats.org/officeDocument/2006/relationships/image" Target="../media/image2242.png"/><Relationship Id="rId318" Type="http://schemas.openxmlformats.org/officeDocument/2006/relationships/customXml" Target="../ink/ink2327.xml"/><Relationship Id="rId99" Type="http://schemas.openxmlformats.org/officeDocument/2006/relationships/customXml" Target="../ink/ink2217.xml"/><Relationship Id="rId122" Type="http://schemas.openxmlformats.org/officeDocument/2006/relationships/image" Target="../media/image2172.png"/><Relationship Id="rId164" Type="http://schemas.openxmlformats.org/officeDocument/2006/relationships/image" Target="../media/image2193.png"/><Relationship Id="rId371" Type="http://schemas.openxmlformats.org/officeDocument/2006/relationships/image" Target="../media/image2296.png"/><Relationship Id="rId427" Type="http://schemas.openxmlformats.org/officeDocument/2006/relationships/image" Target="../media/image2324.png"/><Relationship Id="rId26" Type="http://schemas.openxmlformats.org/officeDocument/2006/relationships/image" Target="../media/image2125.png"/><Relationship Id="rId231" Type="http://schemas.openxmlformats.org/officeDocument/2006/relationships/customXml" Target="../ink/ink2283.xml"/><Relationship Id="rId273" Type="http://schemas.openxmlformats.org/officeDocument/2006/relationships/image" Target="../media/image2247.png"/><Relationship Id="rId329" Type="http://schemas.openxmlformats.org/officeDocument/2006/relationships/image" Target="../media/image2275.png"/><Relationship Id="rId68" Type="http://schemas.openxmlformats.org/officeDocument/2006/relationships/image" Target="../media/image2145.png"/><Relationship Id="rId133" Type="http://schemas.openxmlformats.org/officeDocument/2006/relationships/customXml" Target="../ink/ink2234.xml"/><Relationship Id="rId175" Type="http://schemas.openxmlformats.org/officeDocument/2006/relationships/customXml" Target="../ink/ink2255.xml"/><Relationship Id="rId340" Type="http://schemas.openxmlformats.org/officeDocument/2006/relationships/customXml" Target="../ink/ink2338.xml"/><Relationship Id="rId200" Type="http://schemas.openxmlformats.org/officeDocument/2006/relationships/image" Target="../media/image2211.png"/><Relationship Id="rId382" Type="http://schemas.openxmlformats.org/officeDocument/2006/relationships/customXml" Target="../ink/ink2359.xml"/><Relationship Id="rId438" Type="http://schemas.openxmlformats.org/officeDocument/2006/relationships/customXml" Target="../ink/ink2387.xml"/><Relationship Id="rId242" Type="http://schemas.openxmlformats.org/officeDocument/2006/relationships/image" Target="../media/image2232.png"/><Relationship Id="rId284" Type="http://schemas.openxmlformats.org/officeDocument/2006/relationships/customXml" Target="../ink/ink2310.xml"/><Relationship Id="rId37" Type="http://schemas.openxmlformats.org/officeDocument/2006/relationships/customXml" Target="../ink/ink2186.xml"/><Relationship Id="rId79" Type="http://schemas.openxmlformats.org/officeDocument/2006/relationships/customXml" Target="../ink/ink2207.xml"/><Relationship Id="rId102" Type="http://schemas.openxmlformats.org/officeDocument/2006/relationships/image" Target="../media/image2162.png"/><Relationship Id="rId144" Type="http://schemas.openxmlformats.org/officeDocument/2006/relationships/image" Target="../media/image2183.png"/><Relationship Id="rId90" Type="http://schemas.openxmlformats.org/officeDocument/2006/relationships/image" Target="../media/image2156.png"/><Relationship Id="rId186" Type="http://schemas.openxmlformats.org/officeDocument/2006/relationships/image" Target="../media/image2204.png"/><Relationship Id="rId351" Type="http://schemas.openxmlformats.org/officeDocument/2006/relationships/image" Target="../media/image2286.png"/><Relationship Id="rId393" Type="http://schemas.openxmlformats.org/officeDocument/2006/relationships/image" Target="../media/image2307.png"/><Relationship Id="rId407" Type="http://schemas.openxmlformats.org/officeDocument/2006/relationships/image" Target="../media/image2314.png"/><Relationship Id="rId449" Type="http://schemas.openxmlformats.org/officeDocument/2006/relationships/image" Target="../media/image2335.png"/><Relationship Id="rId211" Type="http://schemas.openxmlformats.org/officeDocument/2006/relationships/customXml" Target="../ink/ink2273.xml"/><Relationship Id="rId253" Type="http://schemas.openxmlformats.org/officeDocument/2006/relationships/customXml" Target="../ink/ink2294.xml"/><Relationship Id="rId295" Type="http://schemas.openxmlformats.org/officeDocument/2006/relationships/image" Target="../media/image2258.png"/><Relationship Id="rId309" Type="http://schemas.openxmlformats.org/officeDocument/2006/relationships/image" Target="../media/image2265.png"/><Relationship Id="rId48" Type="http://schemas.openxmlformats.org/officeDocument/2006/relationships/image" Target="../media/image2135.png"/><Relationship Id="rId113" Type="http://schemas.openxmlformats.org/officeDocument/2006/relationships/customXml" Target="../ink/ink2224.xml"/><Relationship Id="rId320" Type="http://schemas.openxmlformats.org/officeDocument/2006/relationships/customXml" Target="../ink/ink2328.xml"/><Relationship Id="rId155" Type="http://schemas.openxmlformats.org/officeDocument/2006/relationships/customXml" Target="../ink/ink2245.xml"/><Relationship Id="rId197" Type="http://schemas.openxmlformats.org/officeDocument/2006/relationships/customXml" Target="../ink/ink2266.xml"/><Relationship Id="rId362" Type="http://schemas.openxmlformats.org/officeDocument/2006/relationships/customXml" Target="../ink/ink2349.xml"/><Relationship Id="rId418" Type="http://schemas.openxmlformats.org/officeDocument/2006/relationships/customXml" Target="../ink/ink2377.xml"/><Relationship Id="rId222" Type="http://schemas.openxmlformats.org/officeDocument/2006/relationships/image" Target="../media/image2222.png"/><Relationship Id="rId264" Type="http://schemas.openxmlformats.org/officeDocument/2006/relationships/image" Target="../media/image2243.png"/><Relationship Id="rId17" Type="http://schemas.openxmlformats.org/officeDocument/2006/relationships/customXml" Target="../ink/ink2176.xml"/><Relationship Id="rId59" Type="http://schemas.openxmlformats.org/officeDocument/2006/relationships/customXml" Target="../ink/ink2197.xml"/><Relationship Id="rId124" Type="http://schemas.openxmlformats.org/officeDocument/2006/relationships/image" Target="../media/image2173.png"/><Relationship Id="rId70" Type="http://schemas.openxmlformats.org/officeDocument/2006/relationships/image" Target="../media/image2146.png"/><Relationship Id="rId166" Type="http://schemas.openxmlformats.org/officeDocument/2006/relationships/image" Target="../media/image2194.png"/><Relationship Id="rId331" Type="http://schemas.openxmlformats.org/officeDocument/2006/relationships/image" Target="../media/image2276.png"/><Relationship Id="rId373" Type="http://schemas.openxmlformats.org/officeDocument/2006/relationships/image" Target="../media/image2297.png"/><Relationship Id="rId429" Type="http://schemas.openxmlformats.org/officeDocument/2006/relationships/image" Target="../media/image2325.png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284.xml"/><Relationship Id="rId440" Type="http://schemas.openxmlformats.org/officeDocument/2006/relationships/customXml" Target="../ink/ink2388.xml"/><Relationship Id="rId28" Type="http://schemas.openxmlformats.org/officeDocument/2006/relationships/image" Target="../media/image1037.png"/><Relationship Id="rId275" Type="http://schemas.openxmlformats.org/officeDocument/2006/relationships/image" Target="../media/image2248.png"/><Relationship Id="rId300" Type="http://schemas.openxmlformats.org/officeDocument/2006/relationships/customXml" Target="../ink/ink2318.xml"/><Relationship Id="rId81" Type="http://schemas.openxmlformats.org/officeDocument/2006/relationships/customXml" Target="../ink/ink2208.xml"/><Relationship Id="rId135" Type="http://schemas.openxmlformats.org/officeDocument/2006/relationships/customXml" Target="../ink/ink2235.xml"/><Relationship Id="rId177" Type="http://schemas.openxmlformats.org/officeDocument/2006/relationships/customXml" Target="../ink/ink2256.xml"/><Relationship Id="rId342" Type="http://schemas.openxmlformats.org/officeDocument/2006/relationships/customXml" Target="../ink/ink2339.xml"/><Relationship Id="rId384" Type="http://schemas.openxmlformats.org/officeDocument/2006/relationships/customXml" Target="../ink/ink2360.xml"/><Relationship Id="rId202" Type="http://schemas.openxmlformats.org/officeDocument/2006/relationships/image" Target="../media/image2212.png"/><Relationship Id="rId244" Type="http://schemas.openxmlformats.org/officeDocument/2006/relationships/image" Target="../media/image2233.png"/><Relationship Id="rId39" Type="http://schemas.openxmlformats.org/officeDocument/2006/relationships/customXml" Target="../ink/ink2187.xml"/><Relationship Id="rId286" Type="http://schemas.openxmlformats.org/officeDocument/2006/relationships/customXml" Target="../ink/ink2311.xml"/><Relationship Id="rId451" Type="http://schemas.openxmlformats.org/officeDocument/2006/relationships/image" Target="../media/image2336.png"/><Relationship Id="rId50" Type="http://schemas.openxmlformats.org/officeDocument/2006/relationships/image" Target="../media/image2136.png"/><Relationship Id="rId104" Type="http://schemas.openxmlformats.org/officeDocument/2006/relationships/image" Target="../media/image2163.png"/><Relationship Id="rId146" Type="http://schemas.openxmlformats.org/officeDocument/2006/relationships/image" Target="../media/image2184.png"/><Relationship Id="rId188" Type="http://schemas.openxmlformats.org/officeDocument/2006/relationships/image" Target="../media/image2205.png"/><Relationship Id="rId311" Type="http://schemas.openxmlformats.org/officeDocument/2006/relationships/image" Target="../media/image2266.png"/><Relationship Id="rId353" Type="http://schemas.openxmlformats.org/officeDocument/2006/relationships/image" Target="../media/image2287.png"/><Relationship Id="rId395" Type="http://schemas.openxmlformats.org/officeDocument/2006/relationships/image" Target="../media/image2308.png"/><Relationship Id="rId409" Type="http://schemas.openxmlformats.org/officeDocument/2006/relationships/image" Target="../media/image23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96.xml"/><Relationship Id="rId2" Type="http://schemas.openxmlformats.org/officeDocument/2006/relationships/image" Target="../media/image23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0.emf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1.png"/><Relationship Id="rId117" Type="http://schemas.openxmlformats.org/officeDocument/2006/relationships/customXml" Target="../ink/ink2454.xml"/><Relationship Id="rId21" Type="http://schemas.openxmlformats.org/officeDocument/2006/relationships/customXml" Target="../ink/ink2406.xml"/><Relationship Id="rId42" Type="http://schemas.openxmlformats.org/officeDocument/2006/relationships/image" Target="../media/image2359.png"/><Relationship Id="rId47" Type="http://schemas.openxmlformats.org/officeDocument/2006/relationships/customXml" Target="../ink/ink2419.xml"/><Relationship Id="rId63" Type="http://schemas.openxmlformats.org/officeDocument/2006/relationships/customXml" Target="../ink/ink2427.xml"/><Relationship Id="rId68" Type="http://schemas.openxmlformats.org/officeDocument/2006/relationships/image" Target="../media/image2372.png"/><Relationship Id="rId84" Type="http://schemas.openxmlformats.org/officeDocument/2006/relationships/image" Target="../media/image2380.png"/><Relationship Id="rId89" Type="http://schemas.openxmlformats.org/officeDocument/2006/relationships/customXml" Target="../ink/ink2440.xml"/><Relationship Id="rId112" Type="http://schemas.openxmlformats.org/officeDocument/2006/relationships/image" Target="../media/image2394.png"/><Relationship Id="rId16" Type="http://schemas.openxmlformats.org/officeDocument/2006/relationships/image" Target="../media/image2346.png"/><Relationship Id="rId107" Type="http://schemas.openxmlformats.org/officeDocument/2006/relationships/customXml" Target="../ink/ink2449.xml"/><Relationship Id="rId11" Type="http://schemas.openxmlformats.org/officeDocument/2006/relationships/customXml" Target="../ink/ink2401.xml"/><Relationship Id="rId32" Type="http://schemas.openxmlformats.org/officeDocument/2006/relationships/image" Target="../media/image2354.png"/><Relationship Id="rId37" Type="http://schemas.openxmlformats.org/officeDocument/2006/relationships/customXml" Target="../ink/ink2414.xml"/><Relationship Id="rId53" Type="http://schemas.openxmlformats.org/officeDocument/2006/relationships/customXml" Target="../ink/ink2422.xml"/><Relationship Id="rId58" Type="http://schemas.openxmlformats.org/officeDocument/2006/relationships/image" Target="../media/image2367.png"/><Relationship Id="rId74" Type="http://schemas.openxmlformats.org/officeDocument/2006/relationships/image" Target="../media/image2375.png"/><Relationship Id="rId79" Type="http://schemas.openxmlformats.org/officeDocument/2006/relationships/customXml" Target="../ink/ink2435.xml"/><Relationship Id="rId102" Type="http://schemas.openxmlformats.org/officeDocument/2006/relationships/image" Target="../media/image2389.png"/><Relationship Id="rId5" Type="http://schemas.openxmlformats.org/officeDocument/2006/relationships/customXml" Target="../ink/ink2398.xml"/><Relationship Id="rId90" Type="http://schemas.openxmlformats.org/officeDocument/2006/relationships/image" Target="../media/image2383.png"/><Relationship Id="rId95" Type="http://schemas.openxmlformats.org/officeDocument/2006/relationships/customXml" Target="../ink/ink2443.xml"/><Relationship Id="rId22" Type="http://schemas.openxmlformats.org/officeDocument/2006/relationships/image" Target="../media/image2349.png"/><Relationship Id="rId27" Type="http://schemas.openxmlformats.org/officeDocument/2006/relationships/customXml" Target="../ink/ink2409.xml"/><Relationship Id="rId43" Type="http://schemas.openxmlformats.org/officeDocument/2006/relationships/customXml" Target="../ink/ink2417.xml"/><Relationship Id="rId48" Type="http://schemas.openxmlformats.org/officeDocument/2006/relationships/image" Target="../media/image2362.png"/><Relationship Id="rId64" Type="http://schemas.openxmlformats.org/officeDocument/2006/relationships/image" Target="../media/image2370.png"/><Relationship Id="rId69" Type="http://schemas.openxmlformats.org/officeDocument/2006/relationships/customXml" Target="../ink/ink2430.xml"/><Relationship Id="rId113" Type="http://schemas.openxmlformats.org/officeDocument/2006/relationships/customXml" Target="../ink/ink2452.xml"/><Relationship Id="rId118" Type="http://schemas.openxmlformats.org/officeDocument/2006/relationships/image" Target="../media/image2397.png"/><Relationship Id="rId80" Type="http://schemas.openxmlformats.org/officeDocument/2006/relationships/image" Target="../media/image2378.png"/><Relationship Id="rId85" Type="http://schemas.openxmlformats.org/officeDocument/2006/relationships/customXml" Target="../ink/ink2438.xml"/><Relationship Id="rId12" Type="http://schemas.openxmlformats.org/officeDocument/2006/relationships/image" Target="../media/image2344.png"/><Relationship Id="rId17" Type="http://schemas.openxmlformats.org/officeDocument/2006/relationships/customXml" Target="../ink/ink2404.xml"/><Relationship Id="rId33" Type="http://schemas.openxmlformats.org/officeDocument/2006/relationships/customXml" Target="../ink/ink2412.xml"/><Relationship Id="rId38" Type="http://schemas.openxmlformats.org/officeDocument/2006/relationships/image" Target="../media/image2357.png"/><Relationship Id="rId59" Type="http://schemas.openxmlformats.org/officeDocument/2006/relationships/customXml" Target="../ink/ink2425.xml"/><Relationship Id="rId103" Type="http://schemas.openxmlformats.org/officeDocument/2006/relationships/customXml" Target="../ink/ink2447.xml"/><Relationship Id="rId108" Type="http://schemas.openxmlformats.org/officeDocument/2006/relationships/image" Target="../media/image2392.png"/><Relationship Id="rId54" Type="http://schemas.openxmlformats.org/officeDocument/2006/relationships/image" Target="../media/image2365.png"/><Relationship Id="rId70" Type="http://schemas.openxmlformats.org/officeDocument/2006/relationships/image" Target="../media/image2373.png"/><Relationship Id="rId75" Type="http://schemas.openxmlformats.org/officeDocument/2006/relationships/customXml" Target="../ink/ink2433.xml"/><Relationship Id="rId91" Type="http://schemas.openxmlformats.org/officeDocument/2006/relationships/customXml" Target="../ink/ink2441.xml"/><Relationship Id="rId96" Type="http://schemas.openxmlformats.org/officeDocument/2006/relationships/image" Target="../media/image23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1.png"/><Relationship Id="rId23" Type="http://schemas.openxmlformats.org/officeDocument/2006/relationships/customXml" Target="../ink/ink2407.xml"/><Relationship Id="rId28" Type="http://schemas.openxmlformats.org/officeDocument/2006/relationships/image" Target="../media/image2352.png"/><Relationship Id="rId49" Type="http://schemas.openxmlformats.org/officeDocument/2006/relationships/customXml" Target="../ink/ink2420.xml"/><Relationship Id="rId114" Type="http://schemas.openxmlformats.org/officeDocument/2006/relationships/image" Target="../media/image2395.png"/><Relationship Id="rId119" Type="http://schemas.openxmlformats.org/officeDocument/2006/relationships/customXml" Target="../ink/ink2455.xml"/><Relationship Id="rId44" Type="http://schemas.openxmlformats.org/officeDocument/2006/relationships/image" Target="../media/image2360.png"/><Relationship Id="rId60" Type="http://schemas.openxmlformats.org/officeDocument/2006/relationships/image" Target="../media/image2368.png"/><Relationship Id="rId65" Type="http://schemas.openxmlformats.org/officeDocument/2006/relationships/customXml" Target="../ink/ink2428.xml"/><Relationship Id="rId81" Type="http://schemas.openxmlformats.org/officeDocument/2006/relationships/customXml" Target="../ink/ink2436.xml"/><Relationship Id="rId86" Type="http://schemas.openxmlformats.org/officeDocument/2006/relationships/image" Target="../media/image2381.png"/><Relationship Id="rId4" Type="http://schemas.openxmlformats.org/officeDocument/2006/relationships/image" Target="../media/image2340.png"/><Relationship Id="rId9" Type="http://schemas.openxmlformats.org/officeDocument/2006/relationships/customXml" Target="../ink/ink2400.xml"/><Relationship Id="rId13" Type="http://schemas.openxmlformats.org/officeDocument/2006/relationships/customXml" Target="../ink/ink2402.xml"/><Relationship Id="rId18" Type="http://schemas.openxmlformats.org/officeDocument/2006/relationships/image" Target="../media/image2347.png"/><Relationship Id="rId39" Type="http://schemas.openxmlformats.org/officeDocument/2006/relationships/customXml" Target="../ink/ink2415.xml"/><Relationship Id="rId109" Type="http://schemas.openxmlformats.org/officeDocument/2006/relationships/customXml" Target="../ink/ink2450.xml"/><Relationship Id="rId34" Type="http://schemas.openxmlformats.org/officeDocument/2006/relationships/image" Target="../media/image2355.png"/><Relationship Id="rId50" Type="http://schemas.openxmlformats.org/officeDocument/2006/relationships/image" Target="../media/image2363.png"/><Relationship Id="rId55" Type="http://schemas.openxmlformats.org/officeDocument/2006/relationships/customXml" Target="../ink/ink2423.xml"/><Relationship Id="rId76" Type="http://schemas.openxmlformats.org/officeDocument/2006/relationships/image" Target="../media/image2376.png"/><Relationship Id="rId97" Type="http://schemas.openxmlformats.org/officeDocument/2006/relationships/customXml" Target="../ink/ink2444.xml"/><Relationship Id="rId104" Type="http://schemas.openxmlformats.org/officeDocument/2006/relationships/image" Target="../media/image2390.png"/><Relationship Id="rId120" Type="http://schemas.openxmlformats.org/officeDocument/2006/relationships/image" Target="../media/image2398.png"/><Relationship Id="rId7" Type="http://schemas.openxmlformats.org/officeDocument/2006/relationships/customXml" Target="../ink/ink2399.xml"/><Relationship Id="rId71" Type="http://schemas.openxmlformats.org/officeDocument/2006/relationships/customXml" Target="../ink/ink2431.xml"/><Relationship Id="rId92" Type="http://schemas.openxmlformats.org/officeDocument/2006/relationships/image" Target="../media/image2384.png"/><Relationship Id="rId2" Type="http://schemas.openxmlformats.org/officeDocument/2006/relationships/image" Target="../media/image2339.png"/><Relationship Id="rId29" Type="http://schemas.openxmlformats.org/officeDocument/2006/relationships/customXml" Target="../ink/ink2410.xml"/><Relationship Id="rId24" Type="http://schemas.openxmlformats.org/officeDocument/2006/relationships/image" Target="../media/image2350.png"/><Relationship Id="rId40" Type="http://schemas.openxmlformats.org/officeDocument/2006/relationships/image" Target="../media/image2358.png"/><Relationship Id="rId45" Type="http://schemas.openxmlformats.org/officeDocument/2006/relationships/customXml" Target="../ink/ink2418.xml"/><Relationship Id="rId66" Type="http://schemas.openxmlformats.org/officeDocument/2006/relationships/image" Target="../media/image2371.png"/><Relationship Id="rId87" Type="http://schemas.openxmlformats.org/officeDocument/2006/relationships/customXml" Target="../ink/ink2439.xml"/><Relationship Id="rId110" Type="http://schemas.openxmlformats.org/officeDocument/2006/relationships/image" Target="../media/image2393.png"/><Relationship Id="rId115" Type="http://schemas.openxmlformats.org/officeDocument/2006/relationships/customXml" Target="../ink/ink2453.xml"/><Relationship Id="rId61" Type="http://schemas.openxmlformats.org/officeDocument/2006/relationships/customXml" Target="../ink/ink2426.xml"/><Relationship Id="rId82" Type="http://schemas.openxmlformats.org/officeDocument/2006/relationships/image" Target="../media/image2379.png"/><Relationship Id="rId19" Type="http://schemas.openxmlformats.org/officeDocument/2006/relationships/customXml" Target="../ink/ink2405.xml"/><Relationship Id="rId14" Type="http://schemas.openxmlformats.org/officeDocument/2006/relationships/image" Target="../media/image2345.png"/><Relationship Id="rId30" Type="http://schemas.openxmlformats.org/officeDocument/2006/relationships/image" Target="../media/image2353.png"/><Relationship Id="rId35" Type="http://schemas.openxmlformats.org/officeDocument/2006/relationships/customXml" Target="../ink/ink2413.xml"/><Relationship Id="rId56" Type="http://schemas.openxmlformats.org/officeDocument/2006/relationships/image" Target="../media/image2366.png"/><Relationship Id="rId77" Type="http://schemas.openxmlformats.org/officeDocument/2006/relationships/customXml" Target="../ink/ink2434.xml"/><Relationship Id="rId100" Type="http://schemas.openxmlformats.org/officeDocument/2006/relationships/image" Target="../media/image2388.png"/><Relationship Id="rId105" Type="http://schemas.openxmlformats.org/officeDocument/2006/relationships/customXml" Target="../ink/ink2448.xml"/><Relationship Id="rId8" Type="http://schemas.openxmlformats.org/officeDocument/2006/relationships/image" Target="../media/image2342.png"/><Relationship Id="rId51" Type="http://schemas.openxmlformats.org/officeDocument/2006/relationships/customXml" Target="../ink/ink2421.xml"/><Relationship Id="rId72" Type="http://schemas.openxmlformats.org/officeDocument/2006/relationships/image" Target="../media/image2374.png"/><Relationship Id="rId93" Type="http://schemas.openxmlformats.org/officeDocument/2006/relationships/customXml" Target="../ink/ink2442.xml"/><Relationship Id="rId98" Type="http://schemas.openxmlformats.org/officeDocument/2006/relationships/image" Target="../media/image2387.png"/><Relationship Id="rId121" Type="http://schemas.openxmlformats.org/officeDocument/2006/relationships/customXml" Target="../ink/ink2456.xml"/><Relationship Id="rId3" Type="http://schemas.openxmlformats.org/officeDocument/2006/relationships/customXml" Target="../ink/ink2397.xml"/><Relationship Id="rId25" Type="http://schemas.openxmlformats.org/officeDocument/2006/relationships/customXml" Target="../ink/ink2408.xml"/><Relationship Id="rId46" Type="http://schemas.openxmlformats.org/officeDocument/2006/relationships/image" Target="../media/image2361.png"/><Relationship Id="rId67" Type="http://schemas.openxmlformats.org/officeDocument/2006/relationships/customXml" Target="../ink/ink2429.xml"/><Relationship Id="rId116" Type="http://schemas.openxmlformats.org/officeDocument/2006/relationships/image" Target="../media/image2396.png"/><Relationship Id="rId20" Type="http://schemas.openxmlformats.org/officeDocument/2006/relationships/image" Target="../media/image2348.png"/><Relationship Id="rId41" Type="http://schemas.openxmlformats.org/officeDocument/2006/relationships/customXml" Target="../ink/ink2416.xml"/><Relationship Id="rId62" Type="http://schemas.openxmlformats.org/officeDocument/2006/relationships/image" Target="../media/image2369.png"/><Relationship Id="rId83" Type="http://schemas.openxmlformats.org/officeDocument/2006/relationships/customXml" Target="../ink/ink2437.xml"/><Relationship Id="rId88" Type="http://schemas.openxmlformats.org/officeDocument/2006/relationships/image" Target="../media/image2382.png"/><Relationship Id="rId111" Type="http://schemas.openxmlformats.org/officeDocument/2006/relationships/customXml" Target="../ink/ink2451.xml"/><Relationship Id="rId15" Type="http://schemas.openxmlformats.org/officeDocument/2006/relationships/customXml" Target="../ink/ink2403.xml"/><Relationship Id="rId36" Type="http://schemas.openxmlformats.org/officeDocument/2006/relationships/image" Target="../media/image2356.png"/><Relationship Id="rId57" Type="http://schemas.openxmlformats.org/officeDocument/2006/relationships/customXml" Target="../ink/ink2424.xml"/><Relationship Id="rId106" Type="http://schemas.openxmlformats.org/officeDocument/2006/relationships/image" Target="../media/image2391.png"/><Relationship Id="rId10" Type="http://schemas.openxmlformats.org/officeDocument/2006/relationships/image" Target="../media/image2343.png"/><Relationship Id="rId31" Type="http://schemas.openxmlformats.org/officeDocument/2006/relationships/customXml" Target="../ink/ink2411.xml"/><Relationship Id="rId52" Type="http://schemas.openxmlformats.org/officeDocument/2006/relationships/image" Target="../media/image2364.png"/><Relationship Id="rId73" Type="http://schemas.openxmlformats.org/officeDocument/2006/relationships/customXml" Target="../ink/ink2432.xml"/><Relationship Id="rId78" Type="http://schemas.openxmlformats.org/officeDocument/2006/relationships/image" Target="../media/image2377.png"/><Relationship Id="rId94" Type="http://schemas.openxmlformats.org/officeDocument/2006/relationships/image" Target="../media/image2385.png"/><Relationship Id="rId99" Type="http://schemas.openxmlformats.org/officeDocument/2006/relationships/customXml" Target="../ink/ink2445.xml"/><Relationship Id="rId101" Type="http://schemas.openxmlformats.org/officeDocument/2006/relationships/customXml" Target="../ink/ink2446.xml"/><Relationship Id="rId122" Type="http://schemas.openxmlformats.org/officeDocument/2006/relationships/image" Target="../media/image2399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07.png"/><Relationship Id="rId21" Type="http://schemas.openxmlformats.org/officeDocument/2006/relationships/customXml" Target="../ink/ink2466.xml"/><Relationship Id="rId42" Type="http://schemas.openxmlformats.org/officeDocument/2006/relationships/image" Target="../media/image2415.png"/><Relationship Id="rId47" Type="http://schemas.openxmlformats.org/officeDocument/2006/relationships/customXml" Target="../ink/ink2479.xml"/><Relationship Id="rId63" Type="http://schemas.openxmlformats.org/officeDocument/2006/relationships/customXml" Target="../ink/ink2487.xml"/><Relationship Id="rId68" Type="http://schemas.openxmlformats.org/officeDocument/2006/relationships/image" Target="../media/image2428.png"/><Relationship Id="rId16" Type="http://schemas.openxmlformats.org/officeDocument/2006/relationships/image" Target="../media/image2402.png"/><Relationship Id="rId11" Type="http://schemas.openxmlformats.org/officeDocument/2006/relationships/customXml" Target="../ink/ink2461.xml"/><Relationship Id="rId24" Type="http://schemas.openxmlformats.org/officeDocument/2006/relationships/image" Target="../media/image2406.png"/><Relationship Id="rId32" Type="http://schemas.openxmlformats.org/officeDocument/2006/relationships/image" Target="../media/image2410.png"/><Relationship Id="rId37" Type="http://schemas.openxmlformats.org/officeDocument/2006/relationships/customXml" Target="../ink/ink2474.xml"/><Relationship Id="rId40" Type="http://schemas.openxmlformats.org/officeDocument/2006/relationships/image" Target="../media/image2414.png"/><Relationship Id="rId45" Type="http://schemas.openxmlformats.org/officeDocument/2006/relationships/customXml" Target="../ink/ink2478.xml"/><Relationship Id="rId53" Type="http://schemas.openxmlformats.org/officeDocument/2006/relationships/customXml" Target="../ink/ink2482.xml"/><Relationship Id="rId58" Type="http://schemas.openxmlformats.org/officeDocument/2006/relationships/image" Target="../media/image2423.png"/><Relationship Id="rId66" Type="http://schemas.openxmlformats.org/officeDocument/2006/relationships/image" Target="../media/image2427.png"/><Relationship Id="rId74" Type="http://schemas.openxmlformats.org/officeDocument/2006/relationships/image" Target="../media/image2431.png"/><Relationship Id="rId5" Type="http://schemas.openxmlformats.org/officeDocument/2006/relationships/customXml" Target="../ink/ink2458.xml"/><Relationship Id="rId61" Type="http://schemas.openxmlformats.org/officeDocument/2006/relationships/customXml" Target="../ink/ink2486.xml"/><Relationship Id="rId19" Type="http://schemas.openxmlformats.org/officeDocument/2006/relationships/customXml" Target="../ink/ink2465.xml"/><Relationship Id="rId14" Type="http://schemas.openxmlformats.org/officeDocument/2006/relationships/image" Target="../media/image2401.png"/><Relationship Id="rId22" Type="http://schemas.openxmlformats.org/officeDocument/2006/relationships/image" Target="../media/image2405.png"/><Relationship Id="rId27" Type="http://schemas.openxmlformats.org/officeDocument/2006/relationships/customXml" Target="../ink/ink2469.xml"/><Relationship Id="rId30" Type="http://schemas.openxmlformats.org/officeDocument/2006/relationships/image" Target="../media/image2409.png"/><Relationship Id="rId35" Type="http://schemas.openxmlformats.org/officeDocument/2006/relationships/customXml" Target="../ink/ink2473.xml"/><Relationship Id="rId43" Type="http://schemas.openxmlformats.org/officeDocument/2006/relationships/customXml" Target="../ink/ink2477.xml"/><Relationship Id="rId48" Type="http://schemas.openxmlformats.org/officeDocument/2006/relationships/image" Target="../media/image2418.png"/><Relationship Id="rId56" Type="http://schemas.openxmlformats.org/officeDocument/2006/relationships/image" Target="../media/image2422.png"/><Relationship Id="rId64" Type="http://schemas.openxmlformats.org/officeDocument/2006/relationships/image" Target="../media/image2426.png"/><Relationship Id="rId69" Type="http://schemas.openxmlformats.org/officeDocument/2006/relationships/customXml" Target="../ink/ink2490.xml"/><Relationship Id="rId77" Type="http://schemas.openxmlformats.org/officeDocument/2006/relationships/customXml" Target="../ink/ink2494.xml"/><Relationship Id="rId8" Type="http://schemas.openxmlformats.org/officeDocument/2006/relationships/image" Target="../media/image2342.png"/><Relationship Id="rId51" Type="http://schemas.openxmlformats.org/officeDocument/2006/relationships/customXml" Target="../ink/ink2481.xml"/><Relationship Id="rId72" Type="http://schemas.openxmlformats.org/officeDocument/2006/relationships/image" Target="../media/image2430.png"/><Relationship Id="rId3" Type="http://schemas.openxmlformats.org/officeDocument/2006/relationships/customXml" Target="../ink/ink2457.xml"/><Relationship Id="rId12" Type="http://schemas.openxmlformats.org/officeDocument/2006/relationships/image" Target="../media/image2400.png"/><Relationship Id="rId17" Type="http://schemas.openxmlformats.org/officeDocument/2006/relationships/customXml" Target="../ink/ink2464.xml"/><Relationship Id="rId25" Type="http://schemas.openxmlformats.org/officeDocument/2006/relationships/customXml" Target="../ink/ink2468.xml"/><Relationship Id="rId33" Type="http://schemas.openxmlformats.org/officeDocument/2006/relationships/customXml" Target="../ink/ink2472.xml"/><Relationship Id="rId38" Type="http://schemas.openxmlformats.org/officeDocument/2006/relationships/image" Target="../media/image2413.png"/><Relationship Id="rId46" Type="http://schemas.openxmlformats.org/officeDocument/2006/relationships/image" Target="../media/image2417.png"/><Relationship Id="rId59" Type="http://schemas.openxmlformats.org/officeDocument/2006/relationships/customXml" Target="../ink/ink2485.xml"/><Relationship Id="rId67" Type="http://schemas.openxmlformats.org/officeDocument/2006/relationships/customXml" Target="../ink/ink2489.xml"/><Relationship Id="rId20" Type="http://schemas.openxmlformats.org/officeDocument/2006/relationships/image" Target="../media/image2404.png"/><Relationship Id="rId41" Type="http://schemas.openxmlformats.org/officeDocument/2006/relationships/customXml" Target="../ink/ink2476.xml"/><Relationship Id="rId54" Type="http://schemas.openxmlformats.org/officeDocument/2006/relationships/image" Target="../media/image2421.png"/><Relationship Id="rId62" Type="http://schemas.openxmlformats.org/officeDocument/2006/relationships/image" Target="../media/image2425.png"/><Relationship Id="rId70" Type="http://schemas.openxmlformats.org/officeDocument/2006/relationships/image" Target="../media/image2429.png"/><Relationship Id="rId75" Type="http://schemas.openxmlformats.org/officeDocument/2006/relationships/customXml" Target="../ink/ink24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1.png"/><Relationship Id="rId15" Type="http://schemas.openxmlformats.org/officeDocument/2006/relationships/customXml" Target="../ink/ink2463.xml"/><Relationship Id="rId23" Type="http://schemas.openxmlformats.org/officeDocument/2006/relationships/customXml" Target="../ink/ink2467.xml"/><Relationship Id="rId28" Type="http://schemas.openxmlformats.org/officeDocument/2006/relationships/image" Target="../media/image2408.png"/><Relationship Id="rId36" Type="http://schemas.openxmlformats.org/officeDocument/2006/relationships/image" Target="../media/image2412.png"/><Relationship Id="rId49" Type="http://schemas.openxmlformats.org/officeDocument/2006/relationships/customXml" Target="../ink/ink2480.xml"/><Relationship Id="rId57" Type="http://schemas.openxmlformats.org/officeDocument/2006/relationships/customXml" Target="../ink/ink2484.xml"/><Relationship Id="rId10" Type="http://schemas.openxmlformats.org/officeDocument/2006/relationships/image" Target="../media/image2343.png"/><Relationship Id="rId31" Type="http://schemas.openxmlformats.org/officeDocument/2006/relationships/customXml" Target="../ink/ink2471.xml"/><Relationship Id="rId44" Type="http://schemas.openxmlformats.org/officeDocument/2006/relationships/image" Target="../media/image2416.png"/><Relationship Id="rId52" Type="http://schemas.openxmlformats.org/officeDocument/2006/relationships/image" Target="../media/image2420.png"/><Relationship Id="rId60" Type="http://schemas.openxmlformats.org/officeDocument/2006/relationships/image" Target="../media/image2424.png"/><Relationship Id="rId65" Type="http://schemas.openxmlformats.org/officeDocument/2006/relationships/customXml" Target="../ink/ink2488.xml"/><Relationship Id="rId73" Type="http://schemas.openxmlformats.org/officeDocument/2006/relationships/customXml" Target="../ink/ink2492.xml"/><Relationship Id="rId78" Type="http://schemas.openxmlformats.org/officeDocument/2006/relationships/image" Target="../media/image2433.png"/><Relationship Id="rId4" Type="http://schemas.openxmlformats.org/officeDocument/2006/relationships/image" Target="../media/image2340.png"/><Relationship Id="rId9" Type="http://schemas.openxmlformats.org/officeDocument/2006/relationships/customXml" Target="../ink/ink2460.xml"/><Relationship Id="rId13" Type="http://schemas.openxmlformats.org/officeDocument/2006/relationships/customXml" Target="../ink/ink2462.xml"/><Relationship Id="rId18" Type="http://schemas.openxmlformats.org/officeDocument/2006/relationships/image" Target="../media/image2403.png"/><Relationship Id="rId39" Type="http://schemas.openxmlformats.org/officeDocument/2006/relationships/customXml" Target="../ink/ink2475.xml"/><Relationship Id="rId34" Type="http://schemas.openxmlformats.org/officeDocument/2006/relationships/image" Target="../media/image2411.png"/><Relationship Id="rId50" Type="http://schemas.openxmlformats.org/officeDocument/2006/relationships/image" Target="../media/image2419.png"/><Relationship Id="rId55" Type="http://schemas.openxmlformats.org/officeDocument/2006/relationships/customXml" Target="../ink/ink2483.xml"/><Relationship Id="rId76" Type="http://schemas.openxmlformats.org/officeDocument/2006/relationships/image" Target="../media/image2432.png"/><Relationship Id="rId7" Type="http://schemas.openxmlformats.org/officeDocument/2006/relationships/customXml" Target="../ink/ink2459.xml"/><Relationship Id="rId71" Type="http://schemas.openxmlformats.org/officeDocument/2006/relationships/customXml" Target="../ink/ink2491.xml"/><Relationship Id="rId2" Type="http://schemas.openxmlformats.org/officeDocument/2006/relationships/image" Target="../media/image2339.png"/><Relationship Id="rId29" Type="http://schemas.openxmlformats.org/officeDocument/2006/relationships/customXml" Target="../ink/ink24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97.xml"/><Relationship Id="rId13" Type="http://schemas.openxmlformats.org/officeDocument/2006/relationships/image" Target="../media/image2440.png"/><Relationship Id="rId3" Type="http://schemas.openxmlformats.org/officeDocument/2006/relationships/image" Target="../media/image2435.png"/><Relationship Id="rId7" Type="http://schemas.openxmlformats.org/officeDocument/2006/relationships/image" Target="../media/image2437.png"/><Relationship Id="rId12" Type="http://schemas.openxmlformats.org/officeDocument/2006/relationships/customXml" Target="../ink/ink2499.xml"/><Relationship Id="rId2" Type="http://schemas.openxmlformats.org/officeDocument/2006/relationships/image" Target="../media/image243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496.xml"/><Relationship Id="rId11" Type="http://schemas.openxmlformats.org/officeDocument/2006/relationships/image" Target="../media/image2439.png"/><Relationship Id="rId5" Type="http://schemas.openxmlformats.org/officeDocument/2006/relationships/image" Target="../media/image2436.png"/><Relationship Id="rId15" Type="http://schemas.openxmlformats.org/officeDocument/2006/relationships/image" Target="../media/image2436.emf"/><Relationship Id="rId10" Type="http://schemas.openxmlformats.org/officeDocument/2006/relationships/customXml" Target="../ink/ink2498.xml"/><Relationship Id="rId4" Type="http://schemas.openxmlformats.org/officeDocument/2006/relationships/customXml" Target="../ink/ink2495.xml"/><Relationship Id="rId9" Type="http://schemas.openxmlformats.org/officeDocument/2006/relationships/image" Target="../media/image2438.png"/><Relationship Id="rId14" Type="http://schemas.openxmlformats.org/officeDocument/2006/relationships/customXml" Target="../ink/ink250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03.xml"/><Relationship Id="rId13" Type="http://schemas.openxmlformats.org/officeDocument/2006/relationships/image" Target="../media/image2440.png"/><Relationship Id="rId3" Type="http://schemas.openxmlformats.org/officeDocument/2006/relationships/image" Target="../media/image2435.png"/><Relationship Id="rId7" Type="http://schemas.openxmlformats.org/officeDocument/2006/relationships/image" Target="../media/image2437.png"/><Relationship Id="rId12" Type="http://schemas.openxmlformats.org/officeDocument/2006/relationships/customXml" Target="../ink/ink2505.xml"/><Relationship Id="rId2" Type="http://schemas.openxmlformats.org/officeDocument/2006/relationships/image" Target="../media/image243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502.xml"/><Relationship Id="rId11" Type="http://schemas.openxmlformats.org/officeDocument/2006/relationships/image" Target="../media/image2439.png"/><Relationship Id="rId5" Type="http://schemas.openxmlformats.org/officeDocument/2006/relationships/image" Target="../media/image2436.png"/><Relationship Id="rId10" Type="http://schemas.openxmlformats.org/officeDocument/2006/relationships/customXml" Target="../ink/ink2504.xml"/><Relationship Id="rId4" Type="http://schemas.openxmlformats.org/officeDocument/2006/relationships/customXml" Target="../ink/ink2501.xml"/><Relationship Id="rId9" Type="http://schemas.openxmlformats.org/officeDocument/2006/relationships/image" Target="../media/image2438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96.png"/><Relationship Id="rId21" Type="http://schemas.openxmlformats.org/officeDocument/2006/relationships/image" Target="../media/image2449.png"/><Relationship Id="rId63" Type="http://schemas.openxmlformats.org/officeDocument/2006/relationships/image" Target="../media/image2470.png"/><Relationship Id="rId159" Type="http://schemas.openxmlformats.org/officeDocument/2006/relationships/image" Target="../media/image2517.png"/><Relationship Id="rId170" Type="http://schemas.openxmlformats.org/officeDocument/2006/relationships/customXml" Target="../ink/ink2589.xml"/><Relationship Id="rId226" Type="http://schemas.openxmlformats.org/officeDocument/2006/relationships/customXml" Target="../ink/ink2617.xml"/><Relationship Id="rId268" Type="http://schemas.openxmlformats.org/officeDocument/2006/relationships/image" Target="../media/image2571.png"/><Relationship Id="rId32" Type="http://schemas.openxmlformats.org/officeDocument/2006/relationships/customXml" Target="../ink/ink2520.xml"/><Relationship Id="rId74" Type="http://schemas.openxmlformats.org/officeDocument/2006/relationships/customXml" Target="../ink/ink2541.xml"/><Relationship Id="rId128" Type="http://schemas.openxmlformats.org/officeDocument/2006/relationships/customXml" Target="../ink/ink2568.xml"/><Relationship Id="rId5" Type="http://schemas.openxmlformats.org/officeDocument/2006/relationships/image" Target="../media/image2441.png"/><Relationship Id="rId181" Type="http://schemas.openxmlformats.org/officeDocument/2006/relationships/image" Target="../media/image2528.png"/><Relationship Id="rId237" Type="http://schemas.openxmlformats.org/officeDocument/2006/relationships/image" Target="../media/image2556.png"/><Relationship Id="rId279" Type="http://schemas.openxmlformats.org/officeDocument/2006/relationships/customXml" Target="../ink/ink2644.xml"/><Relationship Id="rId43" Type="http://schemas.openxmlformats.org/officeDocument/2006/relationships/image" Target="../media/image2460.png"/><Relationship Id="rId139" Type="http://schemas.openxmlformats.org/officeDocument/2006/relationships/image" Target="../media/image2507.png"/><Relationship Id="rId85" Type="http://schemas.openxmlformats.org/officeDocument/2006/relationships/image" Target="../media/image2481.png"/><Relationship Id="rId150" Type="http://schemas.openxmlformats.org/officeDocument/2006/relationships/customXml" Target="../ink/ink2579.xml"/><Relationship Id="rId171" Type="http://schemas.openxmlformats.org/officeDocument/2006/relationships/image" Target="../media/image2523.png"/><Relationship Id="rId192" Type="http://schemas.openxmlformats.org/officeDocument/2006/relationships/customXml" Target="../ink/ink2600.xml"/><Relationship Id="rId206" Type="http://schemas.openxmlformats.org/officeDocument/2006/relationships/customXml" Target="../ink/ink2607.xml"/><Relationship Id="rId227" Type="http://schemas.openxmlformats.org/officeDocument/2006/relationships/image" Target="../media/image2551.png"/><Relationship Id="rId248" Type="http://schemas.openxmlformats.org/officeDocument/2006/relationships/customXml" Target="../ink/ink2628.xml"/><Relationship Id="rId269" Type="http://schemas.openxmlformats.org/officeDocument/2006/relationships/customXml" Target="../ink/ink2639.xml"/><Relationship Id="rId12" Type="http://schemas.openxmlformats.org/officeDocument/2006/relationships/customXml" Target="../ink/ink2510.xml"/><Relationship Id="rId33" Type="http://schemas.openxmlformats.org/officeDocument/2006/relationships/image" Target="../media/image2455.png"/><Relationship Id="rId108" Type="http://schemas.openxmlformats.org/officeDocument/2006/relationships/customXml" Target="../ink/ink2558.xml"/><Relationship Id="rId129" Type="http://schemas.openxmlformats.org/officeDocument/2006/relationships/image" Target="../media/image2502.png"/><Relationship Id="rId280" Type="http://schemas.openxmlformats.org/officeDocument/2006/relationships/image" Target="../media/image2577.png"/><Relationship Id="rId54" Type="http://schemas.openxmlformats.org/officeDocument/2006/relationships/customXml" Target="../ink/ink2531.xml"/><Relationship Id="rId75" Type="http://schemas.openxmlformats.org/officeDocument/2006/relationships/image" Target="../media/image2476.png"/><Relationship Id="rId96" Type="http://schemas.openxmlformats.org/officeDocument/2006/relationships/customXml" Target="../ink/ink2552.xml"/><Relationship Id="rId140" Type="http://schemas.openxmlformats.org/officeDocument/2006/relationships/customXml" Target="../ink/ink2574.xml"/><Relationship Id="rId161" Type="http://schemas.openxmlformats.org/officeDocument/2006/relationships/image" Target="../media/image2518.png"/><Relationship Id="rId182" Type="http://schemas.openxmlformats.org/officeDocument/2006/relationships/customXml" Target="../ink/ink2595.xml"/><Relationship Id="rId217" Type="http://schemas.openxmlformats.org/officeDocument/2006/relationships/image" Target="../media/image2546.png"/><Relationship Id="rId6" Type="http://schemas.openxmlformats.org/officeDocument/2006/relationships/customXml" Target="../ink/ink2507.xml"/><Relationship Id="rId238" Type="http://schemas.openxmlformats.org/officeDocument/2006/relationships/customXml" Target="../ink/ink2623.xml"/><Relationship Id="rId259" Type="http://schemas.openxmlformats.org/officeDocument/2006/relationships/image" Target="../media/image2567.png"/><Relationship Id="rId23" Type="http://schemas.openxmlformats.org/officeDocument/2006/relationships/image" Target="../media/image2450.png"/><Relationship Id="rId119" Type="http://schemas.openxmlformats.org/officeDocument/2006/relationships/image" Target="../media/image2497.png"/><Relationship Id="rId270" Type="http://schemas.openxmlformats.org/officeDocument/2006/relationships/image" Target="../media/image2572.png"/><Relationship Id="rId44" Type="http://schemas.openxmlformats.org/officeDocument/2006/relationships/customXml" Target="../ink/ink2526.xml"/><Relationship Id="rId65" Type="http://schemas.openxmlformats.org/officeDocument/2006/relationships/image" Target="../media/image2471.png"/><Relationship Id="rId86" Type="http://schemas.openxmlformats.org/officeDocument/2006/relationships/customXml" Target="../ink/ink2547.xml"/><Relationship Id="rId130" Type="http://schemas.openxmlformats.org/officeDocument/2006/relationships/customXml" Target="../ink/ink2569.xml"/><Relationship Id="rId151" Type="http://schemas.openxmlformats.org/officeDocument/2006/relationships/image" Target="../media/image2513.png"/><Relationship Id="rId172" Type="http://schemas.openxmlformats.org/officeDocument/2006/relationships/customXml" Target="../ink/ink2590.xml"/><Relationship Id="rId193" Type="http://schemas.openxmlformats.org/officeDocument/2006/relationships/image" Target="../media/image2534.png"/><Relationship Id="rId207" Type="http://schemas.openxmlformats.org/officeDocument/2006/relationships/image" Target="../media/image2541.png"/><Relationship Id="rId228" Type="http://schemas.openxmlformats.org/officeDocument/2006/relationships/customXml" Target="../ink/ink2618.xml"/><Relationship Id="rId249" Type="http://schemas.openxmlformats.org/officeDocument/2006/relationships/image" Target="../media/image2562.png"/><Relationship Id="rId13" Type="http://schemas.openxmlformats.org/officeDocument/2006/relationships/image" Target="../media/image2445.png"/><Relationship Id="rId109" Type="http://schemas.openxmlformats.org/officeDocument/2006/relationships/image" Target="../media/image2492.png"/><Relationship Id="rId260" Type="http://schemas.openxmlformats.org/officeDocument/2006/relationships/customXml" Target="../ink/ink2634.xml"/><Relationship Id="rId281" Type="http://schemas.openxmlformats.org/officeDocument/2006/relationships/customXml" Target="../ink/ink2645.xml"/><Relationship Id="rId34" Type="http://schemas.openxmlformats.org/officeDocument/2006/relationships/customXml" Target="../ink/ink2521.xml"/><Relationship Id="rId55" Type="http://schemas.openxmlformats.org/officeDocument/2006/relationships/image" Target="../media/image2466.png"/><Relationship Id="rId76" Type="http://schemas.openxmlformats.org/officeDocument/2006/relationships/customXml" Target="../ink/ink2542.xml"/><Relationship Id="rId97" Type="http://schemas.openxmlformats.org/officeDocument/2006/relationships/image" Target="../media/image1037.png"/><Relationship Id="rId120" Type="http://schemas.openxmlformats.org/officeDocument/2006/relationships/customXml" Target="../ink/ink2564.xml"/><Relationship Id="rId141" Type="http://schemas.openxmlformats.org/officeDocument/2006/relationships/image" Target="../media/image2508.png"/><Relationship Id="rId7" Type="http://schemas.openxmlformats.org/officeDocument/2006/relationships/image" Target="../media/image2442.png"/><Relationship Id="rId162" Type="http://schemas.openxmlformats.org/officeDocument/2006/relationships/customXml" Target="../ink/ink2585.xml"/><Relationship Id="rId183" Type="http://schemas.openxmlformats.org/officeDocument/2006/relationships/image" Target="../media/image2529.png"/><Relationship Id="rId218" Type="http://schemas.openxmlformats.org/officeDocument/2006/relationships/customXml" Target="../ink/ink2613.xml"/><Relationship Id="rId239" Type="http://schemas.openxmlformats.org/officeDocument/2006/relationships/image" Target="../media/image2557.png"/><Relationship Id="rId250" Type="http://schemas.openxmlformats.org/officeDocument/2006/relationships/customXml" Target="../ink/ink2629.xml"/><Relationship Id="rId271" Type="http://schemas.openxmlformats.org/officeDocument/2006/relationships/customXml" Target="../ink/ink2640.xml"/><Relationship Id="rId24" Type="http://schemas.openxmlformats.org/officeDocument/2006/relationships/customXml" Target="../ink/ink2516.xml"/><Relationship Id="rId45" Type="http://schemas.openxmlformats.org/officeDocument/2006/relationships/image" Target="../media/image2461.png"/><Relationship Id="rId66" Type="http://schemas.openxmlformats.org/officeDocument/2006/relationships/customXml" Target="../ink/ink2537.xml"/><Relationship Id="rId87" Type="http://schemas.openxmlformats.org/officeDocument/2006/relationships/image" Target="../media/image2482.png"/><Relationship Id="rId110" Type="http://schemas.openxmlformats.org/officeDocument/2006/relationships/customXml" Target="../ink/ink2559.xml"/><Relationship Id="rId131" Type="http://schemas.openxmlformats.org/officeDocument/2006/relationships/image" Target="../media/image2503.png"/><Relationship Id="rId152" Type="http://schemas.openxmlformats.org/officeDocument/2006/relationships/customXml" Target="../ink/ink2580.xml"/><Relationship Id="rId173" Type="http://schemas.openxmlformats.org/officeDocument/2006/relationships/image" Target="../media/image2524.png"/><Relationship Id="rId194" Type="http://schemas.openxmlformats.org/officeDocument/2006/relationships/customXml" Target="../ink/ink2601.xml"/><Relationship Id="rId208" Type="http://schemas.openxmlformats.org/officeDocument/2006/relationships/customXml" Target="../ink/ink2608.xml"/><Relationship Id="rId229" Type="http://schemas.openxmlformats.org/officeDocument/2006/relationships/image" Target="../media/image2552.png"/><Relationship Id="rId240" Type="http://schemas.openxmlformats.org/officeDocument/2006/relationships/customXml" Target="../ink/ink2624.xml"/><Relationship Id="rId261" Type="http://schemas.openxmlformats.org/officeDocument/2006/relationships/image" Target="../media/image2568.png"/><Relationship Id="rId14" Type="http://schemas.openxmlformats.org/officeDocument/2006/relationships/customXml" Target="../ink/ink2511.xml"/><Relationship Id="rId35" Type="http://schemas.openxmlformats.org/officeDocument/2006/relationships/image" Target="../media/image2456.png"/><Relationship Id="rId56" Type="http://schemas.openxmlformats.org/officeDocument/2006/relationships/customXml" Target="../ink/ink2532.xml"/><Relationship Id="rId77" Type="http://schemas.openxmlformats.org/officeDocument/2006/relationships/image" Target="../media/image2477.png"/><Relationship Id="rId100" Type="http://schemas.openxmlformats.org/officeDocument/2006/relationships/customXml" Target="../ink/ink2554.xml"/><Relationship Id="rId282" Type="http://schemas.openxmlformats.org/officeDocument/2006/relationships/image" Target="../media/image2578.png"/><Relationship Id="rId8" Type="http://schemas.openxmlformats.org/officeDocument/2006/relationships/customXml" Target="../ink/ink2508.xml"/><Relationship Id="rId98" Type="http://schemas.openxmlformats.org/officeDocument/2006/relationships/customXml" Target="../ink/ink2553.xml"/><Relationship Id="rId121" Type="http://schemas.openxmlformats.org/officeDocument/2006/relationships/image" Target="../media/image2498.png"/><Relationship Id="rId142" Type="http://schemas.openxmlformats.org/officeDocument/2006/relationships/customXml" Target="../ink/ink2575.xml"/><Relationship Id="rId163" Type="http://schemas.openxmlformats.org/officeDocument/2006/relationships/image" Target="../media/image2519.png"/><Relationship Id="rId184" Type="http://schemas.openxmlformats.org/officeDocument/2006/relationships/customXml" Target="../ink/ink2596.xml"/><Relationship Id="rId219" Type="http://schemas.openxmlformats.org/officeDocument/2006/relationships/image" Target="../media/image2547.png"/><Relationship Id="rId230" Type="http://schemas.openxmlformats.org/officeDocument/2006/relationships/customXml" Target="../ink/ink2619.xml"/><Relationship Id="rId251" Type="http://schemas.openxmlformats.org/officeDocument/2006/relationships/image" Target="../media/image2563.png"/><Relationship Id="rId25" Type="http://schemas.openxmlformats.org/officeDocument/2006/relationships/image" Target="../media/image2451.png"/><Relationship Id="rId46" Type="http://schemas.openxmlformats.org/officeDocument/2006/relationships/customXml" Target="../ink/ink2527.xml"/><Relationship Id="rId67" Type="http://schemas.openxmlformats.org/officeDocument/2006/relationships/image" Target="../media/image2472.png"/><Relationship Id="rId272" Type="http://schemas.openxmlformats.org/officeDocument/2006/relationships/image" Target="../media/image2573.png"/><Relationship Id="rId88" Type="http://schemas.openxmlformats.org/officeDocument/2006/relationships/customXml" Target="../ink/ink2548.xml"/><Relationship Id="rId111" Type="http://schemas.openxmlformats.org/officeDocument/2006/relationships/image" Target="../media/image2493.png"/><Relationship Id="rId132" Type="http://schemas.openxmlformats.org/officeDocument/2006/relationships/customXml" Target="../ink/ink2570.xml"/><Relationship Id="rId153" Type="http://schemas.openxmlformats.org/officeDocument/2006/relationships/image" Target="../media/image2514.png"/><Relationship Id="rId174" Type="http://schemas.openxmlformats.org/officeDocument/2006/relationships/customXml" Target="../ink/ink2591.xml"/><Relationship Id="rId195" Type="http://schemas.openxmlformats.org/officeDocument/2006/relationships/image" Target="../media/image2535.png"/><Relationship Id="rId209" Type="http://schemas.openxmlformats.org/officeDocument/2006/relationships/image" Target="../media/image2542.png"/><Relationship Id="rId220" Type="http://schemas.openxmlformats.org/officeDocument/2006/relationships/customXml" Target="../ink/ink2614.xml"/><Relationship Id="rId241" Type="http://schemas.openxmlformats.org/officeDocument/2006/relationships/image" Target="../media/image2558.png"/><Relationship Id="rId15" Type="http://schemas.openxmlformats.org/officeDocument/2006/relationships/image" Target="../media/image2446.png"/><Relationship Id="rId36" Type="http://schemas.openxmlformats.org/officeDocument/2006/relationships/customXml" Target="../ink/ink2522.xml"/><Relationship Id="rId57" Type="http://schemas.openxmlformats.org/officeDocument/2006/relationships/image" Target="../media/image2467.png"/><Relationship Id="rId262" Type="http://schemas.openxmlformats.org/officeDocument/2006/relationships/customXml" Target="../ink/ink2635.xml"/><Relationship Id="rId283" Type="http://schemas.openxmlformats.org/officeDocument/2006/relationships/customXml" Target="../ink/ink2646.xml"/><Relationship Id="rId78" Type="http://schemas.openxmlformats.org/officeDocument/2006/relationships/customXml" Target="../ink/ink2543.xml"/><Relationship Id="rId99" Type="http://schemas.openxmlformats.org/officeDocument/2006/relationships/image" Target="../media/image2487.png"/><Relationship Id="rId101" Type="http://schemas.openxmlformats.org/officeDocument/2006/relationships/image" Target="../media/image2488.png"/><Relationship Id="rId122" Type="http://schemas.openxmlformats.org/officeDocument/2006/relationships/customXml" Target="../ink/ink2565.xml"/><Relationship Id="rId143" Type="http://schemas.openxmlformats.org/officeDocument/2006/relationships/image" Target="../media/image2509.png"/><Relationship Id="rId164" Type="http://schemas.openxmlformats.org/officeDocument/2006/relationships/customXml" Target="../ink/ink2586.xml"/><Relationship Id="rId185" Type="http://schemas.openxmlformats.org/officeDocument/2006/relationships/image" Target="../media/image2530.png"/><Relationship Id="rId9" Type="http://schemas.openxmlformats.org/officeDocument/2006/relationships/image" Target="../media/image2443.png"/><Relationship Id="rId210" Type="http://schemas.openxmlformats.org/officeDocument/2006/relationships/customXml" Target="../ink/ink2609.xml"/><Relationship Id="rId26" Type="http://schemas.openxmlformats.org/officeDocument/2006/relationships/customXml" Target="../ink/ink2517.xml"/><Relationship Id="rId231" Type="http://schemas.openxmlformats.org/officeDocument/2006/relationships/image" Target="../media/image2553.png"/><Relationship Id="rId252" Type="http://schemas.openxmlformats.org/officeDocument/2006/relationships/customXml" Target="../ink/ink2630.xml"/><Relationship Id="rId273" Type="http://schemas.openxmlformats.org/officeDocument/2006/relationships/customXml" Target="../ink/ink2641.xml"/><Relationship Id="rId47" Type="http://schemas.openxmlformats.org/officeDocument/2006/relationships/image" Target="../media/image2462.png"/><Relationship Id="rId68" Type="http://schemas.openxmlformats.org/officeDocument/2006/relationships/customXml" Target="../ink/ink2538.xml"/><Relationship Id="rId89" Type="http://schemas.openxmlformats.org/officeDocument/2006/relationships/image" Target="../media/image2483.png"/><Relationship Id="rId112" Type="http://schemas.openxmlformats.org/officeDocument/2006/relationships/customXml" Target="../ink/ink2560.xml"/><Relationship Id="rId133" Type="http://schemas.openxmlformats.org/officeDocument/2006/relationships/image" Target="../media/image2504.png"/><Relationship Id="rId154" Type="http://schemas.openxmlformats.org/officeDocument/2006/relationships/customXml" Target="../ink/ink2581.xml"/><Relationship Id="rId175" Type="http://schemas.openxmlformats.org/officeDocument/2006/relationships/image" Target="../media/image2525.png"/><Relationship Id="rId196" Type="http://schemas.openxmlformats.org/officeDocument/2006/relationships/customXml" Target="../ink/ink2602.xml"/><Relationship Id="rId200" Type="http://schemas.openxmlformats.org/officeDocument/2006/relationships/customXml" Target="../ink/ink2604.xml"/><Relationship Id="rId16" Type="http://schemas.openxmlformats.org/officeDocument/2006/relationships/customXml" Target="../ink/ink2512.xml"/><Relationship Id="rId221" Type="http://schemas.openxmlformats.org/officeDocument/2006/relationships/image" Target="../media/image2548.png"/><Relationship Id="rId242" Type="http://schemas.openxmlformats.org/officeDocument/2006/relationships/customXml" Target="../ink/ink2625.xml"/><Relationship Id="rId263" Type="http://schemas.openxmlformats.org/officeDocument/2006/relationships/image" Target="../media/image2569.png"/><Relationship Id="rId284" Type="http://schemas.openxmlformats.org/officeDocument/2006/relationships/image" Target="../media/image2579.png"/><Relationship Id="rId37" Type="http://schemas.openxmlformats.org/officeDocument/2006/relationships/image" Target="../media/image2457.png"/><Relationship Id="rId58" Type="http://schemas.openxmlformats.org/officeDocument/2006/relationships/customXml" Target="../ink/ink2533.xml"/><Relationship Id="rId79" Type="http://schemas.openxmlformats.org/officeDocument/2006/relationships/image" Target="../media/image2478.png"/><Relationship Id="rId102" Type="http://schemas.openxmlformats.org/officeDocument/2006/relationships/customXml" Target="../ink/ink2555.xml"/><Relationship Id="rId123" Type="http://schemas.openxmlformats.org/officeDocument/2006/relationships/image" Target="../media/image2499.png"/><Relationship Id="rId144" Type="http://schemas.openxmlformats.org/officeDocument/2006/relationships/customXml" Target="../ink/ink2576.xml"/><Relationship Id="rId90" Type="http://schemas.openxmlformats.org/officeDocument/2006/relationships/customXml" Target="../ink/ink2549.xml"/><Relationship Id="rId165" Type="http://schemas.openxmlformats.org/officeDocument/2006/relationships/image" Target="../media/image2520.png"/><Relationship Id="rId186" Type="http://schemas.openxmlformats.org/officeDocument/2006/relationships/customXml" Target="../ink/ink2597.xml"/><Relationship Id="rId211" Type="http://schemas.openxmlformats.org/officeDocument/2006/relationships/image" Target="../media/image2543.png"/><Relationship Id="rId232" Type="http://schemas.openxmlformats.org/officeDocument/2006/relationships/customXml" Target="../ink/ink2620.xml"/><Relationship Id="rId253" Type="http://schemas.openxmlformats.org/officeDocument/2006/relationships/image" Target="../media/image2564.png"/><Relationship Id="rId274" Type="http://schemas.openxmlformats.org/officeDocument/2006/relationships/image" Target="../media/image2574.png"/><Relationship Id="rId27" Type="http://schemas.openxmlformats.org/officeDocument/2006/relationships/image" Target="../media/image2452.png"/><Relationship Id="rId48" Type="http://schemas.openxmlformats.org/officeDocument/2006/relationships/customXml" Target="../ink/ink2528.xml"/><Relationship Id="rId69" Type="http://schemas.openxmlformats.org/officeDocument/2006/relationships/image" Target="../media/image2473.png"/><Relationship Id="rId113" Type="http://schemas.openxmlformats.org/officeDocument/2006/relationships/image" Target="../media/image2494.png"/><Relationship Id="rId134" Type="http://schemas.openxmlformats.org/officeDocument/2006/relationships/customXml" Target="../ink/ink2571.xml"/><Relationship Id="rId80" Type="http://schemas.openxmlformats.org/officeDocument/2006/relationships/customXml" Target="../ink/ink2544.xml"/><Relationship Id="rId155" Type="http://schemas.openxmlformats.org/officeDocument/2006/relationships/image" Target="../media/image2515.png"/><Relationship Id="rId176" Type="http://schemas.openxmlformats.org/officeDocument/2006/relationships/customXml" Target="../ink/ink2592.xml"/><Relationship Id="rId197" Type="http://schemas.openxmlformats.org/officeDocument/2006/relationships/image" Target="../media/image2536.png"/><Relationship Id="rId201" Type="http://schemas.openxmlformats.org/officeDocument/2006/relationships/image" Target="../media/image2538.png"/><Relationship Id="rId222" Type="http://schemas.openxmlformats.org/officeDocument/2006/relationships/customXml" Target="../ink/ink2615.xml"/><Relationship Id="rId243" Type="http://schemas.openxmlformats.org/officeDocument/2006/relationships/image" Target="../media/image2559.png"/><Relationship Id="rId264" Type="http://schemas.openxmlformats.org/officeDocument/2006/relationships/customXml" Target="../ink/ink2636.xml"/><Relationship Id="rId285" Type="http://schemas.openxmlformats.org/officeDocument/2006/relationships/customXml" Target="../ink/ink2647.xml"/><Relationship Id="rId17" Type="http://schemas.openxmlformats.org/officeDocument/2006/relationships/image" Target="../media/image2447.png"/><Relationship Id="rId38" Type="http://schemas.openxmlformats.org/officeDocument/2006/relationships/customXml" Target="../ink/ink2523.xml"/><Relationship Id="rId59" Type="http://schemas.openxmlformats.org/officeDocument/2006/relationships/image" Target="../media/image2468.png"/><Relationship Id="rId103" Type="http://schemas.openxmlformats.org/officeDocument/2006/relationships/image" Target="../media/image2489.png"/><Relationship Id="rId124" Type="http://schemas.openxmlformats.org/officeDocument/2006/relationships/customXml" Target="../ink/ink2566.xml"/><Relationship Id="rId70" Type="http://schemas.openxmlformats.org/officeDocument/2006/relationships/customXml" Target="../ink/ink2539.xml"/><Relationship Id="rId91" Type="http://schemas.openxmlformats.org/officeDocument/2006/relationships/image" Target="../media/image2484.png"/><Relationship Id="rId145" Type="http://schemas.openxmlformats.org/officeDocument/2006/relationships/image" Target="../media/image2510.png"/><Relationship Id="rId166" Type="http://schemas.openxmlformats.org/officeDocument/2006/relationships/customXml" Target="../ink/ink2587.xml"/><Relationship Id="rId187" Type="http://schemas.openxmlformats.org/officeDocument/2006/relationships/image" Target="../media/image2531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610.xml"/><Relationship Id="rId233" Type="http://schemas.openxmlformats.org/officeDocument/2006/relationships/image" Target="../media/image2554.png"/><Relationship Id="rId254" Type="http://schemas.openxmlformats.org/officeDocument/2006/relationships/customXml" Target="../ink/ink2631.xml"/><Relationship Id="rId28" Type="http://schemas.openxmlformats.org/officeDocument/2006/relationships/customXml" Target="../ink/ink2518.xml"/><Relationship Id="rId49" Type="http://schemas.openxmlformats.org/officeDocument/2006/relationships/image" Target="../media/image2463.png"/><Relationship Id="rId114" Type="http://schemas.openxmlformats.org/officeDocument/2006/relationships/customXml" Target="../ink/ink2561.xml"/><Relationship Id="rId275" Type="http://schemas.openxmlformats.org/officeDocument/2006/relationships/customXml" Target="../ink/ink2642.xml"/><Relationship Id="rId60" Type="http://schemas.openxmlformats.org/officeDocument/2006/relationships/customXml" Target="../ink/ink2534.xml"/><Relationship Id="rId81" Type="http://schemas.openxmlformats.org/officeDocument/2006/relationships/image" Target="../media/image2479.png"/><Relationship Id="rId135" Type="http://schemas.openxmlformats.org/officeDocument/2006/relationships/image" Target="../media/image2505.png"/><Relationship Id="rId156" Type="http://schemas.openxmlformats.org/officeDocument/2006/relationships/customXml" Target="../ink/ink2582.xml"/><Relationship Id="rId177" Type="http://schemas.openxmlformats.org/officeDocument/2006/relationships/image" Target="../media/image2526.png"/><Relationship Id="rId198" Type="http://schemas.openxmlformats.org/officeDocument/2006/relationships/customXml" Target="../ink/ink2603.xml"/><Relationship Id="rId202" Type="http://schemas.openxmlformats.org/officeDocument/2006/relationships/customXml" Target="../ink/ink2605.xml"/><Relationship Id="rId223" Type="http://schemas.openxmlformats.org/officeDocument/2006/relationships/image" Target="../media/image2549.png"/><Relationship Id="rId244" Type="http://schemas.openxmlformats.org/officeDocument/2006/relationships/customXml" Target="../ink/ink2626.xml"/><Relationship Id="rId18" Type="http://schemas.openxmlformats.org/officeDocument/2006/relationships/customXml" Target="../ink/ink2513.xml"/><Relationship Id="rId39" Type="http://schemas.openxmlformats.org/officeDocument/2006/relationships/image" Target="../media/image2458.png"/><Relationship Id="rId265" Type="http://schemas.openxmlformats.org/officeDocument/2006/relationships/image" Target="../media/image2570.png"/><Relationship Id="rId286" Type="http://schemas.openxmlformats.org/officeDocument/2006/relationships/image" Target="../media/image2580.png"/><Relationship Id="rId50" Type="http://schemas.openxmlformats.org/officeDocument/2006/relationships/customXml" Target="../ink/ink2529.xml"/><Relationship Id="rId104" Type="http://schemas.openxmlformats.org/officeDocument/2006/relationships/customXml" Target="../ink/ink2556.xml"/><Relationship Id="rId125" Type="http://schemas.openxmlformats.org/officeDocument/2006/relationships/image" Target="../media/image2500.png"/><Relationship Id="rId146" Type="http://schemas.openxmlformats.org/officeDocument/2006/relationships/customXml" Target="../ink/ink2577.xml"/><Relationship Id="rId167" Type="http://schemas.openxmlformats.org/officeDocument/2006/relationships/image" Target="../media/image2521.png"/><Relationship Id="rId188" Type="http://schemas.openxmlformats.org/officeDocument/2006/relationships/customXml" Target="../ink/ink2598.xml"/><Relationship Id="rId71" Type="http://schemas.openxmlformats.org/officeDocument/2006/relationships/image" Target="../media/image2474.png"/><Relationship Id="rId92" Type="http://schemas.openxmlformats.org/officeDocument/2006/relationships/customXml" Target="../ink/ink2550.xml"/><Relationship Id="rId213" Type="http://schemas.openxmlformats.org/officeDocument/2006/relationships/image" Target="../media/image2544.png"/><Relationship Id="rId234" Type="http://schemas.openxmlformats.org/officeDocument/2006/relationships/customXml" Target="../ink/ink2621.xml"/><Relationship Id="rId2" Type="http://schemas.openxmlformats.org/officeDocument/2006/relationships/image" Target="../media/image2434.png"/><Relationship Id="rId29" Type="http://schemas.openxmlformats.org/officeDocument/2006/relationships/image" Target="../media/image2453.png"/><Relationship Id="rId255" Type="http://schemas.openxmlformats.org/officeDocument/2006/relationships/image" Target="../media/image2565.png"/><Relationship Id="rId276" Type="http://schemas.openxmlformats.org/officeDocument/2006/relationships/image" Target="../media/image2575.png"/><Relationship Id="rId40" Type="http://schemas.openxmlformats.org/officeDocument/2006/relationships/customXml" Target="../ink/ink2524.xml"/><Relationship Id="rId115" Type="http://schemas.openxmlformats.org/officeDocument/2006/relationships/image" Target="../media/image2495.png"/><Relationship Id="rId136" Type="http://schemas.openxmlformats.org/officeDocument/2006/relationships/customXml" Target="../ink/ink2572.xml"/><Relationship Id="rId157" Type="http://schemas.openxmlformats.org/officeDocument/2006/relationships/image" Target="../media/image2516.png"/><Relationship Id="rId178" Type="http://schemas.openxmlformats.org/officeDocument/2006/relationships/customXml" Target="../ink/ink2593.xml"/><Relationship Id="rId61" Type="http://schemas.openxmlformats.org/officeDocument/2006/relationships/image" Target="../media/image2469.png"/><Relationship Id="rId82" Type="http://schemas.openxmlformats.org/officeDocument/2006/relationships/customXml" Target="../ink/ink2545.xml"/><Relationship Id="rId199" Type="http://schemas.openxmlformats.org/officeDocument/2006/relationships/image" Target="../media/image2537.png"/><Relationship Id="rId203" Type="http://schemas.openxmlformats.org/officeDocument/2006/relationships/image" Target="../media/image2539.png"/><Relationship Id="rId19" Type="http://schemas.openxmlformats.org/officeDocument/2006/relationships/image" Target="../media/image2448.png"/><Relationship Id="rId224" Type="http://schemas.openxmlformats.org/officeDocument/2006/relationships/customXml" Target="../ink/ink2616.xml"/><Relationship Id="rId245" Type="http://schemas.openxmlformats.org/officeDocument/2006/relationships/image" Target="../media/image2560.png"/><Relationship Id="rId266" Type="http://schemas.openxmlformats.org/officeDocument/2006/relationships/customXml" Target="../ink/ink2637.xml"/><Relationship Id="rId287" Type="http://schemas.openxmlformats.org/officeDocument/2006/relationships/image" Target="../media/image2581.png"/><Relationship Id="rId30" Type="http://schemas.openxmlformats.org/officeDocument/2006/relationships/customXml" Target="../ink/ink2519.xml"/><Relationship Id="rId105" Type="http://schemas.openxmlformats.org/officeDocument/2006/relationships/image" Target="../media/image2490.png"/><Relationship Id="rId126" Type="http://schemas.openxmlformats.org/officeDocument/2006/relationships/customXml" Target="../ink/ink2567.xml"/><Relationship Id="rId147" Type="http://schemas.openxmlformats.org/officeDocument/2006/relationships/image" Target="../media/image2511.png"/><Relationship Id="rId168" Type="http://schemas.openxmlformats.org/officeDocument/2006/relationships/customXml" Target="../ink/ink2588.xml"/><Relationship Id="rId51" Type="http://schemas.openxmlformats.org/officeDocument/2006/relationships/image" Target="../media/image2464.png"/><Relationship Id="rId72" Type="http://schemas.openxmlformats.org/officeDocument/2006/relationships/customXml" Target="../ink/ink2540.xml"/><Relationship Id="rId93" Type="http://schemas.openxmlformats.org/officeDocument/2006/relationships/image" Target="../media/image2485.png"/><Relationship Id="rId189" Type="http://schemas.openxmlformats.org/officeDocument/2006/relationships/image" Target="../media/image2532.png"/><Relationship Id="rId3" Type="http://schemas.openxmlformats.org/officeDocument/2006/relationships/image" Target="../media/image2435.png"/><Relationship Id="rId214" Type="http://schemas.openxmlformats.org/officeDocument/2006/relationships/customXml" Target="../ink/ink2611.xml"/><Relationship Id="rId235" Type="http://schemas.openxmlformats.org/officeDocument/2006/relationships/image" Target="../media/image2555.png"/><Relationship Id="rId256" Type="http://schemas.openxmlformats.org/officeDocument/2006/relationships/customXml" Target="../ink/ink2632.xml"/><Relationship Id="rId277" Type="http://schemas.openxmlformats.org/officeDocument/2006/relationships/customXml" Target="../ink/ink2643.xml"/><Relationship Id="rId116" Type="http://schemas.openxmlformats.org/officeDocument/2006/relationships/customXml" Target="../ink/ink2562.xml"/><Relationship Id="rId137" Type="http://schemas.openxmlformats.org/officeDocument/2006/relationships/image" Target="../media/image2506.png"/><Relationship Id="rId158" Type="http://schemas.openxmlformats.org/officeDocument/2006/relationships/customXml" Target="../ink/ink2583.xml"/><Relationship Id="rId20" Type="http://schemas.openxmlformats.org/officeDocument/2006/relationships/customXml" Target="../ink/ink2514.xml"/><Relationship Id="rId41" Type="http://schemas.openxmlformats.org/officeDocument/2006/relationships/image" Target="../media/image2459.png"/><Relationship Id="rId62" Type="http://schemas.openxmlformats.org/officeDocument/2006/relationships/customXml" Target="../ink/ink2535.xml"/><Relationship Id="rId83" Type="http://schemas.openxmlformats.org/officeDocument/2006/relationships/image" Target="../media/image2480.png"/><Relationship Id="rId179" Type="http://schemas.openxmlformats.org/officeDocument/2006/relationships/image" Target="../media/image2527.png"/><Relationship Id="rId190" Type="http://schemas.openxmlformats.org/officeDocument/2006/relationships/customXml" Target="../ink/ink2599.xml"/><Relationship Id="rId204" Type="http://schemas.openxmlformats.org/officeDocument/2006/relationships/customXml" Target="../ink/ink2606.xml"/><Relationship Id="rId225" Type="http://schemas.openxmlformats.org/officeDocument/2006/relationships/image" Target="../media/image2550.png"/><Relationship Id="rId246" Type="http://schemas.openxmlformats.org/officeDocument/2006/relationships/customXml" Target="../ink/ink2627.xml"/><Relationship Id="rId267" Type="http://schemas.openxmlformats.org/officeDocument/2006/relationships/customXml" Target="../ink/ink2638.xml"/><Relationship Id="rId106" Type="http://schemas.openxmlformats.org/officeDocument/2006/relationships/customXml" Target="../ink/ink2557.xml"/><Relationship Id="rId127" Type="http://schemas.openxmlformats.org/officeDocument/2006/relationships/image" Target="../media/image2501.png"/><Relationship Id="rId10" Type="http://schemas.openxmlformats.org/officeDocument/2006/relationships/customXml" Target="../ink/ink2509.xml"/><Relationship Id="rId31" Type="http://schemas.openxmlformats.org/officeDocument/2006/relationships/image" Target="../media/image2454.png"/><Relationship Id="rId52" Type="http://schemas.openxmlformats.org/officeDocument/2006/relationships/customXml" Target="../ink/ink2530.xml"/><Relationship Id="rId73" Type="http://schemas.openxmlformats.org/officeDocument/2006/relationships/image" Target="../media/image2475.png"/><Relationship Id="rId94" Type="http://schemas.openxmlformats.org/officeDocument/2006/relationships/customXml" Target="../ink/ink2551.xml"/><Relationship Id="rId148" Type="http://schemas.openxmlformats.org/officeDocument/2006/relationships/customXml" Target="../ink/ink2578.xml"/><Relationship Id="rId169" Type="http://schemas.openxmlformats.org/officeDocument/2006/relationships/image" Target="../media/image2522.png"/><Relationship Id="rId4" Type="http://schemas.openxmlformats.org/officeDocument/2006/relationships/customXml" Target="../ink/ink2506.xml"/><Relationship Id="rId180" Type="http://schemas.openxmlformats.org/officeDocument/2006/relationships/customXml" Target="../ink/ink2594.xml"/><Relationship Id="rId215" Type="http://schemas.openxmlformats.org/officeDocument/2006/relationships/image" Target="../media/image2545.png"/><Relationship Id="rId236" Type="http://schemas.openxmlformats.org/officeDocument/2006/relationships/customXml" Target="../ink/ink2622.xml"/><Relationship Id="rId257" Type="http://schemas.openxmlformats.org/officeDocument/2006/relationships/image" Target="../media/image2566.png"/><Relationship Id="rId278" Type="http://schemas.openxmlformats.org/officeDocument/2006/relationships/image" Target="../media/image2576.png"/><Relationship Id="rId42" Type="http://schemas.openxmlformats.org/officeDocument/2006/relationships/customXml" Target="../ink/ink2525.xml"/><Relationship Id="rId84" Type="http://schemas.openxmlformats.org/officeDocument/2006/relationships/customXml" Target="../ink/ink2546.xml"/><Relationship Id="rId138" Type="http://schemas.openxmlformats.org/officeDocument/2006/relationships/customXml" Target="../ink/ink2573.xml"/><Relationship Id="rId191" Type="http://schemas.openxmlformats.org/officeDocument/2006/relationships/image" Target="../media/image2533.png"/><Relationship Id="rId205" Type="http://schemas.openxmlformats.org/officeDocument/2006/relationships/image" Target="../media/image2540.png"/><Relationship Id="rId247" Type="http://schemas.openxmlformats.org/officeDocument/2006/relationships/image" Target="../media/image2561.png"/><Relationship Id="rId107" Type="http://schemas.openxmlformats.org/officeDocument/2006/relationships/image" Target="../media/image2491.png"/><Relationship Id="rId11" Type="http://schemas.openxmlformats.org/officeDocument/2006/relationships/image" Target="../media/image2444.png"/><Relationship Id="rId53" Type="http://schemas.openxmlformats.org/officeDocument/2006/relationships/image" Target="../media/image2465.png"/><Relationship Id="rId149" Type="http://schemas.openxmlformats.org/officeDocument/2006/relationships/image" Target="../media/image2512.png"/><Relationship Id="rId95" Type="http://schemas.openxmlformats.org/officeDocument/2006/relationships/image" Target="../media/image2486.png"/><Relationship Id="rId160" Type="http://schemas.openxmlformats.org/officeDocument/2006/relationships/customXml" Target="../ink/ink2584.xml"/><Relationship Id="rId216" Type="http://schemas.openxmlformats.org/officeDocument/2006/relationships/customXml" Target="../ink/ink2612.xml"/><Relationship Id="rId258" Type="http://schemas.openxmlformats.org/officeDocument/2006/relationships/customXml" Target="../ink/ink2633.xml"/><Relationship Id="rId22" Type="http://schemas.openxmlformats.org/officeDocument/2006/relationships/customXml" Target="../ink/ink2515.xml"/><Relationship Id="rId64" Type="http://schemas.openxmlformats.org/officeDocument/2006/relationships/customXml" Target="../ink/ink2536.xml"/><Relationship Id="rId118" Type="http://schemas.openxmlformats.org/officeDocument/2006/relationships/customXml" Target="../ink/ink2563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39.png"/><Relationship Id="rId21" Type="http://schemas.openxmlformats.org/officeDocument/2006/relationships/image" Target="../media/image2591.png"/><Relationship Id="rId324" Type="http://schemas.openxmlformats.org/officeDocument/2006/relationships/customXml" Target="../ink/ink2809.xml"/><Relationship Id="rId531" Type="http://schemas.openxmlformats.org/officeDocument/2006/relationships/image" Target="../media/image2845.png"/><Relationship Id="rId170" Type="http://schemas.openxmlformats.org/officeDocument/2006/relationships/customXml" Target="../ink/ink2732.xml"/><Relationship Id="rId268" Type="http://schemas.openxmlformats.org/officeDocument/2006/relationships/customXml" Target="../ink/ink2781.xml"/><Relationship Id="rId475" Type="http://schemas.openxmlformats.org/officeDocument/2006/relationships/image" Target="../media/image2818.png"/><Relationship Id="rId32" Type="http://schemas.openxmlformats.org/officeDocument/2006/relationships/customXml" Target="../ink/ink2663.xml"/><Relationship Id="rId128" Type="http://schemas.openxmlformats.org/officeDocument/2006/relationships/customXml" Target="../ink/ink2711.xml"/><Relationship Id="rId335" Type="http://schemas.openxmlformats.org/officeDocument/2006/relationships/image" Target="../media/image2748.png"/><Relationship Id="rId542" Type="http://schemas.openxmlformats.org/officeDocument/2006/relationships/customXml" Target="../ink/ink2918.xml"/><Relationship Id="rId181" Type="http://schemas.openxmlformats.org/officeDocument/2006/relationships/image" Target="../media/image2671.png"/><Relationship Id="rId402" Type="http://schemas.openxmlformats.org/officeDocument/2006/relationships/customXml" Target="../ink/ink2848.xml"/><Relationship Id="rId279" Type="http://schemas.openxmlformats.org/officeDocument/2006/relationships/image" Target="../media/image2720.png"/><Relationship Id="rId486" Type="http://schemas.openxmlformats.org/officeDocument/2006/relationships/customXml" Target="../ink/ink2890.xml"/><Relationship Id="rId43" Type="http://schemas.openxmlformats.org/officeDocument/2006/relationships/image" Target="../media/image2602.png"/><Relationship Id="rId139" Type="http://schemas.openxmlformats.org/officeDocument/2006/relationships/image" Target="../media/image2650.png"/><Relationship Id="rId346" Type="http://schemas.openxmlformats.org/officeDocument/2006/relationships/customXml" Target="../ink/ink2820.xml"/><Relationship Id="rId553" Type="http://schemas.openxmlformats.org/officeDocument/2006/relationships/image" Target="../media/image2856.png"/><Relationship Id="rId192" Type="http://schemas.openxmlformats.org/officeDocument/2006/relationships/customXml" Target="../ink/ink2743.xml"/><Relationship Id="rId206" Type="http://schemas.openxmlformats.org/officeDocument/2006/relationships/customXml" Target="../ink/ink2750.xml"/><Relationship Id="rId413" Type="http://schemas.openxmlformats.org/officeDocument/2006/relationships/image" Target="../media/image2787.png"/><Relationship Id="rId497" Type="http://schemas.openxmlformats.org/officeDocument/2006/relationships/image" Target="../media/image2829.png"/><Relationship Id="rId357" Type="http://schemas.openxmlformats.org/officeDocument/2006/relationships/image" Target="../media/image2759.png"/><Relationship Id="rId54" Type="http://schemas.openxmlformats.org/officeDocument/2006/relationships/customXml" Target="../ink/ink2674.xml"/><Relationship Id="rId217" Type="http://schemas.openxmlformats.org/officeDocument/2006/relationships/image" Target="../media/image2689.png"/><Relationship Id="rId564" Type="http://schemas.openxmlformats.org/officeDocument/2006/relationships/customXml" Target="../ink/ink2929.xml"/><Relationship Id="rId424" Type="http://schemas.openxmlformats.org/officeDocument/2006/relationships/customXml" Target="../ink/ink2859.xml"/><Relationship Id="rId270" Type="http://schemas.openxmlformats.org/officeDocument/2006/relationships/customXml" Target="../ink/ink2782.xml"/><Relationship Id="rId65" Type="http://schemas.openxmlformats.org/officeDocument/2006/relationships/image" Target="../media/image2613.png"/><Relationship Id="rId130" Type="http://schemas.openxmlformats.org/officeDocument/2006/relationships/customXml" Target="../ink/ink2712.xml"/><Relationship Id="rId368" Type="http://schemas.openxmlformats.org/officeDocument/2006/relationships/customXml" Target="../ink/ink2831.xml"/><Relationship Id="rId575" Type="http://schemas.openxmlformats.org/officeDocument/2006/relationships/customXml" Target="../ink/ink2935.xml"/><Relationship Id="rId228" Type="http://schemas.openxmlformats.org/officeDocument/2006/relationships/customXml" Target="../ink/ink2761.xml"/><Relationship Id="rId435" Type="http://schemas.openxmlformats.org/officeDocument/2006/relationships/image" Target="../media/image2798.png"/><Relationship Id="rId281" Type="http://schemas.openxmlformats.org/officeDocument/2006/relationships/image" Target="../media/image2721.png"/><Relationship Id="rId502" Type="http://schemas.openxmlformats.org/officeDocument/2006/relationships/customXml" Target="../ink/ink2898.xml"/><Relationship Id="rId76" Type="http://schemas.openxmlformats.org/officeDocument/2006/relationships/customXml" Target="../ink/ink2685.xml"/><Relationship Id="rId141" Type="http://schemas.openxmlformats.org/officeDocument/2006/relationships/image" Target="../media/image2651.png"/><Relationship Id="rId379" Type="http://schemas.openxmlformats.org/officeDocument/2006/relationships/image" Target="../media/image2770.png"/><Relationship Id="rId586" Type="http://schemas.openxmlformats.org/officeDocument/2006/relationships/image" Target="../media/image2872.png"/><Relationship Id="rId7" Type="http://schemas.openxmlformats.org/officeDocument/2006/relationships/image" Target="../media/image2584.png"/><Relationship Id="rId239" Type="http://schemas.openxmlformats.org/officeDocument/2006/relationships/image" Target="../media/image2700.png"/><Relationship Id="rId446" Type="http://schemas.openxmlformats.org/officeDocument/2006/relationships/customXml" Target="../ink/ink2870.xml"/><Relationship Id="rId292" Type="http://schemas.openxmlformats.org/officeDocument/2006/relationships/customXml" Target="../ink/ink2793.xml"/><Relationship Id="rId306" Type="http://schemas.openxmlformats.org/officeDocument/2006/relationships/customXml" Target="../ink/ink2800.xml"/><Relationship Id="rId87" Type="http://schemas.openxmlformats.org/officeDocument/2006/relationships/image" Target="../media/image2624.png"/><Relationship Id="rId513" Type="http://schemas.openxmlformats.org/officeDocument/2006/relationships/image" Target="../media/image2837.png"/><Relationship Id="rId597" Type="http://schemas.openxmlformats.org/officeDocument/2006/relationships/customXml" Target="../ink/ink2946.xml"/><Relationship Id="rId152" Type="http://schemas.openxmlformats.org/officeDocument/2006/relationships/customXml" Target="../ink/ink2723.xml"/><Relationship Id="rId457" Type="http://schemas.openxmlformats.org/officeDocument/2006/relationships/image" Target="../media/image2809.png"/><Relationship Id="rId14" Type="http://schemas.openxmlformats.org/officeDocument/2006/relationships/customXml" Target="../ink/ink2654.xml"/><Relationship Id="rId317" Type="http://schemas.openxmlformats.org/officeDocument/2006/relationships/image" Target="../media/image2739.png"/><Relationship Id="rId524" Type="http://schemas.openxmlformats.org/officeDocument/2006/relationships/customXml" Target="../ink/ink2909.xml"/><Relationship Id="rId98" Type="http://schemas.openxmlformats.org/officeDocument/2006/relationships/customXml" Target="../ink/ink2696.xml"/><Relationship Id="rId163" Type="http://schemas.openxmlformats.org/officeDocument/2006/relationships/image" Target="../media/image2662.png"/><Relationship Id="rId370" Type="http://schemas.openxmlformats.org/officeDocument/2006/relationships/customXml" Target="../ink/ink2832.xml"/><Relationship Id="rId230" Type="http://schemas.openxmlformats.org/officeDocument/2006/relationships/customXml" Target="../ink/ink2762.xml"/><Relationship Id="rId468" Type="http://schemas.openxmlformats.org/officeDocument/2006/relationships/customXml" Target="../ink/ink2881.xml"/><Relationship Id="rId25" Type="http://schemas.openxmlformats.org/officeDocument/2006/relationships/image" Target="../media/image2593.png"/><Relationship Id="rId328" Type="http://schemas.openxmlformats.org/officeDocument/2006/relationships/customXml" Target="../ink/ink2811.xml"/><Relationship Id="rId535" Type="http://schemas.openxmlformats.org/officeDocument/2006/relationships/image" Target="../media/image2847.png"/><Relationship Id="rId132" Type="http://schemas.openxmlformats.org/officeDocument/2006/relationships/customXml" Target="../ink/ink2713.xml"/><Relationship Id="rId174" Type="http://schemas.openxmlformats.org/officeDocument/2006/relationships/customXml" Target="../ink/ink2734.xml"/><Relationship Id="rId381" Type="http://schemas.openxmlformats.org/officeDocument/2006/relationships/image" Target="../media/image2771.png"/><Relationship Id="rId602" Type="http://schemas.openxmlformats.org/officeDocument/2006/relationships/image" Target="../media/image2880.png"/><Relationship Id="rId241" Type="http://schemas.openxmlformats.org/officeDocument/2006/relationships/image" Target="../media/image2701.png"/><Relationship Id="rId437" Type="http://schemas.openxmlformats.org/officeDocument/2006/relationships/image" Target="../media/image2799.png"/><Relationship Id="rId479" Type="http://schemas.openxmlformats.org/officeDocument/2006/relationships/image" Target="../media/image2820.png"/><Relationship Id="rId36" Type="http://schemas.openxmlformats.org/officeDocument/2006/relationships/customXml" Target="../ink/ink2665.xml"/><Relationship Id="rId283" Type="http://schemas.openxmlformats.org/officeDocument/2006/relationships/image" Target="../media/image2722.png"/><Relationship Id="rId339" Type="http://schemas.openxmlformats.org/officeDocument/2006/relationships/image" Target="../media/image2750.png"/><Relationship Id="rId490" Type="http://schemas.openxmlformats.org/officeDocument/2006/relationships/customXml" Target="../ink/ink2892.xml"/><Relationship Id="rId504" Type="http://schemas.openxmlformats.org/officeDocument/2006/relationships/customXml" Target="../ink/ink2899.xml"/><Relationship Id="rId546" Type="http://schemas.openxmlformats.org/officeDocument/2006/relationships/customXml" Target="../ink/ink2920.xml"/><Relationship Id="rId78" Type="http://schemas.openxmlformats.org/officeDocument/2006/relationships/customXml" Target="../ink/ink2686.xml"/><Relationship Id="rId101" Type="http://schemas.openxmlformats.org/officeDocument/2006/relationships/image" Target="../media/image2631.png"/><Relationship Id="rId143" Type="http://schemas.openxmlformats.org/officeDocument/2006/relationships/image" Target="../media/image2652.png"/><Relationship Id="rId185" Type="http://schemas.openxmlformats.org/officeDocument/2006/relationships/image" Target="../media/image2673.png"/><Relationship Id="rId350" Type="http://schemas.openxmlformats.org/officeDocument/2006/relationships/customXml" Target="../ink/ink2822.xml"/><Relationship Id="rId406" Type="http://schemas.openxmlformats.org/officeDocument/2006/relationships/customXml" Target="../ink/ink2850.xml"/><Relationship Id="rId588" Type="http://schemas.openxmlformats.org/officeDocument/2006/relationships/image" Target="../media/image2873.png"/><Relationship Id="rId9" Type="http://schemas.openxmlformats.org/officeDocument/2006/relationships/image" Target="../media/image2585.png"/><Relationship Id="rId210" Type="http://schemas.openxmlformats.org/officeDocument/2006/relationships/customXml" Target="../ink/ink2752.xml"/><Relationship Id="rId392" Type="http://schemas.openxmlformats.org/officeDocument/2006/relationships/customXml" Target="../ink/ink2843.xml"/><Relationship Id="rId448" Type="http://schemas.openxmlformats.org/officeDocument/2006/relationships/customXml" Target="../ink/ink2871.xml"/><Relationship Id="rId613" Type="http://schemas.openxmlformats.org/officeDocument/2006/relationships/customXml" Target="../ink/ink2954.xml"/><Relationship Id="rId252" Type="http://schemas.openxmlformats.org/officeDocument/2006/relationships/customXml" Target="../ink/ink2773.xml"/><Relationship Id="rId294" Type="http://schemas.openxmlformats.org/officeDocument/2006/relationships/customXml" Target="../ink/ink2794.xml"/><Relationship Id="rId308" Type="http://schemas.openxmlformats.org/officeDocument/2006/relationships/customXml" Target="../ink/ink2801.xml"/><Relationship Id="rId515" Type="http://schemas.openxmlformats.org/officeDocument/2006/relationships/image" Target="../media/image2838.png"/><Relationship Id="rId47" Type="http://schemas.openxmlformats.org/officeDocument/2006/relationships/image" Target="../media/image2604.png"/><Relationship Id="rId89" Type="http://schemas.openxmlformats.org/officeDocument/2006/relationships/image" Target="../media/image2625.png"/><Relationship Id="rId112" Type="http://schemas.openxmlformats.org/officeDocument/2006/relationships/customXml" Target="../ink/ink2703.xml"/><Relationship Id="rId154" Type="http://schemas.openxmlformats.org/officeDocument/2006/relationships/customXml" Target="../ink/ink2724.xml"/><Relationship Id="rId361" Type="http://schemas.openxmlformats.org/officeDocument/2006/relationships/image" Target="../media/image2761.png"/><Relationship Id="rId557" Type="http://schemas.openxmlformats.org/officeDocument/2006/relationships/image" Target="../media/image2858.png"/><Relationship Id="rId599" Type="http://schemas.openxmlformats.org/officeDocument/2006/relationships/customXml" Target="../ink/ink2947.xml"/><Relationship Id="rId196" Type="http://schemas.openxmlformats.org/officeDocument/2006/relationships/customXml" Target="../ink/ink2745.xml"/><Relationship Id="rId417" Type="http://schemas.openxmlformats.org/officeDocument/2006/relationships/image" Target="../media/image2789.png"/><Relationship Id="rId459" Type="http://schemas.openxmlformats.org/officeDocument/2006/relationships/image" Target="../media/image2810.png"/><Relationship Id="rId16" Type="http://schemas.openxmlformats.org/officeDocument/2006/relationships/customXml" Target="../ink/ink2655.xml"/><Relationship Id="rId221" Type="http://schemas.openxmlformats.org/officeDocument/2006/relationships/image" Target="../media/image2691.png"/><Relationship Id="rId263" Type="http://schemas.openxmlformats.org/officeDocument/2006/relationships/image" Target="../media/image2712.png"/><Relationship Id="rId319" Type="http://schemas.openxmlformats.org/officeDocument/2006/relationships/image" Target="../media/image2740.png"/><Relationship Id="rId470" Type="http://schemas.openxmlformats.org/officeDocument/2006/relationships/customXml" Target="../ink/ink2882.xml"/><Relationship Id="rId526" Type="http://schemas.openxmlformats.org/officeDocument/2006/relationships/customXml" Target="../ink/ink2910.xml"/><Relationship Id="rId58" Type="http://schemas.openxmlformats.org/officeDocument/2006/relationships/customXml" Target="../ink/ink2676.xml"/><Relationship Id="rId123" Type="http://schemas.openxmlformats.org/officeDocument/2006/relationships/image" Target="../media/image2642.png"/><Relationship Id="rId330" Type="http://schemas.openxmlformats.org/officeDocument/2006/relationships/customXml" Target="../ink/ink2812.xml"/><Relationship Id="rId568" Type="http://schemas.openxmlformats.org/officeDocument/2006/relationships/customXml" Target="../ink/ink2931.xml"/><Relationship Id="rId165" Type="http://schemas.openxmlformats.org/officeDocument/2006/relationships/image" Target="../media/image2663.png"/><Relationship Id="rId372" Type="http://schemas.openxmlformats.org/officeDocument/2006/relationships/customXml" Target="../ink/ink2833.xml"/><Relationship Id="rId428" Type="http://schemas.openxmlformats.org/officeDocument/2006/relationships/customXml" Target="../ink/ink2861.xml"/><Relationship Id="rId232" Type="http://schemas.openxmlformats.org/officeDocument/2006/relationships/customXml" Target="../ink/ink2763.xml"/><Relationship Id="rId274" Type="http://schemas.openxmlformats.org/officeDocument/2006/relationships/customXml" Target="../ink/ink2784.xml"/><Relationship Id="rId481" Type="http://schemas.openxmlformats.org/officeDocument/2006/relationships/image" Target="../media/image2821.png"/><Relationship Id="rId27" Type="http://schemas.openxmlformats.org/officeDocument/2006/relationships/image" Target="../media/image2594.png"/><Relationship Id="rId69" Type="http://schemas.openxmlformats.org/officeDocument/2006/relationships/image" Target="../media/image2615.png"/><Relationship Id="rId134" Type="http://schemas.openxmlformats.org/officeDocument/2006/relationships/customXml" Target="../ink/ink2714.xml"/><Relationship Id="rId537" Type="http://schemas.openxmlformats.org/officeDocument/2006/relationships/image" Target="../media/image2848.png"/><Relationship Id="rId579" Type="http://schemas.openxmlformats.org/officeDocument/2006/relationships/customXml" Target="../ink/ink2937.xml"/><Relationship Id="rId80" Type="http://schemas.openxmlformats.org/officeDocument/2006/relationships/customXml" Target="../ink/ink2687.xml"/><Relationship Id="rId176" Type="http://schemas.openxmlformats.org/officeDocument/2006/relationships/customXml" Target="../ink/ink2735.xml"/><Relationship Id="rId341" Type="http://schemas.openxmlformats.org/officeDocument/2006/relationships/image" Target="../media/image2751.png"/><Relationship Id="rId383" Type="http://schemas.openxmlformats.org/officeDocument/2006/relationships/image" Target="../media/image2772.png"/><Relationship Id="rId439" Type="http://schemas.openxmlformats.org/officeDocument/2006/relationships/image" Target="../media/image2800.png"/><Relationship Id="rId590" Type="http://schemas.openxmlformats.org/officeDocument/2006/relationships/image" Target="../media/image2874.png"/><Relationship Id="rId604" Type="http://schemas.openxmlformats.org/officeDocument/2006/relationships/image" Target="../media/image2881.png"/><Relationship Id="rId201" Type="http://schemas.openxmlformats.org/officeDocument/2006/relationships/image" Target="../media/image2681.png"/><Relationship Id="rId243" Type="http://schemas.openxmlformats.org/officeDocument/2006/relationships/image" Target="../media/image2702.png"/><Relationship Id="rId285" Type="http://schemas.openxmlformats.org/officeDocument/2006/relationships/image" Target="../media/image2723.png"/><Relationship Id="rId450" Type="http://schemas.openxmlformats.org/officeDocument/2006/relationships/customXml" Target="../ink/ink2872.xml"/><Relationship Id="rId506" Type="http://schemas.openxmlformats.org/officeDocument/2006/relationships/customXml" Target="../ink/ink2900.xml"/><Relationship Id="rId38" Type="http://schemas.openxmlformats.org/officeDocument/2006/relationships/customXml" Target="../ink/ink2666.xml"/><Relationship Id="rId103" Type="http://schemas.openxmlformats.org/officeDocument/2006/relationships/image" Target="../media/image2632.png"/><Relationship Id="rId310" Type="http://schemas.openxmlformats.org/officeDocument/2006/relationships/customXml" Target="../ink/ink2802.xml"/><Relationship Id="rId492" Type="http://schemas.openxmlformats.org/officeDocument/2006/relationships/customXml" Target="../ink/ink2893.xml"/><Relationship Id="rId548" Type="http://schemas.openxmlformats.org/officeDocument/2006/relationships/customXml" Target="../ink/ink2921.xml"/><Relationship Id="rId91" Type="http://schemas.openxmlformats.org/officeDocument/2006/relationships/image" Target="../media/image2626.png"/><Relationship Id="rId145" Type="http://schemas.openxmlformats.org/officeDocument/2006/relationships/image" Target="../media/image2653.png"/><Relationship Id="rId187" Type="http://schemas.openxmlformats.org/officeDocument/2006/relationships/image" Target="../media/image2674.png"/><Relationship Id="rId352" Type="http://schemas.openxmlformats.org/officeDocument/2006/relationships/customXml" Target="../ink/ink2823.xml"/><Relationship Id="rId394" Type="http://schemas.openxmlformats.org/officeDocument/2006/relationships/customXml" Target="../ink/ink2844.xml"/><Relationship Id="rId408" Type="http://schemas.openxmlformats.org/officeDocument/2006/relationships/customXml" Target="../ink/ink2851.xml"/><Relationship Id="rId615" Type="http://schemas.openxmlformats.org/officeDocument/2006/relationships/customXml" Target="../ink/ink2955.xml"/><Relationship Id="rId212" Type="http://schemas.openxmlformats.org/officeDocument/2006/relationships/customXml" Target="../ink/ink2753.xml"/><Relationship Id="rId254" Type="http://schemas.openxmlformats.org/officeDocument/2006/relationships/customXml" Target="../ink/ink2774.xml"/><Relationship Id="rId49" Type="http://schemas.openxmlformats.org/officeDocument/2006/relationships/image" Target="../media/image2605.png"/><Relationship Id="rId114" Type="http://schemas.openxmlformats.org/officeDocument/2006/relationships/customXml" Target="../ink/ink2704.xml"/><Relationship Id="rId296" Type="http://schemas.openxmlformats.org/officeDocument/2006/relationships/customXml" Target="../ink/ink2795.xml"/><Relationship Id="rId461" Type="http://schemas.openxmlformats.org/officeDocument/2006/relationships/image" Target="../media/image2811.png"/><Relationship Id="rId517" Type="http://schemas.openxmlformats.org/officeDocument/2006/relationships/image" Target="../media/image2839.png"/><Relationship Id="rId559" Type="http://schemas.openxmlformats.org/officeDocument/2006/relationships/image" Target="../media/image2859.png"/><Relationship Id="rId60" Type="http://schemas.openxmlformats.org/officeDocument/2006/relationships/customXml" Target="../ink/ink2677.xml"/><Relationship Id="rId156" Type="http://schemas.openxmlformats.org/officeDocument/2006/relationships/customXml" Target="../ink/ink2725.xml"/><Relationship Id="rId198" Type="http://schemas.openxmlformats.org/officeDocument/2006/relationships/customXml" Target="../ink/ink2746.xml"/><Relationship Id="rId321" Type="http://schemas.openxmlformats.org/officeDocument/2006/relationships/image" Target="../media/image2741.png"/><Relationship Id="rId363" Type="http://schemas.openxmlformats.org/officeDocument/2006/relationships/image" Target="../media/image2762.png"/><Relationship Id="rId419" Type="http://schemas.openxmlformats.org/officeDocument/2006/relationships/image" Target="../media/image2790.png"/><Relationship Id="rId570" Type="http://schemas.openxmlformats.org/officeDocument/2006/relationships/customXml" Target="../ink/ink2932.xml"/><Relationship Id="rId223" Type="http://schemas.openxmlformats.org/officeDocument/2006/relationships/image" Target="../media/image2692.png"/><Relationship Id="rId430" Type="http://schemas.openxmlformats.org/officeDocument/2006/relationships/customXml" Target="../ink/ink2862.xml"/><Relationship Id="rId18" Type="http://schemas.openxmlformats.org/officeDocument/2006/relationships/customXml" Target="../ink/ink2656.xml"/><Relationship Id="rId265" Type="http://schemas.openxmlformats.org/officeDocument/2006/relationships/image" Target="../media/image2713.png"/><Relationship Id="rId472" Type="http://schemas.openxmlformats.org/officeDocument/2006/relationships/customXml" Target="../ink/ink2883.xml"/><Relationship Id="rId528" Type="http://schemas.openxmlformats.org/officeDocument/2006/relationships/customXml" Target="../ink/ink2911.xml"/><Relationship Id="rId125" Type="http://schemas.openxmlformats.org/officeDocument/2006/relationships/image" Target="../media/image2643.png"/><Relationship Id="rId167" Type="http://schemas.openxmlformats.org/officeDocument/2006/relationships/image" Target="../media/image2664.png"/><Relationship Id="rId332" Type="http://schemas.openxmlformats.org/officeDocument/2006/relationships/customXml" Target="../ink/ink2813.xml"/><Relationship Id="rId374" Type="http://schemas.openxmlformats.org/officeDocument/2006/relationships/customXml" Target="../ink/ink2834.xml"/><Relationship Id="rId581" Type="http://schemas.openxmlformats.org/officeDocument/2006/relationships/customXml" Target="../ink/ink2938.xml"/><Relationship Id="rId71" Type="http://schemas.openxmlformats.org/officeDocument/2006/relationships/image" Target="../media/image2616.png"/><Relationship Id="rId234" Type="http://schemas.openxmlformats.org/officeDocument/2006/relationships/customXml" Target="../ink/ink2764.xml"/><Relationship Id="rId2" Type="http://schemas.openxmlformats.org/officeDocument/2006/relationships/customXml" Target="../ink/ink2648.xml"/><Relationship Id="rId29" Type="http://schemas.openxmlformats.org/officeDocument/2006/relationships/image" Target="../media/image2595.png"/><Relationship Id="rId276" Type="http://schemas.openxmlformats.org/officeDocument/2006/relationships/customXml" Target="../ink/ink2785.xml"/><Relationship Id="rId441" Type="http://schemas.openxmlformats.org/officeDocument/2006/relationships/image" Target="../media/image2801.png"/><Relationship Id="rId483" Type="http://schemas.openxmlformats.org/officeDocument/2006/relationships/image" Target="../media/image2822.png"/><Relationship Id="rId539" Type="http://schemas.openxmlformats.org/officeDocument/2006/relationships/image" Target="../media/image2849.png"/><Relationship Id="rId40" Type="http://schemas.openxmlformats.org/officeDocument/2006/relationships/customXml" Target="../ink/ink2667.xml"/><Relationship Id="rId136" Type="http://schemas.openxmlformats.org/officeDocument/2006/relationships/customXml" Target="../ink/ink2715.xml"/><Relationship Id="rId178" Type="http://schemas.openxmlformats.org/officeDocument/2006/relationships/customXml" Target="../ink/ink2736.xml"/><Relationship Id="rId301" Type="http://schemas.openxmlformats.org/officeDocument/2006/relationships/image" Target="../media/image2731.png"/><Relationship Id="rId343" Type="http://schemas.openxmlformats.org/officeDocument/2006/relationships/image" Target="../media/image2752.png"/><Relationship Id="rId550" Type="http://schemas.openxmlformats.org/officeDocument/2006/relationships/customXml" Target="../ink/ink2922.xml"/><Relationship Id="rId82" Type="http://schemas.openxmlformats.org/officeDocument/2006/relationships/customXml" Target="../ink/ink2688.xml"/><Relationship Id="rId203" Type="http://schemas.openxmlformats.org/officeDocument/2006/relationships/image" Target="../media/image2682.png"/><Relationship Id="rId385" Type="http://schemas.openxmlformats.org/officeDocument/2006/relationships/image" Target="../media/image2773.png"/><Relationship Id="rId592" Type="http://schemas.openxmlformats.org/officeDocument/2006/relationships/image" Target="../media/image2875.png"/><Relationship Id="rId606" Type="http://schemas.openxmlformats.org/officeDocument/2006/relationships/image" Target="../media/image2882.png"/><Relationship Id="rId245" Type="http://schemas.openxmlformats.org/officeDocument/2006/relationships/image" Target="../media/image2703.png"/><Relationship Id="rId287" Type="http://schemas.openxmlformats.org/officeDocument/2006/relationships/image" Target="../media/image2724.png"/><Relationship Id="rId410" Type="http://schemas.openxmlformats.org/officeDocument/2006/relationships/customXml" Target="../ink/ink2852.xml"/><Relationship Id="rId452" Type="http://schemas.openxmlformats.org/officeDocument/2006/relationships/customXml" Target="../ink/ink2873.xml"/><Relationship Id="rId494" Type="http://schemas.openxmlformats.org/officeDocument/2006/relationships/customXml" Target="../ink/ink2894.xml"/><Relationship Id="rId508" Type="http://schemas.openxmlformats.org/officeDocument/2006/relationships/customXml" Target="../ink/ink2901.xml"/><Relationship Id="rId105" Type="http://schemas.openxmlformats.org/officeDocument/2006/relationships/image" Target="../media/image2633.png"/><Relationship Id="rId147" Type="http://schemas.openxmlformats.org/officeDocument/2006/relationships/image" Target="../media/image2654.png"/><Relationship Id="rId312" Type="http://schemas.openxmlformats.org/officeDocument/2006/relationships/customXml" Target="../ink/ink2803.xml"/><Relationship Id="rId354" Type="http://schemas.openxmlformats.org/officeDocument/2006/relationships/customXml" Target="../ink/ink2824.xml"/><Relationship Id="rId51" Type="http://schemas.openxmlformats.org/officeDocument/2006/relationships/image" Target="../media/image2606.png"/><Relationship Id="rId93" Type="http://schemas.openxmlformats.org/officeDocument/2006/relationships/image" Target="../media/image2627.png"/><Relationship Id="rId189" Type="http://schemas.openxmlformats.org/officeDocument/2006/relationships/image" Target="../media/image2675.png"/><Relationship Id="rId396" Type="http://schemas.openxmlformats.org/officeDocument/2006/relationships/customXml" Target="../ink/ink2845.xml"/><Relationship Id="rId561" Type="http://schemas.openxmlformats.org/officeDocument/2006/relationships/image" Target="../media/image2860.png"/><Relationship Id="rId617" Type="http://schemas.openxmlformats.org/officeDocument/2006/relationships/customXml" Target="../ink/ink2956.xml"/><Relationship Id="rId214" Type="http://schemas.openxmlformats.org/officeDocument/2006/relationships/customXml" Target="../ink/ink2754.xml"/><Relationship Id="rId256" Type="http://schemas.openxmlformats.org/officeDocument/2006/relationships/customXml" Target="../ink/ink2775.xml"/><Relationship Id="rId298" Type="http://schemas.openxmlformats.org/officeDocument/2006/relationships/customXml" Target="../ink/ink2796.xml"/><Relationship Id="rId421" Type="http://schemas.openxmlformats.org/officeDocument/2006/relationships/image" Target="../media/image2791.png"/><Relationship Id="rId463" Type="http://schemas.openxmlformats.org/officeDocument/2006/relationships/image" Target="../media/image2812.png"/><Relationship Id="rId519" Type="http://schemas.openxmlformats.org/officeDocument/2006/relationships/image" Target="../media/image2840.png"/><Relationship Id="rId116" Type="http://schemas.openxmlformats.org/officeDocument/2006/relationships/customXml" Target="../ink/ink2705.xml"/><Relationship Id="rId158" Type="http://schemas.openxmlformats.org/officeDocument/2006/relationships/customXml" Target="../ink/ink2726.xml"/><Relationship Id="rId323" Type="http://schemas.openxmlformats.org/officeDocument/2006/relationships/image" Target="../media/image2742.png"/><Relationship Id="rId530" Type="http://schemas.openxmlformats.org/officeDocument/2006/relationships/customXml" Target="../ink/ink2912.xml"/><Relationship Id="rId20" Type="http://schemas.openxmlformats.org/officeDocument/2006/relationships/customXml" Target="../ink/ink2657.xml"/><Relationship Id="rId62" Type="http://schemas.openxmlformats.org/officeDocument/2006/relationships/customXml" Target="../ink/ink2678.xml"/><Relationship Id="rId365" Type="http://schemas.openxmlformats.org/officeDocument/2006/relationships/image" Target="../media/image2763.png"/><Relationship Id="rId572" Type="http://schemas.openxmlformats.org/officeDocument/2006/relationships/image" Target="../media/image2865.png"/><Relationship Id="rId225" Type="http://schemas.openxmlformats.org/officeDocument/2006/relationships/image" Target="../media/image2693.png"/><Relationship Id="rId267" Type="http://schemas.openxmlformats.org/officeDocument/2006/relationships/image" Target="../media/image2714.png"/><Relationship Id="rId432" Type="http://schemas.openxmlformats.org/officeDocument/2006/relationships/customXml" Target="../ink/ink2863.xml"/><Relationship Id="rId474" Type="http://schemas.openxmlformats.org/officeDocument/2006/relationships/customXml" Target="../ink/ink2884.xml"/><Relationship Id="rId127" Type="http://schemas.openxmlformats.org/officeDocument/2006/relationships/image" Target="../media/image2644.png"/><Relationship Id="rId31" Type="http://schemas.openxmlformats.org/officeDocument/2006/relationships/image" Target="../media/image2596.png"/><Relationship Id="rId73" Type="http://schemas.openxmlformats.org/officeDocument/2006/relationships/image" Target="../media/image2617.png"/><Relationship Id="rId169" Type="http://schemas.openxmlformats.org/officeDocument/2006/relationships/image" Target="../media/image2665.png"/><Relationship Id="rId334" Type="http://schemas.openxmlformats.org/officeDocument/2006/relationships/customXml" Target="../ink/ink2814.xml"/><Relationship Id="rId376" Type="http://schemas.openxmlformats.org/officeDocument/2006/relationships/customXml" Target="../ink/ink2835.xml"/><Relationship Id="rId541" Type="http://schemas.openxmlformats.org/officeDocument/2006/relationships/image" Target="../media/image2850.png"/><Relationship Id="rId583" Type="http://schemas.openxmlformats.org/officeDocument/2006/relationships/customXml" Target="../ink/ink2939.xml"/><Relationship Id="rId4" Type="http://schemas.openxmlformats.org/officeDocument/2006/relationships/customXml" Target="../ink/ink2649.xml"/><Relationship Id="rId180" Type="http://schemas.openxmlformats.org/officeDocument/2006/relationships/customXml" Target="../ink/ink2737.xml"/><Relationship Id="rId236" Type="http://schemas.openxmlformats.org/officeDocument/2006/relationships/customXml" Target="../ink/ink2765.xml"/><Relationship Id="rId278" Type="http://schemas.openxmlformats.org/officeDocument/2006/relationships/customXml" Target="../ink/ink2786.xml"/><Relationship Id="rId401" Type="http://schemas.openxmlformats.org/officeDocument/2006/relationships/image" Target="../media/image2781.png"/><Relationship Id="rId443" Type="http://schemas.openxmlformats.org/officeDocument/2006/relationships/image" Target="../media/image2802.png"/><Relationship Id="rId303" Type="http://schemas.openxmlformats.org/officeDocument/2006/relationships/image" Target="../media/image2732.png"/><Relationship Id="rId485" Type="http://schemas.openxmlformats.org/officeDocument/2006/relationships/image" Target="../media/image2823.png"/><Relationship Id="rId42" Type="http://schemas.openxmlformats.org/officeDocument/2006/relationships/customXml" Target="../ink/ink2668.xml"/><Relationship Id="rId84" Type="http://schemas.openxmlformats.org/officeDocument/2006/relationships/customXml" Target="../ink/ink2689.xml"/><Relationship Id="rId138" Type="http://schemas.openxmlformats.org/officeDocument/2006/relationships/customXml" Target="../ink/ink2716.xml"/><Relationship Id="rId345" Type="http://schemas.openxmlformats.org/officeDocument/2006/relationships/image" Target="../media/image2753.png"/><Relationship Id="rId387" Type="http://schemas.openxmlformats.org/officeDocument/2006/relationships/image" Target="../media/image2774.png"/><Relationship Id="rId510" Type="http://schemas.openxmlformats.org/officeDocument/2006/relationships/customXml" Target="../ink/ink2902.xml"/><Relationship Id="rId552" Type="http://schemas.openxmlformats.org/officeDocument/2006/relationships/customXml" Target="../ink/ink2923.xml"/><Relationship Id="rId594" Type="http://schemas.openxmlformats.org/officeDocument/2006/relationships/image" Target="../media/image2876.png"/><Relationship Id="rId608" Type="http://schemas.openxmlformats.org/officeDocument/2006/relationships/image" Target="../media/image2883.png"/><Relationship Id="rId191" Type="http://schemas.openxmlformats.org/officeDocument/2006/relationships/image" Target="../media/image2676.png"/><Relationship Id="rId205" Type="http://schemas.openxmlformats.org/officeDocument/2006/relationships/image" Target="../media/image2683.png"/><Relationship Id="rId247" Type="http://schemas.openxmlformats.org/officeDocument/2006/relationships/image" Target="../media/image2704.png"/><Relationship Id="rId412" Type="http://schemas.openxmlformats.org/officeDocument/2006/relationships/customXml" Target="../ink/ink2853.xml"/><Relationship Id="rId107" Type="http://schemas.openxmlformats.org/officeDocument/2006/relationships/image" Target="../media/image2634.png"/><Relationship Id="rId289" Type="http://schemas.openxmlformats.org/officeDocument/2006/relationships/image" Target="../media/image2725.png"/><Relationship Id="rId454" Type="http://schemas.openxmlformats.org/officeDocument/2006/relationships/customXml" Target="../ink/ink2874.xml"/><Relationship Id="rId496" Type="http://schemas.openxmlformats.org/officeDocument/2006/relationships/customXml" Target="../ink/ink2895.xml"/><Relationship Id="rId11" Type="http://schemas.openxmlformats.org/officeDocument/2006/relationships/image" Target="../media/image2586.png"/><Relationship Id="rId53" Type="http://schemas.openxmlformats.org/officeDocument/2006/relationships/image" Target="../media/image2607.png"/><Relationship Id="rId149" Type="http://schemas.openxmlformats.org/officeDocument/2006/relationships/image" Target="../media/image2655.png"/><Relationship Id="rId314" Type="http://schemas.openxmlformats.org/officeDocument/2006/relationships/customXml" Target="../ink/ink2804.xml"/><Relationship Id="rId356" Type="http://schemas.openxmlformats.org/officeDocument/2006/relationships/customXml" Target="../ink/ink2825.xml"/><Relationship Id="rId398" Type="http://schemas.openxmlformats.org/officeDocument/2006/relationships/customXml" Target="../ink/ink2846.xml"/><Relationship Id="rId521" Type="http://schemas.openxmlformats.org/officeDocument/2006/relationships/image" Target="../media/image2841.png"/><Relationship Id="rId563" Type="http://schemas.openxmlformats.org/officeDocument/2006/relationships/image" Target="../media/image2861.png"/><Relationship Id="rId95" Type="http://schemas.openxmlformats.org/officeDocument/2006/relationships/image" Target="../media/image2628.png"/><Relationship Id="rId160" Type="http://schemas.openxmlformats.org/officeDocument/2006/relationships/customXml" Target="../ink/ink2727.xml"/><Relationship Id="rId216" Type="http://schemas.openxmlformats.org/officeDocument/2006/relationships/customXml" Target="../ink/ink2755.xml"/><Relationship Id="rId423" Type="http://schemas.openxmlformats.org/officeDocument/2006/relationships/image" Target="../media/image2792.png"/><Relationship Id="rId258" Type="http://schemas.openxmlformats.org/officeDocument/2006/relationships/customXml" Target="../ink/ink2776.xml"/><Relationship Id="rId465" Type="http://schemas.openxmlformats.org/officeDocument/2006/relationships/image" Target="../media/image2813.png"/><Relationship Id="rId22" Type="http://schemas.openxmlformats.org/officeDocument/2006/relationships/customXml" Target="../ink/ink2658.xml"/><Relationship Id="rId64" Type="http://schemas.openxmlformats.org/officeDocument/2006/relationships/customXml" Target="../ink/ink2679.xml"/><Relationship Id="rId118" Type="http://schemas.openxmlformats.org/officeDocument/2006/relationships/customXml" Target="../ink/ink2706.xml"/><Relationship Id="rId325" Type="http://schemas.openxmlformats.org/officeDocument/2006/relationships/image" Target="../media/image2743.png"/><Relationship Id="rId367" Type="http://schemas.openxmlformats.org/officeDocument/2006/relationships/image" Target="../media/image2764.png"/><Relationship Id="rId532" Type="http://schemas.openxmlformats.org/officeDocument/2006/relationships/customXml" Target="../ink/ink2913.xml"/><Relationship Id="rId574" Type="http://schemas.openxmlformats.org/officeDocument/2006/relationships/image" Target="../media/image2866.png"/><Relationship Id="rId171" Type="http://schemas.openxmlformats.org/officeDocument/2006/relationships/image" Target="../media/image2666.png"/><Relationship Id="rId227" Type="http://schemas.openxmlformats.org/officeDocument/2006/relationships/image" Target="../media/image2694.png"/><Relationship Id="rId269" Type="http://schemas.openxmlformats.org/officeDocument/2006/relationships/image" Target="../media/image2715.png"/><Relationship Id="rId434" Type="http://schemas.openxmlformats.org/officeDocument/2006/relationships/customXml" Target="../ink/ink2864.xml"/><Relationship Id="rId476" Type="http://schemas.openxmlformats.org/officeDocument/2006/relationships/customXml" Target="../ink/ink2885.xml"/><Relationship Id="rId33" Type="http://schemas.openxmlformats.org/officeDocument/2006/relationships/image" Target="../media/image2597.png"/><Relationship Id="rId129" Type="http://schemas.openxmlformats.org/officeDocument/2006/relationships/image" Target="../media/image2645.png"/><Relationship Id="rId280" Type="http://schemas.openxmlformats.org/officeDocument/2006/relationships/customXml" Target="../ink/ink2787.xml"/><Relationship Id="rId336" Type="http://schemas.openxmlformats.org/officeDocument/2006/relationships/customXml" Target="../ink/ink2815.xml"/><Relationship Id="rId501" Type="http://schemas.openxmlformats.org/officeDocument/2006/relationships/image" Target="../media/image2831.png"/><Relationship Id="rId543" Type="http://schemas.openxmlformats.org/officeDocument/2006/relationships/image" Target="../media/image2851.png"/><Relationship Id="rId75" Type="http://schemas.openxmlformats.org/officeDocument/2006/relationships/image" Target="../media/image2618.png"/><Relationship Id="rId140" Type="http://schemas.openxmlformats.org/officeDocument/2006/relationships/customXml" Target="../ink/ink2717.xml"/><Relationship Id="rId182" Type="http://schemas.openxmlformats.org/officeDocument/2006/relationships/customXml" Target="../ink/ink2738.xml"/><Relationship Id="rId378" Type="http://schemas.openxmlformats.org/officeDocument/2006/relationships/customXml" Target="../ink/ink2836.xml"/><Relationship Id="rId403" Type="http://schemas.openxmlformats.org/officeDocument/2006/relationships/image" Target="../media/image2782.png"/><Relationship Id="rId585" Type="http://schemas.openxmlformats.org/officeDocument/2006/relationships/customXml" Target="../ink/ink2940.xml"/><Relationship Id="rId6" Type="http://schemas.openxmlformats.org/officeDocument/2006/relationships/customXml" Target="../ink/ink2650.xml"/><Relationship Id="rId238" Type="http://schemas.openxmlformats.org/officeDocument/2006/relationships/customXml" Target="../ink/ink2766.xml"/><Relationship Id="rId445" Type="http://schemas.openxmlformats.org/officeDocument/2006/relationships/image" Target="../media/image2803.png"/><Relationship Id="rId487" Type="http://schemas.openxmlformats.org/officeDocument/2006/relationships/image" Target="../media/image2824.png"/><Relationship Id="rId610" Type="http://schemas.openxmlformats.org/officeDocument/2006/relationships/image" Target="../media/image2884.png"/><Relationship Id="rId291" Type="http://schemas.openxmlformats.org/officeDocument/2006/relationships/image" Target="../media/image2726.png"/><Relationship Id="rId305" Type="http://schemas.openxmlformats.org/officeDocument/2006/relationships/image" Target="../media/image2733.png"/><Relationship Id="rId347" Type="http://schemas.openxmlformats.org/officeDocument/2006/relationships/image" Target="../media/image2754.png"/><Relationship Id="rId512" Type="http://schemas.openxmlformats.org/officeDocument/2006/relationships/customXml" Target="../ink/ink2903.xml"/><Relationship Id="rId44" Type="http://schemas.openxmlformats.org/officeDocument/2006/relationships/customXml" Target="../ink/ink2669.xml"/><Relationship Id="rId86" Type="http://schemas.openxmlformats.org/officeDocument/2006/relationships/customXml" Target="../ink/ink2690.xml"/><Relationship Id="rId151" Type="http://schemas.openxmlformats.org/officeDocument/2006/relationships/image" Target="../media/image2656.png"/><Relationship Id="rId389" Type="http://schemas.openxmlformats.org/officeDocument/2006/relationships/image" Target="../media/image2775.png"/><Relationship Id="rId554" Type="http://schemas.openxmlformats.org/officeDocument/2006/relationships/customXml" Target="../ink/ink2924.xml"/><Relationship Id="rId596" Type="http://schemas.openxmlformats.org/officeDocument/2006/relationships/image" Target="../media/image2877.png"/><Relationship Id="rId193" Type="http://schemas.openxmlformats.org/officeDocument/2006/relationships/image" Target="../media/image2677.png"/><Relationship Id="rId207" Type="http://schemas.openxmlformats.org/officeDocument/2006/relationships/image" Target="../media/image2684.png"/><Relationship Id="rId249" Type="http://schemas.openxmlformats.org/officeDocument/2006/relationships/image" Target="../media/image2705.png"/><Relationship Id="rId414" Type="http://schemas.openxmlformats.org/officeDocument/2006/relationships/customXml" Target="../ink/ink2854.xml"/><Relationship Id="rId456" Type="http://schemas.openxmlformats.org/officeDocument/2006/relationships/customXml" Target="../ink/ink2875.xml"/><Relationship Id="rId498" Type="http://schemas.openxmlformats.org/officeDocument/2006/relationships/customXml" Target="../ink/ink2896.xml"/><Relationship Id="rId13" Type="http://schemas.openxmlformats.org/officeDocument/2006/relationships/image" Target="../media/image2587.png"/><Relationship Id="rId109" Type="http://schemas.openxmlformats.org/officeDocument/2006/relationships/image" Target="../media/image2635.png"/><Relationship Id="rId260" Type="http://schemas.openxmlformats.org/officeDocument/2006/relationships/customXml" Target="../ink/ink2777.xml"/><Relationship Id="rId316" Type="http://schemas.openxmlformats.org/officeDocument/2006/relationships/customXml" Target="../ink/ink2805.xml"/><Relationship Id="rId523" Type="http://schemas.openxmlformats.org/officeDocument/2006/relationships/image" Target="../media/image2842.png"/><Relationship Id="rId55" Type="http://schemas.openxmlformats.org/officeDocument/2006/relationships/image" Target="../media/image2608.png"/><Relationship Id="rId97" Type="http://schemas.openxmlformats.org/officeDocument/2006/relationships/image" Target="../media/image2629.png"/><Relationship Id="rId120" Type="http://schemas.openxmlformats.org/officeDocument/2006/relationships/customXml" Target="../ink/ink2707.xml"/><Relationship Id="rId358" Type="http://schemas.openxmlformats.org/officeDocument/2006/relationships/customXml" Target="../ink/ink2826.xml"/><Relationship Id="rId565" Type="http://schemas.openxmlformats.org/officeDocument/2006/relationships/image" Target="../media/image2862.png"/><Relationship Id="rId162" Type="http://schemas.openxmlformats.org/officeDocument/2006/relationships/customXml" Target="../ink/ink2728.xml"/><Relationship Id="rId218" Type="http://schemas.openxmlformats.org/officeDocument/2006/relationships/customXml" Target="../ink/ink2756.xml"/><Relationship Id="rId425" Type="http://schemas.openxmlformats.org/officeDocument/2006/relationships/image" Target="../media/image2793.png"/><Relationship Id="rId467" Type="http://schemas.openxmlformats.org/officeDocument/2006/relationships/image" Target="../media/image2814.png"/><Relationship Id="rId271" Type="http://schemas.openxmlformats.org/officeDocument/2006/relationships/image" Target="../media/image2716.png"/><Relationship Id="rId24" Type="http://schemas.openxmlformats.org/officeDocument/2006/relationships/customXml" Target="../ink/ink2659.xml"/><Relationship Id="rId66" Type="http://schemas.openxmlformats.org/officeDocument/2006/relationships/customXml" Target="../ink/ink2680.xml"/><Relationship Id="rId131" Type="http://schemas.openxmlformats.org/officeDocument/2006/relationships/image" Target="../media/image2646.png"/><Relationship Id="rId327" Type="http://schemas.openxmlformats.org/officeDocument/2006/relationships/image" Target="../media/image2744.png"/><Relationship Id="rId369" Type="http://schemas.openxmlformats.org/officeDocument/2006/relationships/image" Target="../media/image2765.png"/><Relationship Id="rId534" Type="http://schemas.openxmlformats.org/officeDocument/2006/relationships/customXml" Target="../ink/ink2914.xml"/><Relationship Id="rId576" Type="http://schemas.openxmlformats.org/officeDocument/2006/relationships/image" Target="../media/image2867.png"/><Relationship Id="rId173" Type="http://schemas.openxmlformats.org/officeDocument/2006/relationships/image" Target="../media/image2667.png"/><Relationship Id="rId229" Type="http://schemas.openxmlformats.org/officeDocument/2006/relationships/image" Target="../media/image2695.png"/><Relationship Id="rId380" Type="http://schemas.openxmlformats.org/officeDocument/2006/relationships/customXml" Target="../ink/ink2837.xml"/><Relationship Id="rId436" Type="http://schemas.openxmlformats.org/officeDocument/2006/relationships/customXml" Target="../ink/ink2865.xml"/><Relationship Id="rId601" Type="http://schemas.openxmlformats.org/officeDocument/2006/relationships/customXml" Target="../ink/ink2948.xml"/><Relationship Id="rId240" Type="http://schemas.openxmlformats.org/officeDocument/2006/relationships/customXml" Target="../ink/ink2767.xml"/><Relationship Id="rId478" Type="http://schemas.openxmlformats.org/officeDocument/2006/relationships/customXml" Target="../ink/ink2886.xml"/><Relationship Id="rId35" Type="http://schemas.openxmlformats.org/officeDocument/2006/relationships/image" Target="../media/image2598.png"/><Relationship Id="rId77" Type="http://schemas.openxmlformats.org/officeDocument/2006/relationships/image" Target="../media/image2619.png"/><Relationship Id="rId100" Type="http://schemas.openxmlformats.org/officeDocument/2006/relationships/customXml" Target="../ink/ink2697.xml"/><Relationship Id="rId282" Type="http://schemas.openxmlformats.org/officeDocument/2006/relationships/customXml" Target="../ink/ink2788.xml"/><Relationship Id="rId338" Type="http://schemas.openxmlformats.org/officeDocument/2006/relationships/customXml" Target="../ink/ink2816.xml"/><Relationship Id="rId503" Type="http://schemas.openxmlformats.org/officeDocument/2006/relationships/image" Target="../media/image2832.png"/><Relationship Id="rId545" Type="http://schemas.openxmlformats.org/officeDocument/2006/relationships/image" Target="../media/image2852.png"/><Relationship Id="rId587" Type="http://schemas.openxmlformats.org/officeDocument/2006/relationships/customXml" Target="../ink/ink2941.xml"/><Relationship Id="rId8" Type="http://schemas.openxmlformats.org/officeDocument/2006/relationships/customXml" Target="../ink/ink2651.xml"/><Relationship Id="rId142" Type="http://schemas.openxmlformats.org/officeDocument/2006/relationships/customXml" Target="../ink/ink2718.xml"/><Relationship Id="rId184" Type="http://schemas.openxmlformats.org/officeDocument/2006/relationships/customXml" Target="../ink/ink2739.xml"/><Relationship Id="rId391" Type="http://schemas.openxmlformats.org/officeDocument/2006/relationships/image" Target="../media/image2776.png"/><Relationship Id="rId405" Type="http://schemas.openxmlformats.org/officeDocument/2006/relationships/image" Target="../media/image2783.png"/><Relationship Id="rId447" Type="http://schemas.openxmlformats.org/officeDocument/2006/relationships/image" Target="../media/image2804.png"/><Relationship Id="rId612" Type="http://schemas.openxmlformats.org/officeDocument/2006/relationships/image" Target="../media/image2885.png"/><Relationship Id="rId251" Type="http://schemas.openxmlformats.org/officeDocument/2006/relationships/image" Target="../media/image2706.png"/><Relationship Id="rId489" Type="http://schemas.openxmlformats.org/officeDocument/2006/relationships/image" Target="../media/image2825.png"/><Relationship Id="rId46" Type="http://schemas.openxmlformats.org/officeDocument/2006/relationships/customXml" Target="../ink/ink2670.xml"/><Relationship Id="rId293" Type="http://schemas.openxmlformats.org/officeDocument/2006/relationships/image" Target="../media/image2727.png"/><Relationship Id="rId307" Type="http://schemas.openxmlformats.org/officeDocument/2006/relationships/image" Target="../media/image2734.png"/><Relationship Id="rId349" Type="http://schemas.openxmlformats.org/officeDocument/2006/relationships/image" Target="../media/image2755.png"/><Relationship Id="rId514" Type="http://schemas.openxmlformats.org/officeDocument/2006/relationships/customXml" Target="../ink/ink2904.xml"/><Relationship Id="rId556" Type="http://schemas.openxmlformats.org/officeDocument/2006/relationships/customXml" Target="../ink/ink2925.xml"/><Relationship Id="rId88" Type="http://schemas.openxmlformats.org/officeDocument/2006/relationships/customXml" Target="../ink/ink2691.xml"/><Relationship Id="rId111" Type="http://schemas.openxmlformats.org/officeDocument/2006/relationships/image" Target="../media/image2636.png"/><Relationship Id="rId153" Type="http://schemas.openxmlformats.org/officeDocument/2006/relationships/image" Target="../media/image2657.png"/><Relationship Id="rId195" Type="http://schemas.openxmlformats.org/officeDocument/2006/relationships/image" Target="../media/image2678.png"/><Relationship Id="rId209" Type="http://schemas.openxmlformats.org/officeDocument/2006/relationships/image" Target="../media/image2685.png"/><Relationship Id="rId360" Type="http://schemas.openxmlformats.org/officeDocument/2006/relationships/customXml" Target="../ink/ink2827.xml"/><Relationship Id="rId416" Type="http://schemas.openxmlformats.org/officeDocument/2006/relationships/customXml" Target="../ink/ink2855.xml"/><Relationship Id="rId598" Type="http://schemas.openxmlformats.org/officeDocument/2006/relationships/image" Target="../media/image2878.png"/><Relationship Id="rId220" Type="http://schemas.openxmlformats.org/officeDocument/2006/relationships/customXml" Target="../ink/ink2757.xml"/><Relationship Id="rId458" Type="http://schemas.openxmlformats.org/officeDocument/2006/relationships/customXml" Target="../ink/ink2876.xml"/><Relationship Id="rId15" Type="http://schemas.openxmlformats.org/officeDocument/2006/relationships/image" Target="../media/image2588.png"/><Relationship Id="rId57" Type="http://schemas.openxmlformats.org/officeDocument/2006/relationships/image" Target="../media/image2609.png"/><Relationship Id="rId262" Type="http://schemas.openxmlformats.org/officeDocument/2006/relationships/customXml" Target="../ink/ink2778.xml"/><Relationship Id="rId318" Type="http://schemas.openxmlformats.org/officeDocument/2006/relationships/customXml" Target="../ink/ink2806.xml"/><Relationship Id="rId525" Type="http://schemas.openxmlformats.org/officeDocument/2006/relationships/image" Target="../media/image2843.png"/><Relationship Id="rId567" Type="http://schemas.openxmlformats.org/officeDocument/2006/relationships/image" Target="../media/image2863.png"/><Relationship Id="rId99" Type="http://schemas.openxmlformats.org/officeDocument/2006/relationships/image" Target="../media/image2630.png"/><Relationship Id="rId122" Type="http://schemas.openxmlformats.org/officeDocument/2006/relationships/customXml" Target="../ink/ink2708.xml"/><Relationship Id="rId164" Type="http://schemas.openxmlformats.org/officeDocument/2006/relationships/customXml" Target="../ink/ink2729.xml"/><Relationship Id="rId371" Type="http://schemas.openxmlformats.org/officeDocument/2006/relationships/image" Target="../media/image2766.png"/><Relationship Id="rId427" Type="http://schemas.openxmlformats.org/officeDocument/2006/relationships/image" Target="../media/image2794.png"/><Relationship Id="rId469" Type="http://schemas.openxmlformats.org/officeDocument/2006/relationships/image" Target="../media/image2815.png"/><Relationship Id="rId26" Type="http://schemas.openxmlformats.org/officeDocument/2006/relationships/customXml" Target="../ink/ink2660.xml"/><Relationship Id="rId231" Type="http://schemas.openxmlformats.org/officeDocument/2006/relationships/image" Target="../media/image2696.png"/><Relationship Id="rId273" Type="http://schemas.openxmlformats.org/officeDocument/2006/relationships/image" Target="../media/image2717.png"/><Relationship Id="rId329" Type="http://schemas.openxmlformats.org/officeDocument/2006/relationships/image" Target="../media/image2745.png"/><Relationship Id="rId480" Type="http://schemas.openxmlformats.org/officeDocument/2006/relationships/customXml" Target="../ink/ink2887.xml"/><Relationship Id="rId536" Type="http://schemas.openxmlformats.org/officeDocument/2006/relationships/customXml" Target="../ink/ink2915.xml"/><Relationship Id="rId68" Type="http://schemas.openxmlformats.org/officeDocument/2006/relationships/customXml" Target="../ink/ink2681.xml"/><Relationship Id="rId133" Type="http://schemas.openxmlformats.org/officeDocument/2006/relationships/image" Target="../media/image2647.png"/><Relationship Id="rId175" Type="http://schemas.openxmlformats.org/officeDocument/2006/relationships/image" Target="../media/image2668.png"/><Relationship Id="rId340" Type="http://schemas.openxmlformats.org/officeDocument/2006/relationships/customXml" Target="../ink/ink2817.xml"/><Relationship Id="rId578" Type="http://schemas.openxmlformats.org/officeDocument/2006/relationships/image" Target="../media/image2868.png"/><Relationship Id="rId200" Type="http://schemas.openxmlformats.org/officeDocument/2006/relationships/customXml" Target="../ink/ink2747.xml"/><Relationship Id="rId382" Type="http://schemas.openxmlformats.org/officeDocument/2006/relationships/customXml" Target="../ink/ink2838.xml"/><Relationship Id="rId438" Type="http://schemas.openxmlformats.org/officeDocument/2006/relationships/customXml" Target="../ink/ink2866.xml"/><Relationship Id="rId603" Type="http://schemas.openxmlformats.org/officeDocument/2006/relationships/customXml" Target="../ink/ink2949.xml"/><Relationship Id="rId242" Type="http://schemas.openxmlformats.org/officeDocument/2006/relationships/customXml" Target="../ink/ink2768.xml"/><Relationship Id="rId284" Type="http://schemas.openxmlformats.org/officeDocument/2006/relationships/customXml" Target="../ink/ink2789.xml"/><Relationship Id="rId491" Type="http://schemas.openxmlformats.org/officeDocument/2006/relationships/image" Target="../media/image2826.png"/><Relationship Id="rId505" Type="http://schemas.openxmlformats.org/officeDocument/2006/relationships/image" Target="../media/image2833.png"/><Relationship Id="rId37" Type="http://schemas.openxmlformats.org/officeDocument/2006/relationships/image" Target="../media/image2599.png"/><Relationship Id="rId79" Type="http://schemas.openxmlformats.org/officeDocument/2006/relationships/image" Target="../media/image2620.png"/><Relationship Id="rId102" Type="http://schemas.openxmlformats.org/officeDocument/2006/relationships/customXml" Target="../ink/ink2698.xml"/><Relationship Id="rId144" Type="http://schemas.openxmlformats.org/officeDocument/2006/relationships/customXml" Target="../ink/ink2719.xml"/><Relationship Id="rId547" Type="http://schemas.openxmlformats.org/officeDocument/2006/relationships/image" Target="../media/image2853.png"/><Relationship Id="rId589" Type="http://schemas.openxmlformats.org/officeDocument/2006/relationships/customXml" Target="../ink/ink2942.xml"/><Relationship Id="rId90" Type="http://schemas.openxmlformats.org/officeDocument/2006/relationships/customXml" Target="../ink/ink2692.xml"/><Relationship Id="rId186" Type="http://schemas.openxmlformats.org/officeDocument/2006/relationships/customXml" Target="../ink/ink2740.xml"/><Relationship Id="rId351" Type="http://schemas.openxmlformats.org/officeDocument/2006/relationships/image" Target="../media/image2756.png"/><Relationship Id="rId393" Type="http://schemas.openxmlformats.org/officeDocument/2006/relationships/image" Target="../media/image2777.png"/><Relationship Id="rId407" Type="http://schemas.openxmlformats.org/officeDocument/2006/relationships/image" Target="../media/image2784.png"/><Relationship Id="rId449" Type="http://schemas.openxmlformats.org/officeDocument/2006/relationships/image" Target="../media/image2805.png"/><Relationship Id="rId614" Type="http://schemas.openxmlformats.org/officeDocument/2006/relationships/image" Target="../media/image2886.png"/><Relationship Id="rId211" Type="http://schemas.openxmlformats.org/officeDocument/2006/relationships/image" Target="../media/image2686.png"/><Relationship Id="rId253" Type="http://schemas.openxmlformats.org/officeDocument/2006/relationships/image" Target="../media/image2707.png"/><Relationship Id="rId295" Type="http://schemas.openxmlformats.org/officeDocument/2006/relationships/image" Target="../media/image2728.png"/><Relationship Id="rId309" Type="http://schemas.openxmlformats.org/officeDocument/2006/relationships/image" Target="../media/image2735.png"/><Relationship Id="rId460" Type="http://schemas.openxmlformats.org/officeDocument/2006/relationships/customXml" Target="../ink/ink2877.xml"/><Relationship Id="rId516" Type="http://schemas.openxmlformats.org/officeDocument/2006/relationships/customXml" Target="../ink/ink2905.xml"/><Relationship Id="rId48" Type="http://schemas.openxmlformats.org/officeDocument/2006/relationships/customXml" Target="../ink/ink2671.xml"/><Relationship Id="rId113" Type="http://schemas.openxmlformats.org/officeDocument/2006/relationships/image" Target="../media/image2637.png"/><Relationship Id="rId320" Type="http://schemas.openxmlformats.org/officeDocument/2006/relationships/customXml" Target="../ink/ink2807.xml"/><Relationship Id="rId558" Type="http://schemas.openxmlformats.org/officeDocument/2006/relationships/customXml" Target="../ink/ink2926.xml"/><Relationship Id="rId155" Type="http://schemas.openxmlformats.org/officeDocument/2006/relationships/image" Target="../media/image2658.png"/><Relationship Id="rId197" Type="http://schemas.openxmlformats.org/officeDocument/2006/relationships/image" Target="../media/image2679.png"/><Relationship Id="rId362" Type="http://schemas.openxmlformats.org/officeDocument/2006/relationships/customXml" Target="../ink/ink2828.xml"/><Relationship Id="rId418" Type="http://schemas.openxmlformats.org/officeDocument/2006/relationships/customXml" Target="../ink/ink2856.xml"/><Relationship Id="rId222" Type="http://schemas.openxmlformats.org/officeDocument/2006/relationships/customXml" Target="../ink/ink2758.xml"/><Relationship Id="rId264" Type="http://schemas.openxmlformats.org/officeDocument/2006/relationships/customXml" Target="../ink/ink2779.xml"/><Relationship Id="rId471" Type="http://schemas.openxmlformats.org/officeDocument/2006/relationships/image" Target="../media/image2816.png"/><Relationship Id="rId17" Type="http://schemas.openxmlformats.org/officeDocument/2006/relationships/image" Target="../media/image2589.png"/><Relationship Id="rId59" Type="http://schemas.openxmlformats.org/officeDocument/2006/relationships/image" Target="../media/image2610.png"/><Relationship Id="rId124" Type="http://schemas.openxmlformats.org/officeDocument/2006/relationships/customXml" Target="../ink/ink2709.xml"/><Relationship Id="rId527" Type="http://schemas.openxmlformats.org/officeDocument/2006/relationships/image" Target="../media/image2844.png"/><Relationship Id="rId569" Type="http://schemas.openxmlformats.org/officeDocument/2006/relationships/image" Target="../media/image2864.png"/><Relationship Id="rId70" Type="http://schemas.openxmlformats.org/officeDocument/2006/relationships/customXml" Target="../ink/ink2682.xml"/><Relationship Id="rId166" Type="http://schemas.openxmlformats.org/officeDocument/2006/relationships/customXml" Target="../ink/ink2730.xml"/><Relationship Id="rId331" Type="http://schemas.openxmlformats.org/officeDocument/2006/relationships/image" Target="../media/image2746.png"/><Relationship Id="rId373" Type="http://schemas.openxmlformats.org/officeDocument/2006/relationships/image" Target="../media/image2767.png"/><Relationship Id="rId429" Type="http://schemas.openxmlformats.org/officeDocument/2006/relationships/image" Target="../media/image2795.png"/><Relationship Id="rId580" Type="http://schemas.openxmlformats.org/officeDocument/2006/relationships/image" Target="../media/image2869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697.png"/><Relationship Id="rId440" Type="http://schemas.openxmlformats.org/officeDocument/2006/relationships/customXml" Target="../ink/ink2867.xml"/><Relationship Id="rId28" Type="http://schemas.openxmlformats.org/officeDocument/2006/relationships/customXml" Target="../ink/ink2661.xml"/><Relationship Id="rId275" Type="http://schemas.openxmlformats.org/officeDocument/2006/relationships/image" Target="../media/image2718.png"/><Relationship Id="rId300" Type="http://schemas.openxmlformats.org/officeDocument/2006/relationships/customXml" Target="../ink/ink2797.xml"/><Relationship Id="rId482" Type="http://schemas.openxmlformats.org/officeDocument/2006/relationships/customXml" Target="../ink/ink2888.xml"/><Relationship Id="rId538" Type="http://schemas.openxmlformats.org/officeDocument/2006/relationships/customXml" Target="../ink/ink2916.xml"/><Relationship Id="rId81" Type="http://schemas.openxmlformats.org/officeDocument/2006/relationships/image" Target="../media/image2621.png"/><Relationship Id="rId135" Type="http://schemas.openxmlformats.org/officeDocument/2006/relationships/image" Target="../media/image2648.png"/><Relationship Id="rId177" Type="http://schemas.openxmlformats.org/officeDocument/2006/relationships/image" Target="../media/image2669.png"/><Relationship Id="rId342" Type="http://schemas.openxmlformats.org/officeDocument/2006/relationships/customXml" Target="../ink/ink2818.xml"/><Relationship Id="rId384" Type="http://schemas.openxmlformats.org/officeDocument/2006/relationships/customXml" Target="../ink/ink2839.xml"/><Relationship Id="rId591" Type="http://schemas.openxmlformats.org/officeDocument/2006/relationships/customXml" Target="../ink/ink2943.xml"/><Relationship Id="rId605" Type="http://schemas.openxmlformats.org/officeDocument/2006/relationships/customXml" Target="../ink/ink2950.xml"/><Relationship Id="rId202" Type="http://schemas.openxmlformats.org/officeDocument/2006/relationships/customXml" Target="../ink/ink2748.xml"/><Relationship Id="rId244" Type="http://schemas.openxmlformats.org/officeDocument/2006/relationships/customXml" Target="../ink/ink2769.xml"/><Relationship Id="rId39" Type="http://schemas.openxmlformats.org/officeDocument/2006/relationships/image" Target="../media/image2600.png"/><Relationship Id="rId286" Type="http://schemas.openxmlformats.org/officeDocument/2006/relationships/customXml" Target="../ink/ink2790.xml"/><Relationship Id="rId451" Type="http://schemas.openxmlformats.org/officeDocument/2006/relationships/image" Target="../media/image2806.png"/><Relationship Id="rId493" Type="http://schemas.openxmlformats.org/officeDocument/2006/relationships/image" Target="../media/image2827.png"/><Relationship Id="rId507" Type="http://schemas.openxmlformats.org/officeDocument/2006/relationships/image" Target="../media/image2834.png"/><Relationship Id="rId549" Type="http://schemas.openxmlformats.org/officeDocument/2006/relationships/image" Target="../media/image2854.png"/><Relationship Id="rId50" Type="http://schemas.openxmlformats.org/officeDocument/2006/relationships/customXml" Target="../ink/ink2672.xml"/><Relationship Id="rId104" Type="http://schemas.openxmlformats.org/officeDocument/2006/relationships/customXml" Target="../ink/ink2699.xml"/><Relationship Id="rId146" Type="http://schemas.openxmlformats.org/officeDocument/2006/relationships/customXml" Target="../ink/ink2720.xml"/><Relationship Id="rId188" Type="http://schemas.openxmlformats.org/officeDocument/2006/relationships/customXml" Target="../ink/ink2741.xml"/><Relationship Id="rId311" Type="http://schemas.openxmlformats.org/officeDocument/2006/relationships/image" Target="../media/image2736.png"/><Relationship Id="rId353" Type="http://schemas.openxmlformats.org/officeDocument/2006/relationships/image" Target="../media/image2757.png"/><Relationship Id="rId395" Type="http://schemas.openxmlformats.org/officeDocument/2006/relationships/image" Target="../media/image2778.png"/><Relationship Id="rId409" Type="http://schemas.openxmlformats.org/officeDocument/2006/relationships/image" Target="../media/image2785.png"/><Relationship Id="rId560" Type="http://schemas.openxmlformats.org/officeDocument/2006/relationships/customXml" Target="../ink/ink2927.xml"/><Relationship Id="rId92" Type="http://schemas.openxmlformats.org/officeDocument/2006/relationships/customXml" Target="../ink/ink2693.xml"/><Relationship Id="rId213" Type="http://schemas.openxmlformats.org/officeDocument/2006/relationships/image" Target="../media/image2687.png"/><Relationship Id="rId420" Type="http://schemas.openxmlformats.org/officeDocument/2006/relationships/customXml" Target="../ink/ink2857.xml"/><Relationship Id="rId616" Type="http://schemas.openxmlformats.org/officeDocument/2006/relationships/image" Target="../media/image2887.png"/><Relationship Id="rId255" Type="http://schemas.openxmlformats.org/officeDocument/2006/relationships/image" Target="../media/image2708.png"/><Relationship Id="rId297" Type="http://schemas.openxmlformats.org/officeDocument/2006/relationships/image" Target="../media/image2729.png"/><Relationship Id="rId462" Type="http://schemas.openxmlformats.org/officeDocument/2006/relationships/customXml" Target="../ink/ink2878.xml"/><Relationship Id="rId518" Type="http://schemas.openxmlformats.org/officeDocument/2006/relationships/customXml" Target="../ink/ink2906.xml"/><Relationship Id="rId115" Type="http://schemas.openxmlformats.org/officeDocument/2006/relationships/image" Target="../media/image2638.png"/><Relationship Id="rId157" Type="http://schemas.openxmlformats.org/officeDocument/2006/relationships/image" Target="../media/image2659.png"/><Relationship Id="rId322" Type="http://schemas.openxmlformats.org/officeDocument/2006/relationships/customXml" Target="../ink/ink2808.xml"/><Relationship Id="rId364" Type="http://schemas.openxmlformats.org/officeDocument/2006/relationships/customXml" Target="../ink/ink2829.xml"/><Relationship Id="rId61" Type="http://schemas.openxmlformats.org/officeDocument/2006/relationships/image" Target="../media/image2611.png"/><Relationship Id="rId199" Type="http://schemas.openxmlformats.org/officeDocument/2006/relationships/image" Target="../media/image2680.png"/><Relationship Id="rId571" Type="http://schemas.openxmlformats.org/officeDocument/2006/relationships/customXml" Target="../ink/ink2933.xml"/><Relationship Id="rId19" Type="http://schemas.openxmlformats.org/officeDocument/2006/relationships/image" Target="../media/image2590.png"/><Relationship Id="rId224" Type="http://schemas.openxmlformats.org/officeDocument/2006/relationships/customXml" Target="../ink/ink2759.xml"/><Relationship Id="rId266" Type="http://schemas.openxmlformats.org/officeDocument/2006/relationships/customXml" Target="../ink/ink2780.xml"/><Relationship Id="rId431" Type="http://schemas.openxmlformats.org/officeDocument/2006/relationships/image" Target="../media/image2796.png"/><Relationship Id="rId473" Type="http://schemas.openxmlformats.org/officeDocument/2006/relationships/image" Target="../media/image2817.png"/><Relationship Id="rId529" Type="http://schemas.openxmlformats.org/officeDocument/2006/relationships/image" Target="../media/image909.png"/><Relationship Id="rId30" Type="http://schemas.openxmlformats.org/officeDocument/2006/relationships/customXml" Target="../ink/ink2662.xml"/><Relationship Id="rId126" Type="http://schemas.openxmlformats.org/officeDocument/2006/relationships/customXml" Target="../ink/ink2710.xml"/><Relationship Id="rId168" Type="http://schemas.openxmlformats.org/officeDocument/2006/relationships/customXml" Target="../ink/ink2731.xml"/><Relationship Id="rId333" Type="http://schemas.openxmlformats.org/officeDocument/2006/relationships/image" Target="../media/image2747.png"/><Relationship Id="rId540" Type="http://schemas.openxmlformats.org/officeDocument/2006/relationships/customXml" Target="../ink/ink2917.xml"/><Relationship Id="rId72" Type="http://schemas.openxmlformats.org/officeDocument/2006/relationships/customXml" Target="../ink/ink2683.xml"/><Relationship Id="rId375" Type="http://schemas.openxmlformats.org/officeDocument/2006/relationships/image" Target="../media/image2768.png"/><Relationship Id="rId582" Type="http://schemas.openxmlformats.org/officeDocument/2006/relationships/image" Target="../media/image2870.png"/><Relationship Id="rId3" Type="http://schemas.openxmlformats.org/officeDocument/2006/relationships/image" Target="../media/image2582.png"/><Relationship Id="rId235" Type="http://schemas.openxmlformats.org/officeDocument/2006/relationships/image" Target="../media/image2698.png"/><Relationship Id="rId277" Type="http://schemas.openxmlformats.org/officeDocument/2006/relationships/image" Target="../media/image2719.png"/><Relationship Id="rId400" Type="http://schemas.openxmlformats.org/officeDocument/2006/relationships/customXml" Target="../ink/ink2847.xml"/><Relationship Id="rId442" Type="http://schemas.openxmlformats.org/officeDocument/2006/relationships/customXml" Target="../ink/ink2868.xml"/><Relationship Id="rId484" Type="http://schemas.openxmlformats.org/officeDocument/2006/relationships/customXml" Target="../ink/ink2889.xml"/><Relationship Id="rId137" Type="http://schemas.openxmlformats.org/officeDocument/2006/relationships/image" Target="../media/image2649.png"/><Relationship Id="rId302" Type="http://schemas.openxmlformats.org/officeDocument/2006/relationships/customXml" Target="../ink/ink2798.xml"/><Relationship Id="rId344" Type="http://schemas.openxmlformats.org/officeDocument/2006/relationships/customXml" Target="../ink/ink2819.xml"/><Relationship Id="rId41" Type="http://schemas.openxmlformats.org/officeDocument/2006/relationships/image" Target="../media/image2601.png"/><Relationship Id="rId83" Type="http://schemas.openxmlformats.org/officeDocument/2006/relationships/image" Target="../media/image2622.png"/><Relationship Id="rId179" Type="http://schemas.openxmlformats.org/officeDocument/2006/relationships/image" Target="../media/image2670.png"/><Relationship Id="rId386" Type="http://schemas.openxmlformats.org/officeDocument/2006/relationships/customXml" Target="../ink/ink2840.xml"/><Relationship Id="rId551" Type="http://schemas.openxmlformats.org/officeDocument/2006/relationships/image" Target="../media/image2855.png"/><Relationship Id="rId593" Type="http://schemas.openxmlformats.org/officeDocument/2006/relationships/customXml" Target="../ink/ink2944.xml"/><Relationship Id="rId607" Type="http://schemas.openxmlformats.org/officeDocument/2006/relationships/customXml" Target="../ink/ink2951.xml"/><Relationship Id="rId190" Type="http://schemas.openxmlformats.org/officeDocument/2006/relationships/customXml" Target="../ink/ink2742.xml"/><Relationship Id="rId204" Type="http://schemas.openxmlformats.org/officeDocument/2006/relationships/customXml" Target="../ink/ink2749.xml"/><Relationship Id="rId246" Type="http://schemas.openxmlformats.org/officeDocument/2006/relationships/customXml" Target="../ink/ink2770.xml"/><Relationship Id="rId288" Type="http://schemas.openxmlformats.org/officeDocument/2006/relationships/customXml" Target="../ink/ink2791.xml"/><Relationship Id="rId411" Type="http://schemas.openxmlformats.org/officeDocument/2006/relationships/image" Target="../media/image2786.png"/><Relationship Id="rId453" Type="http://schemas.openxmlformats.org/officeDocument/2006/relationships/image" Target="../media/image2807.png"/><Relationship Id="rId509" Type="http://schemas.openxmlformats.org/officeDocument/2006/relationships/image" Target="../media/image2835.png"/><Relationship Id="rId106" Type="http://schemas.openxmlformats.org/officeDocument/2006/relationships/customXml" Target="../ink/ink2700.xml"/><Relationship Id="rId313" Type="http://schemas.openxmlformats.org/officeDocument/2006/relationships/image" Target="../media/image2737.png"/><Relationship Id="rId495" Type="http://schemas.openxmlformats.org/officeDocument/2006/relationships/image" Target="../media/image2828.png"/><Relationship Id="rId10" Type="http://schemas.openxmlformats.org/officeDocument/2006/relationships/customXml" Target="../ink/ink2652.xml"/><Relationship Id="rId52" Type="http://schemas.openxmlformats.org/officeDocument/2006/relationships/customXml" Target="../ink/ink2673.xml"/><Relationship Id="rId94" Type="http://schemas.openxmlformats.org/officeDocument/2006/relationships/customXml" Target="../ink/ink2694.xml"/><Relationship Id="rId148" Type="http://schemas.openxmlformats.org/officeDocument/2006/relationships/customXml" Target="../ink/ink2721.xml"/><Relationship Id="rId355" Type="http://schemas.openxmlformats.org/officeDocument/2006/relationships/image" Target="../media/image2758.png"/><Relationship Id="rId397" Type="http://schemas.openxmlformats.org/officeDocument/2006/relationships/image" Target="../media/image2779.png"/><Relationship Id="rId520" Type="http://schemas.openxmlformats.org/officeDocument/2006/relationships/customXml" Target="../ink/ink2907.xml"/><Relationship Id="rId562" Type="http://schemas.openxmlformats.org/officeDocument/2006/relationships/customXml" Target="../ink/ink2928.xml"/><Relationship Id="rId618" Type="http://schemas.openxmlformats.org/officeDocument/2006/relationships/image" Target="../media/image2582.emf"/><Relationship Id="rId215" Type="http://schemas.openxmlformats.org/officeDocument/2006/relationships/image" Target="../media/image2688.png"/><Relationship Id="rId257" Type="http://schemas.openxmlformats.org/officeDocument/2006/relationships/image" Target="../media/image2709.png"/><Relationship Id="rId422" Type="http://schemas.openxmlformats.org/officeDocument/2006/relationships/customXml" Target="../ink/ink2858.xml"/><Relationship Id="rId464" Type="http://schemas.openxmlformats.org/officeDocument/2006/relationships/customXml" Target="../ink/ink2879.xml"/><Relationship Id="rId299" Type="http://schemas.openxmlformats.org/officeDocument/2006/relationships/image" Target="../media/image2730.png"/><Relationship Id="rId63" Type="http://schemas.openxmlformats.org/officeDocument/2006/relationships/image" Target="../media/image2612.png"/><Relationship Id="rId159" Type="http://schemas.openxmlformats.org/officeDocument/2006/relationships/image" Target="../media/image2660.png"/><Relationship Id="rId366" Type="http://schemas.openxmlformats.org/officeDocument/2006/relationships/customXml" Target="../ink/ink2830.xml"/><Relationship Id="rId573" Type="http://schemas.openxmlformats.org/officeDocument/2006/relationships/customXml" Target="../ink/ink2934.xml"/><Relationship Id="rId226" Type="http://schemas.openxmlformats.org/officeDocument/2006/relationships/customXml" Target="../ink/ink2760.xml"/><Relationship Id="rId433" Type="http://schemas.openxmlformats.org/officeDocument/2006/relationships/image" Target="../media/image2797.png"/><Relationship Id="rId74" Type="http://schemas.openxmlformats.org/officeDocument/2006/relationships/customXml" Target="../ink/ink2684.xml"/><Relationship Id="rId377" Type="http://schemas.openxmlformats.org/officeDocument/2006/relationships/image" Target="../media/image2769.png"/><Relationship Id="rId500" Type="http://schemas.openxmlformats.org/officeDocument/2006/relationships/customXml" Target="../ink/ink2897.xml"/><Relationship Id="rId584" Type="http://schemas.openxmlformats.org/officeDocument/2006/relationships/image" Target="../media/image2871.png"/><Relationship Id="rId5" Type="http://schemas.openxmlformats.org/officeDocument/2006/relationships/image" Target="../media/image2583.png"/><Relationship Id="rId237" Type="http://schemas.openxmlformats.org/officeDocument/2006/relationships/image" Target="../media/image2699.png"/><Relationship Id="rId444" Type="http://schemas.openxmlformats.org/officeDocument/2006/relationships/customXml" Target="../ink/ink2869.xml"/><Relationship Id="rId290" Type="http://schemas.openxmlformats.org/officeDocument/2006/relationships/customXml" Target="../ink/ink2792.xml"/><Relationship Id="rId304" Type="http://schemas.openxmlformats.org/officeDocument/2006/relationships/customXml" Target="../ink/ink2799.xml"/><Relationship Id="rId388" Type="http://schemas.openxmlformats.org/officeDocument/2006/relationships/customXml" Target="../ink/ink2841.xml"/><Relationship Id="rId511" Type="http://schemas.openxmlformats.org/officeDocument/2006/relationships/image" Target="../media/image2836.png"/><Relationship Id="rId609" Type="http://schemas.openxmlformats.org/officeDocument/2006/relationships/customXml" Target="../ink/ink2952.xml"/><Relationship Id="rId85" Type="http://schemas.openxmlformats.org/officeDocument/2006/relationships/image" Target="../media/image2623.png"/><Relationship Id="rId150" Type="http://schemas.openxmlformats.org/officeDocument/2006/relationships/customXml" Target="../ink/ink2722.xml"/><Relationship Id="rId595" Type="http://schemas.openxmlformats.org/officeDocument/2006/relationships/customXml" Target="../ink/ink2945.xml"/><Relationship Id="rId248" Type="http://schemas.openxmlformats.org/officeDocument/2006/relationships/customXml" Target="../ink/ink2771.xml"/><Relationship Id="rId455" Type="http://schemas.openxmlformats.org/officeDocument/2006/relationships/image" Target="../media/image2808.png"/><Relationship Id="rId12" Type="http://schemas.openxmlformats.org/officeDocument/2006/relationships/customXml" Target="../ink/ink2653.xml"/><Relationship Id="rId108" Type="http://schemas.openxmlformats.org/officeDocument/2006/relationships/customXml" Target="../ink/ink2701.xml"/><Relationship Id="rId315" Type="http://schemas.openxmlformats.org/officeDocument/2006/relationships/image" Target="../media/image2738.png"/><Relationship Id="rId522" Type="http://schemas.openxmlformats.org/officeDocument/2006/relationships/customXml" Target="../ink/ink2908.xml"/><Relationship Id="rId96" Type="http://schemas.openxmlformats.org/officeDocument/2006/relationships/customXml" Target="../ink/ink2695.xml"/><Relationship Id="rId161" Type="http://schemas.openxmlformats.org/officeDocument/2006/relationships/image" Target="../media/image2661.png"/><Relationship Id="rId399" Type="http://schemas.openxmlformats.org/officeDocument/2006/relationships/image" Target="../media/image2780.png"/><Relationship Id="rId259" Type="http://schemas.openxmlformats.org/officeDocument/2006/relationships/image" Target="../media/image2710.png"/><Relationship Id="rId466" Type="http://schemas.openxmlformats.org/officeDocument/2006/relationships/customXml" Target="../ink/ink2880.xml"/><Relationship Id="rId23" Type="http://schemas.openxmlformats.org/officeDocument/2006/relationships/image" Target="../media/image2592.png"/><Relationship Id="rId119" Type="http://schemas.openxmlformats.org/officeDocument/2006/relationships/image" Target="../media/image2640.png"/><Relationship Id="rId326" Type="http://schemas.openxmlformats.org/officeDocument/2006/relationships/customXml" Target="../ink/ink2810.xml"/><Relationship Id="rId533" Type="http://schemas.openxmlformats.org/officeDocument/2006/relationships/image" Target="../media/image2846.png"/><Relationship Id="rId172" Type="http://schemas.openxmlformats.org/officeDocument/2006/relationships/customXml" Target="../ink/ink2733.xml"/><Relationship Id="rId477" Type="http://schemas.openxmlformats.org/officeDocument/2006/relationships/image" Target="../media/image2819.png"/><Relationship Id="rId600" Type="http://schemas.openxmlformats.org/officeDocument/2006/relationships/image" Target="../media/image2879.png"/><Relationship Id="rId337" Type="http://schemas.openxmlformats.org/officeDocument/2006/relationships/image" Target="../media/image2749.png"/><Relationship Id="rId34" Type="http://schemas.openxmlformats.org/officeDocument/2006/relationships/customXml" Target="../ink/ink2664.xml"/><Relationship Id="rId544" Type="http://schemas.openxmlformats.org/officeDocument/2006/relationships/customXml" Target="../ink/ink2919.xml"/><Relationship Id="rId183" Type="http://schemas.openxmlformats.org/officeDocument/2006/relationships/image" Target="../media/image2672.png"/><Relationship Id="rId390" Type="http://schemas.openxmlformats.org/officeDocument/2006/relationships/customXml" Target="../ink/ink2842.xml"/><Relationship Id="rId404" Type="http://schemas.openxmlformats.org/officeDocument/2006/relationships/customXml" Target="../ink/ink2849.xml"/><Relationship Id="rId611" Type="http://schemas.openxmlformats.org/officeDocument/2006/relationships/customXml" Target="../ink/ink2953.xml"/><Relationship Id="rId250" Type="http://schemas.openxmlformats.org/officeDocument/2006/relationships/customXml" Target="../ink/ink2772.xml"/><Relationship Id="rId488" Type="http://schemas.openxmlformats.org/officeDocument/2006/relationships/customXml" Target="../ink/ink2891.xml"/><Relationship Id="rId45" Type="http://schemas.openxmlformats.org/officeDocument/2006/relationships/image" Target="../media/image2603.png"/><Relationship Id="rId110" Type="http://schemas.openxmlformats.org/officeDocument/2006/relationships/customXml" Target="../ink/ink2702.xml"/><Relationship Id="rId348" Type="http://schemas.openxmlformats.org/officeDocument/2006/relationships/customXml" Target="../ink/ink2821.xml"/><Relationship Id="rId555" Type="http://schemas.openxmlformats.org/officeDocument/2006/relationships/image" Target="../media/image2857.png"/><Relationship Id="rId194" Type="http://schemas.openxmlformats.org/officeDocument/2006/relationships/customXml" Target="../ink/ink2744.xml"/><Relationship Id="rId208" Type="http://schemas.openxmlformats.org/officeDocument/2006/relationships/customXml" Target="../ink/ink2751.xml"/><Relationship Id="rId415" Type="http://schemas.openxmlformats.org/officeDocument/2006/relationships/image" Target="../media/image2788.png"/><Relationship Id="rId261" Type="http://schemas.openxmlformats.org/officeDocument/2006/relationships/image" Target="../media/image2711.png"/><Relationship Id="rId499" Type="http://schemas.openxmlformats.org/officeDocument/2006/relationships/image" Target="../media/image2830.png"/><Relationship Id="rId56" Type="http://schemas.openxmlformats.org/officeDocument/2006/relationships/customXml" Target="../ink/ink2675.xml"/><Relationship Id="rId359" Type="http://schemas.openxmlformats.org/officeDocument/2006/relationships/image" Target="../media/image2760.png"/><Relationship Id="rId566" Type="http://schemas.openxmlformats.org/officeDocument/2006/relationships/customXml" Target="../ink/ink2930.xml"/><Relationship Id="rId121" Type="http://schemas.openxmlformats.org/officeDocument/2006/relationships/image" Target="../media/image2641.png"/><Relationship Id="rId219" Type="http://schemas.openxmlformats.org/officeDocument/2006/relationships/image" Target="../media/image2690.png"/><Relationship Id="rId426" Type="http://schemas.openxmlformats.org/officeDocument/2006/relationships/customXml" Target="../ink/ink2860.xml"/><Relationship Id="rId67" Type="http://schemas.openxmlformats.org/officeDocument/2006/relationships/image" Target="../media/image2614.png"/><Relationship Id="rId272" Type="http://schemas.openxmlformats.org/officeDocument/2006/relationships/customXml" Target="../ink/ink2783.xml"/><Relationship Id="rId577" Type="http://schemas.openxmlformats.org/officeDocument/2006/relationships/customXml" Target="../ink/ink2936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39.png"/><Relationship Id="rId299" Type="http://schemas.openxmlformats.org/officeDocument/2006/relationships/image" Target="../media/image3030.png"/><Relationship Id="rId21" Type="http://schemas.openxmlformats.org/officeDocument/2006/relationships/image" Target="../media/image2891.png"/><Relationship Id="rId63" Type="http://schemas.openxmlformats.org/officeDocument/2006/relationships/image" Target="../media/image2912.png"/><Relationship Id="rId159" Type="http://schemas.openxmlformats.org/officeDocument/2006/relationships/image" Target="../media/image2960.png"/><Relationship Id="rId324" Type="http://schemas.openxmlformats.org/officeDocument/2006/relationships/customXml" Target="../ink/ink3117.xml"/><Relationship Id="rId366" Type="http://schemas.openxmlformats.org/officeDocument/2006/relationships/customXml" Target="../ink/ink3138.xml"/><Relationship Id="rId170" Type="http://schemas.openxmlformats.org/officeDocument/2006/relationships/customXml" Target="../ink/ink3040.xml"/><Relationship Id="rId226" Type="http://schemas.openxmlformats.org/officeDocument/2006/relationships/customXml" Target="../ink/ink3068.xml"/><Relationship Id="rId268" Type="http://schemas.openxmlformats.org/officeDocument/2006/relationships/customXml" Target="../ink/ink3089.xml"/><Relationship Id="rId32" Type="http://schemas.openxmlformats.org/officeDocument/2006/relationships/customXml" Target="../ink/ink2971.xml"/><Relationship Id="rId74" Type="http://schemas.openxmlformats.org/officeDocument/2006/relationships/customXml" Target="../ink/ink2992.xml"/><Relationship Id="rId128" Type="http://schemas.openxmlformats.org/officeDocument/2006/relationships/customXml" Target="../ink/ink3019.xml"/><Relationship Id="rId335" Type="http://schemas.openxmlformats.org/officeDocument/2006/relationships/image" Target="../media/image3048.png"/><Relationship Id="rId377" Type="http://schemas.openxmlformats.org/officeDocument/2006/relationships/customXml" Target="../ink/ink3144.xml"/><Relationship Id="rId5" Type="http://schemas.openxmlformats.org/officeDocument/2006/relationships/image" Target="../media/image2436.png"/><Relationship Id="rId181" Type="http://schemas.openxmlformats.org/officeDocument/2006/relationships/image" Target="../media/image2971.png"/><Relationship Id="rId237" Type="http://schemas.openxmlformats.org/officeDocument/2006/relationships/image" Target="../media/image2999.png"/><Relationship Id="rId279" Type="http://schemas.openxmlformats.org/officeDocument/2006/relationships/image" Target="../media/image3020.png"/><Relationship Id="rId43" Type="http://schemas.openxmlformats.org/officeDocument/2006/relationships/image" Target="../media/image2902.png"/><Relationship Id="rId139" Type="http://schemas.openxmlformats.org/officeDocument/2006/relationships/image" Target="../media/image2950.png"/><Relationship Id="rId290" Type="http://schemas.openxmlformats.org/officeDocument/2006/relationships/customXml" Target="../ink/ink3100.xml"/><Relationship Id="rId304" Type="http://schemas.openxmlformats.org/officeDocument/2006/relationships/customXml" Target="../ink/ink3107.xml"/><Relationship Id="rId346" Type="http://schemas.openxmlformats.org/officeDocument/2006/relationships/customXml" Target="../ink/ink3128.xml"/><Relationship Id="rId388" Type="http://schemas.openxmlformats.org/officeDocument/2006/relationships/image" Target="../media/image3074.png"/><Relationship Id="rId85" Type="http://schemas.openxmlformats.org/officeDocument/2006/relationships/image" Target="../media/image2923.png"/><Relationship Id="rId150" Type="http://schemas.openxmlformats.org/officeDocument/2006/relationships/customXml" Target="../ink/ink3030.xml"/><Relationship Id="rId192" Type="http://schemas.openxmlformats.org/officeDocument/2006/relationships/customXml" Target="../ink/ink3051.xml"/><Relationship Id="rId206" Type="http://schemas.openxmlformats.org/officeDocument/2006/relationships/customXml" Target="../ink/ink3058.xml"/><Relationship Id="rId248" Type="http://schemas.openxmlformats.org/officeDocument/2006/relationships/customXml" Target="../ink/ink3079.xml"/><Relationship Id="rId12" Type="http://schemas.openxmlformats.org/officeDocument/2006/relationships/customXml" Target="../ink/ink2961.xml"/><Relationship Id="rId108" Type="http://schemas.openxmlformats.org/officeDocument/2006/relationships/customXml" Target="../ink/ink3009.xml"/><Relationship Id="rId315" Type="http://schemas.openxmlformats.org/officeDocument/2006/relationships/image" Target="../media/image3038.png"/><Relationship Id="rId357" Type="http://schemas.openxmlformats.org/officeDocument/2006/relationships/image" Target="../media/image3059.png"/><Relationship Id="rId54" Type="http://schemas.openxmlformats.org/officeDocument/2006/relationships/customXml" Target="../ink/ink2982.xml"/><Relationship Id="rId96" Type="http://schemas.openxmlformats.org/officeDocument/2006/relationships/customXml" Target="../ink/ink3003.xml"/><Relationship Id="rId161" Type="http://schemas.openxmlformats.org/officeDocument/2006/relationships/image" Target="../media/image2961.png"/><Relationship Id="rId217" Type="http://schemas.openxmlformats.org/officeDocument/2006/relationships/image" Target="../media/image2989.png"/><Relationship Id="rId259" Type="http://schemas.openxmlformats.org/officeDocument/2006/relationships/image" Target="../media/image3010.png"/><Relationship Id="rId23" Type="http://schemas.openxmlformats.org/officeDocument/2006/relationships/image" Target="../media/image2892.png"/><Relationship Id="rId119" Type="http://schemas.openxmlformats.org/officeDocument/2006/relationships/image" Target="../media/image2940.png"/><Relationship Id="rId270" Type="http://schemas.openxmlformats.org/officeDocument/2006/relationships/customXml" Target="../ink/ink3090.xml"/><Relationship Id="rId326" Type="http://schemas.openxmlformats.org/officeDocument/2006/relationships/customXml" Target="../ink/ink3118.xml"/><Relationship Id="rId65" Type="http://schemas.openxmlformats.org/officeDocument/2006/relationships/image" Target="../media/image2913.png"/><Relationship Id="rId130" Type="http://schemas.openxmlformats.org/officeDocument/2006/relationships/customXml" Target="../ink/ink3020.xml"/><Relationship Id="rId368" Type="http://schemas.openxmlformats.org/officeDocument/2006/relationships/customXml" Target="../ink/ink3139.xml"/><Relationship Id="rId172" Type="http://schemas.openxmlformats.org/officeDocument/2006/relationships/customXml" Target="../ink/ink3041.xml"/><Relationship Id="rId228" Type="http://schemas.openxmlformats.org/officeDocument/2006/relationships/customXml" Target="../ink/ink3069.xml"/><Relationship Id="rId281" Type="http://schemas.openxmlformats.org/officeDocument/2006/relationships/image" Target="../media/image3021.png"/><Relationship Id="rId337" Type="http://schemas.openxmlformats.org/officeDocument/2006/relationships/image" Target="../media/image3049.png"/><Relationship Id="rId34" Type="http://schemas.openxmlformats.org/officeDocument/2006/relationships/customXml" Target="../ink/ink2972.xml"/><Relationship Id="rId76" Type="http://schemas.openxmlformats.org/officeDocument/2006/relationships/customXml" Target="../ink/ink2993.xml"/><Relationship Id="rId141" Type="http://schemas.openxmlformats.org/officeDocument/2006/relationships/image" Target="../media/image2951.png"/><Relationship Id="rId379" Type="http://schemas.openxmlformats.org/officeDocument/2006/relationships/customXml" Target="../ink/ink3145.xml"/><Relationship Id="rId7" Type="http://schemas.openxmlformats.org/officeDocument/2006/relationships/image" Target="../media/image2437.png"/><Relationship Id="rId183" Type="http://schemas.openxmlformats.org/officeDocument/2006/relationships/image" Target="../media/image2972.png"/><Relationship Id="rId239" Type="http://schemas.openxmlformats.org/officeDocument/2006/relationships/image" Target="../media/image3000.png"/><Relationship Id="rId390" Type="http://schemas.openxmlformats.org/officeDocument/2006/relationships/image" Target="../media/image3075.png"/><Relationship Id="rId250" Type="http://schemas.openxmlformats.org/officeDocument/2006/relationships/customXml" Target="../ink/ink3080.xml"/><Relationship Id="rId292" Type="http://schemas.openxmlformats.org/officeDocument/2006/relationships/customXml" Target="../ink/ink3101.xml"/><Relationship Id="rId306" Type="http://schemas.openxmlformats.org/officeDocument/2006/relationships/customXml" Target="../ink/ink3108.xml"/><Relationship Id="rId45" Type="http://schemas.openxmlformats.org/officeDocument/2006/relationships/image" Target="../media/image2903.png"/><Relationship Id="rId87" Type="http://schemas.openxmlformats.org/officeDocument/2006/relationships/image" Target="../media/image2924.png"/><Relationship Id="rId110" Type="http://schemas.openxmlformats.org/officeDocument/2006/relationships/customXml" Target="../ink/ink3010.xml"/><Relationship Id="rId348" Type="http://schemas.openxmlformats.org/officeDocument/2006/relationships/customXml" Target="../ink/ink3129.xml"/><Relationship Id="rId152" Type="http://schemas.openxmlformats.org/officeDocument/2006/relationships/customXml" Target="../ink/ink3031.xml"/><Relationship Id="rId194" Type="http://schemas.openxmlformats.org/officeDocument/2006/relationships/customXml" Target="../ink/ink3052.xml"/><Relationship Id="rId208" Type="http://schemas.openxmlformats.org/officeDocument/2006/relationships/customXml" Target="../ink/ink3059.xml"/><Relationship Id="rId261" Type="http://schemas.openxmlformats.org/officeDocument/2006/relationships/image" Target="../media/image3011.png"/><Relationship Id="rId14" Type="http://schemas.openxmlformats.org/officeDocument/2006/relationships/customXml" Target="../ink/ink2962.xml"/><Relationship Id="rId56" Type="http://schemas.openxmlformats.org/officeDocument/2006/relationships/customXml" Target="../ink/ink2983.xml"/><Relationship Id="rId317" Type="http://schemas.openxmlformats.org/officeDocument/2006/relationships/image" Target="../media/image3039.png"/><Relationship Id="rId359" Type="http://schemas.openxmlformats.org/officeDocument/2006/relationships/image" Target="../media/image3060.png"/><Relationship Id="rId98" Type="http://schemas.openxmlformats.org/officeDocument/2006/relationships/customXml" Target="../ink/ink3004.xml"/><Relationship Id="rId121" Type="http://schemas.openxmlformats.org/officeDocument/2006/relationships/image" Target="../media/image2941.png"/><Relationship Id="rId163" Type="http://schemas.openxmlformats.org/officeDocument/2006/relationships/image" Target="../media/image2962.png"/><Relationship Id="rId219" Type="http://schemas.openxmlformats.org/officeDocument/2006/relationships/image" Target="../media/image2990.png"/><Relationship Id="rId370" Type="http://schemas.openxmlformats.org/officeDocument/2006/relationships/customXml" Target="../ink/ink3140.xml"/><Relationship Id="rId230" Type="http://schemas.openxmlformats.org/officeDocument/2006/relationships/customXml" Target="../ink/ink3070.xml"/><Relationship Id="rId25" Type="http://schemas.openxmlformats.org/officeDocument/2006/relationships/image" Target="../media/image2893.png"/><Relationship Id="rId67" Type="http://schemas.openxmlformats.org/officeDocument/2006/relationships/image" Target="../media/image2914.png"/><Relationship Id="rId272" Type="http://schemas.openxmlformats.org/officeDocument/2006/relationships/customXml" Target="../ink/ink3091.xml"/><Relationship Id="rId328" Type="http://schemas.openxmlformats.org/officeDocument/2006/relationships/customXml" Target="../ink/ink3119.xml"/><Relationship Id="rId132" Type="http://schemas.openxmlformats.org/officeDocument/2006/relationships/customXml" Target="../ink/ink3021.xml"/><Relationship Id="rId174" Type="http://schemas.openxmlformats.org/officeDocument/2006/relationships/customXml" Target="../ink/ink3042.xml"/><Relationship Id="rId381" Type="http://schemas.openxmlformats.org/officeDocument/2006/relationships/customXml" Target="../ink/ink3146.xml"/><Relationship Id="rId241" Type="http://schemas.openxmlformats.org/officeDocument/2006/relationships/image" Target="../media/image3001.png"/><Relationship Id="rId36" Type="http://schemas.openxmlformats.org/officeDocument/2006/relationships/customXml" Target="../ink/ink2973.xml"/><Relationship Id="rId283" Type="http://schemas.openxmlformats.org/officeDocument/2006/relationships/image" Target="../media/image3022.png"/><Relationship Id="rId339" Type="http://schemas.openxmlformats.org/officeDocument/2006/relationships/image" Target="../media/image3050.png"/><Relationship Id="rId78" Type="http://schemas.openxmlformats.org/officeDocument/2006/relationships/customXml" Target="../ink/ink2994.xml"/><Relationship Id="rId101" Type="http://schemas.openxmlformats.org/officeDocument/2006/relationships/image" Target="../media/image2931.png"/><Relationship Id="rId143" Type="http://schemas.openxmlformats.org/officeDocument/2006/relationships/image" Target="../media/image2952.png"/><Relationship Id="rId185" Type="http://schemas.openxmlformats.org/officeDocument/2006/relationships/image" Target="../media/image2973.png"/><Relationship Id="rId350" Type="http://schemas.openxmlformats.org/officeDocument/2006/relationships/customXml" Target="../ink/ink3130.xml"/><Relationship Id="rId9" Type="http://schemas.openxmlformats.org/officeDocument/2006/relationships/image" Target="../media/image2438.png"/><Relationship Id="rId210" Type="http://schemas.openxmlformats.org/officeDocument/2006/relationships/customXml" Target="../ink/ink3060.xml"/><Relationship Id="rId392" Type="http://schemas.openxmlformats.org/officeDocument/2006/relationships/image" Target="../media/image3076.png"/><Relationship Id="rId252" Type="http://schemas.openxmlformats.org/officeDocument/2006/relationships/customXml" Target="../ink/ink3081.xml"/><Relationship Id="rId294" Type="http://schemas.openxmlformats.org/officeDocument/2006/relationships/customXml" Target="../ink/ink3102.xml"/><Relationship Id="rId308" Type="http://schemas.openxmlformats.org/officeDocument/2006/relationships/customXml" Target="../ink/ink3109.xml"/><Relationship Id="rId47" Type="http://schemas.openxmlformats.org/officeDocument/2006/relationships/image" Target="../media/image2904.png"/><Relationship Id="rId89" Type="http://schemas.openxmlformats.org/officeDocument/2006/relationships/image" Target="../media/image2925.png"/><Relationship Id="rId112" Type="http://schemas.openxmlformats.org/officeDocument/2006/relationships/customXml" Target="../ink/ink3011.xml"/><Relationship Id="rId154" Type="http://schemas.openxmlformats.org/officeDocument/2006/relationships/customXml" Target="../ink/ink3032.xml"/><Relationship Id="rId361" Type="http://schemas.openxmlformats.org/officeDocument/2006/relationships/image" Target="../media/image3061.png"/><Relationship Id="rId196" Type="http://schemas.openxmlformats.org/officeDocument/2006/relationships/customXml" Target="../ink/ink3053.xml"/><Relationship Id="rId16" Type="http://schemas.openxmlformats.org/officeDocument/2006/relationships/customXml" Target="../ink/ink2963.xml"/><Relationship Id="rId221" Type="http://schemas.openxmlformats.org/officeDocument/2006/relationships/image" Target="../media/image2991.png"/><Relationship Id="rId263" Type="http://schemas.openxmlformats.org/officeDocument/2006/relationships/image" Target="../media/image3012.png"/><Relationship Id="rId319" Type="http://schemas.openxmlformats.org/officeDocument/2006/relationships/image" Target="../media/image3040.png"/><Relationship Id="rId37" Type="http://schemas.openxmlformats.org/officeDocument/2006/relationships/image" Target="../media/image2899.png"/><Relationship Id="rId58" Type="http://schemas.openxmlformats.org/officeDocument/2006/relationships/customXml" Target="../ink/ink2984.xml"/><Relationship Id="rId79" Type="http://schemas.openxmlformats.org/officeDocument/2006/relationships/image" Target="../media/image2920.png"/><Relationship Id="rId102" Type="http://schemas.openxmlformats.org/officeDocument/2006/relationships/customXml" Target="../ink/ink3006.xml"/><Relationship Id="rId123" Type="http://schemas.openxmlformats.org/officeDocument/2006/relationships/image" Target="../media/image2942.png"/><Relationship Id="rId144" Type="http://schemas.openxmlformats.org/officeDocument/2006/relationships/customXml" Target="../ink/ink3027.xml"/><Relationship Id="rId330" Type="http://schemas.openxmlformats.org/officeDocument/2006/relationships/customXml" Target="../ink/ink3120.xml"/><Relationship Id="rId90" Type="http://schemas.openxmlformats.org/officeDocument/2006/relationships/customXml" Target="../ink/ink3000.xml"/><Relationship Id="rId165" Type="http://schemas.openxmlformats.org/officeDocument/2006/relationships/image" Target="../media/image2963.png"/><Relationship Id="rId186" Type="http://schemas.openxmlformats.org/officeDocument/2006/relationships/customXml" Target="../ink/ink3048.xml"/><Relationship Id="rId351" Type="http://schemas.openxmlformats.org/officeDocument/2006/relationships/image" Target="../media/image3056.png"/><Relationship Id="rId372" Type="http://schemas.openxmlformats.org/officeDocument/2006/relationships/image" Target="../media/image3066.png"/><Relationship Id="rId393" Type="http://schemas.openxmlformats.org/officeDocument/2006/relationships/customXml" Target="../ink/ink3152.xml"/><Relationship Id="rId211" Type="http://schemas.openxmlformats.org/officeDocument/2006/relationships/image" Target="../media/image2986.png"/><Relationship Id="rId232" Type="http://schemas.openxmlformats.org/officeDocument/2006/relationships/customXml" Target="../ink/ink3071.xml"/><Relationship Id="rId253" Type="http://schemas.openxmlformats.org/officeDocument/2006/relationships/image" Target="../media/image3007.png"/><Relationship Id="rId274" Type="http://schemas.openxmlformats.org/officeDocument/2006/relationships/customXml" Target="../ink/ink3092.xml"/><Relationship Id="rId295" Type="http://schemas.openxmlformats.org/officeDocument/2006/relationships/image" Target="../media/image3028.png"/><Relationship Id="rId309" Type="http://schemas.openxmlformats.org/officeDocument/2006/relationships/image" Target="../media/image3035.png"/><Relationship Id="rId27" Type="http://schemas.openxmlformats.org/officeDocument/2006/relationships/image" Target="../media/image2894.png"/><Relationship Id="rId48" Type="http://schemas.openxmlformats.org/officeDocument/2006/relationships/customXml" Target="../ink/ink2979.xml"/><Relationship Id="rId69" Type="http://schemas.openxmlformats.org/officeDocument/2006/relationships/image" Target="../media/image2915.png"/><Relationship Id="rId113" Type="http://schemas.openxmlformats.org/officeDocument/2006/relationships/image" Target="../media/image2937.png"/><Relationship Id="rId134" Type="http://schemas.openxmlformats.org/officeDocument/2006/relationships/customXml" Target="../ink/ink3022.xml"/><Relationship Id="rId320" Type="http://schemas.openxmlformats.org/officeDocument/2006/relationships/customXml" Target="../ink/ink3115.xml"/><Relationship Id="rId80" Type="http://schemas.openxmlformats.org/officeDocument/2006/relationships/customXml" Target="../ink/ink2995.xml"/><Relationship Id="rId155" Type="http://schemas.openxmlformats.org/officeDocument/2006/relationships/image" Target="../media/image2958.png"/><Relationship Id="rId176" Type="http://schemas.openxmlformats.org/officeDocument/2006/relationships/customXml" Target="../ink/ink3043.xml"/><Relationship Id="rId197" Type="http://schemas.openxmlformats.org/officeDocument/2006/relationships/image" Target="../media/image2979.png"/><Relationship Id="rId341" Type="http://schemas.openxmlformats.org/officeDocument/2006/relationships/image" Target="../media/image3051.png"/><Relationship Id="rId362" Type="http://schemas.openxmlformats.org/officeDocument/2006/relationships/customXml" Target="../ink/ink3136.xml"/><Relationship Id="rId383" Type="http://schemas.openxmlformats.org/officeDocument/2006/relationships/customXml" Target="../ink/ink3147.xml"/><Relationship Id="rId201" Type="http://schemas.openxmlformats.org/officeDocument/2006/relationships/image" Target="../media/image2981.png"/><Relationship Id="rId222" Type="http://schemas.openxmlformats.org/officeDocument/2006/relationships/customXml" Target="../ink/ink3066.xml"/><Relationship Id="rId243" Type="http://schemas.openxmlformats.org/officeDocument/2006/relationships/image" Target="../media/image3002.png"/><Relationship Id="rId264" Type="http://schemas.openxmlformats.org/officeDocument/2006/relationships/customXml" Target="../ink/ink3087.xml"/><Relationship Id="rId285" Type="http://schemas.openxmlformats.org/officeDocument/2006/relationships/image" Target="../media/image3023.png"/><Relationship Id="rId17" Type="http://schemas.openxmlformats.org/officeDocument/2006/relationships/image" Target="../media/image2889.png"/><Relationship Id="rId38" Type="http://schemas.openxmlformats.org/officeDocument/2006/relationships/customXml" Target="../ink/ink2974.xml"/><Relationship Id="rId59" Type="http://schemas.openxmlformats.org/officeDocument/2006/relationships/image" Target="../media/image2910.png"/><Relationship Id="rId103" Type="http://schemas.openxmlformats.org/officeDocument/2006/relationships/image" Target="../media/image2932.png"/><Relationship Id="rId124" Type="http://schemas.openxmlformats.org/officeDocument/2006/relationships/customXml" Target="../ink/ink3017.xml"/><Relationship Id="rId310" Type="http://schemas.openxmlformats.org/officeDocument/2006/relationships/customXml" Target="../ink/ink3110.xml"/><Relationship Id="rId70" Type="http://schemas.openxmlformats.org/officeDocument/2006/relationships/customXml" Target="../ink/ink2990.xml"/><Relationship Id="rId91" Type="http://schemas.openxmlformats.org/officeDocument/2006/relationships/image" Target="../media/image2926.png"/><Relationship Id="rId145" Type="http://schemas.openxmlformats.org/officeDocument/2006/relationships/image" Target="../media/image2953.png"/><Relationship Id="rId166" Type="http://schemas.openxmlformats.org/officeDocument/2006/relationships/customXml" Target="../ink/ink3038.xml"/><Relationship Id="rId187" Type="http://schemas.openxmlformats.org/officeDocument/2006/relationships/image" Target="../media/image2974.png"/><Relationship Id="rId331" Type="http://schemas.openxmlformats.org/officeDocument/2006/relationships/image" Target="../media/image3046.png"/><Relationship Id="rId352" Type="http://schemas.openxmlformats.org/officeDocument/2006/relationships/customXml" Target="../ink/ink3131.xml"/><Relationship Id="rId373" Type="http://schemas.openxmlformats.org/officeDocument/2006/relationships/customXml" Target="../ink/ink3142.xml"/><Relationship Id="rId394" Type="http://schemas.openxmlformats.org/officeDocument/2006/relationships/image" Target="../media/image3077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061.xml"/><Relationship Id="rId233" Type="http://schemas.openxmlformats.org/officeDocument/2006/relationships/image" Target="../media/image2997.png"/><Relationship Id="rId254" Type="http://schemas.openxmlformats.org/officeDocument/2006/relationships/customXml" Target="../ink/ink3082.xml"/><Relationship Id="rId28" Type="http://schemas.openxmlformats.org/officeDocument/2006/relationships/customXml" Target="../ink/ink2969.xml"/><Relationship Id="rId49" Type="http://schemas.openxmlformats.org/officeDocument/2006/relationships/image" Target="../media/image2905.png"/><Relationship Id="rId114" Type="http://schemas.openxmlformats.org/officeDocument/2006/relationships/customXml" Target="../ink/ink3012.xml"/><Relationship Id="rId275" Type="http://schemas.openxmlformats.org/officeDocument/2006/relationships/image" Target="../media/image3018.png"/><Relationship Id="rId296" Type="http://schemas.openxmlformats.org/officeDocument/2006/relationships/customXml" Target="../ink/ink3103.xml"/><Relationship Id="rId300" Type="http://schemas.openxmlformats.org/officeDocument/2006/relationships/customXml" Target="../ink/ink3105.xml"/><Relationship Id="rId60" Type="http://schemas.openxmlformats.org/officeDocument/2006/relationships/customXml" Target="../ink/ink2985.xml"/><Relationship Id="rId81" Type="http://schemas.openxmlformats.org/officeDocument/2006/relationships/image" Target="../media/image2921.png"/><Relationship Id="rId135" Type="http://schemas.openxmlformats.org/officeDocument/2006/relationships/image" Target="../media/image2948.png"/><Relationship Id="rId156" Type="http://schemas.openxmlformats.org/officeDocument/2006/relationships/customXml" Target="../ink/ink3033.xml"/><Relationship Id="rId177" Type="http://schemas.openxmlformats.org/officeDocument/2006/relationships/image" Target="../media/image2969.png"/><Relationship Id="rId198" Type="http://schemas.openxmlformats.org/officeDocument/2006/relationships/customXml" Target="../ink/ink3054.xml"/><Relationship Id="rId321" Type="http://schemas.openxmlformats.org/officeDocument/2006/relationships/image" Target="../media/image3041.png"/><Relationship Id="rId342" Type="http://schemas.openxmlformats.org/officeDocument/2006/relationships/customXml" Target="../ink/ink3126.xml"/><Relationship Id="rId363" Type="http://schemas.openxmlformats.org/officeDocument/2006/relationships/image" Target="../media/image3062.png"/><Relationship Id="rId384" Type="http://schemas.openxmlformats.org/officeDocument/2006/relationships/image" Target="../media/image3072.png"/><Relationship Id="rId202" Type="http://schemas.openxmlformats.org/officeDocument/2006/relationships/customXml" Target="../ink/ink3056.xml"/><Relationship Id="rId223" Type="http://schemas.openxmlformats.org/officeDocument/2006/relationships/image" Target="../media/image2992.png"/><Relationship Id="rId244" Type="http://schemas.openxmlformats.org/officeDocument/2006/relationships/customXml" Target="../ink/ink3077.xml"/><Relationship Id="rId18" Type="http://schemas.openxmlformats.org/officeDocument/2006/relationships/customXml" Target="../ink/ink2964.xml"/><Relationship Id="rId39" Type="http://schemas.openxmlformats.org/officeDocument/2006/relationships/image" Target="../media/image2900.png"/><Relationship Id="rId265" Type="http://schemas.openxmlformats.org/officeDocument/2006/relationships/image" Target="../media/image3013.png"/><Relationship Id="rId286" Type="http://schemas.openxmlformats.org/officeDocument/2006/relationships/customXml" Target="../ink/ink3098.xml"/><Relationship Id="rId50" Type="http://schemas.openxmlformats.org/officeDocument/2006/relationships/customXml" Target="../ink/ink2980.xml"/><Relationship Id="rId104" Type="http://schemas.openxmlformats.org/officeDocument/2006/relationships/customXml" Target="../ink/ink3007.xml"/><Relationship Id="rId125" Type="http://schemas.openxmlformats.org/officeDocument/2006/relationships/image" Target="../media/image2943.png"/><Relationship Id="rId146" Type="http://schemas.openxmlformats.org/officeDocument/2006/relationships/customXml" Target="../ink/ink3028.xml"/><Relationship Id="rId167" Type="http://schemas.openxmlformats.org/officeDocument/2006/relationships/image" Target="../media/image2964.png"/><Relationship Id="rId188" Type="http://schemas.openxmlformats.org/officeDocument/2006/relationships/customXml" Target="../ink/ink3049.xml"/><Relationship Id="rId311" Type="http://schemas.openxmlformats.org/officeDocument/2006/relationships/image" Target="../media/image3036.png"/><Relationship Id="rId332" Type="http://schemas.openxmlformats.org/officeDocument/2006/relationships/customXml" Target="../ink/ink3121.xml"/><Relationship Id="rId353" Type="http://schemas.openxmlformats.org/officeDocument/2006/relationships/image" Target="../media/image3057.png"/><Relationship Id="rId374" Type="http://schemas.openxmlformats.org/officeDocument/2006/relationships/image" Target="../media/image3067.png"/><Relationship Id="rId395" Type="http://schemas.openxmlformats.org/officeDocument/2006/relationships/customXml" Target="../ink/ink3153.xml"/><Relationship Id="rId71" Type="http://schemas.openxmlformats.org/officeDocument/2006/relationships/image" Target="../media/image2916.png"/><Relationship Id="rId92" Type="http://schemas.openxmlformats.org/officeDocument/2006/relationships/customXml" Target="../ink/ink3001.xml"/><Relationship Id="rId213" Type="http://schemas.openxmlformats.org/officeDocument/2006/relationships/image" Target="../media/image2987.png"/><Relationship Id="rId234" Type="http://schemas.openxmlformats.org/officeDocument/2006/relationships/customXml" Target="../ink/ink3072.xml"/><Relationship Id="rId2" Type="http://schemas.openxmlformats.org/officeDocument/2006/relationships/image" Target="../media/image2434.png"/><Relationship Id="rId29" Type="http://schemas.openxmlformats.org/officeDocument/2006/relationships/image" Target="../media/image2895.png"/><Relationship Id="rId255" Type="http://schemas.openxmlformats.org/officeDocument/2006/relationships/image" Target="../media/image3008.png"/><Relationship Id="rId276" Type="http://schemas.openxmlformats.org/officeDocument/2006/relationships/customXml" Target="../ink/ink3093.xml"/><Relationship Id="rId297" Type="http://schemas.openxmlformats.org/officeDocument/2006/relationships/image" Target="../media/image3029.png"/><Relationship Id="rId40" Type="http://schemas.openxmlformats.org/officeDocument/2006/relationships/customXml" Target="../ink/ink2975.xml"/><Relationship Id="rId115" Type="http://schemas.openxmlformats.org/officeDocument/2006/relationships/image" Target="../media/image2938.png"/><Relationship Id="rId136" Type="http://schemas.openxmlformats.org/officeDocument/2006/relationships/customXml" Target="../ink/ink3023.xml"/><Relationship Id="rId157" Type="http://schemas.openxmlformats.org/officeDocument/2006/relationships/image" Target="../media/image2959.png"/><Relationship Id="rId178" Type="http://schemas.openxmlformats.org/officeDocument/2006/relationships/customXml" Target="../ink/ink3044.xml"/><Relationship Id="rId301" Type="http://schemas.openxmlformats.org/officeDocument/2006/relationships/image" Target="../media/image3031.png"/><Relationship Id="rId322" Type="http://schemas.openxmlformats.org/officeDocument/2006/relationships/customXml" Target="../ink/ink3116.xml"/><Relationship Id="rId343" Type="http://schemas.openxmlformats.org/officeDocument/2006/relationships/image" Target="../media/image3052.png"/><Relationship Id="rId364" Type="http://schemas.openxmlformats.org/officeDocument/2006/relationships/customXml" Target="../ink/ink3137.xml"/><Relationship Id="rId61" Type="http://schemas.openxmlformats.org/officeDocument/2006/relationships/image" Target="../media/image2911.png"/><Relationship Id="rId82" Type="http://schemas.openxmlformats.org/officeDocument/2006/relationships/customXml" Target="../ink/ink2996.xml"/><Relationship Id="rId199" Type="http://schemas.openxmlformats.org/officeDocument/2006/relationships/image" Target="../media/image2980.png"/><Relationship Id="rId203" Type="http://schemas.openxmlformats.org/officeDocument/2006/relationships/image" Target="../media/image2982.png"/><Relationship Id="rId385" Type="http://schemas.openxmlformats.org/officeDocument/2006/relationships/customXml" Target="../ink/ink3148.xml"/><Relationship Id="rId19" Type="http://schemas.openxmlformats.org/officeDocument/2006/relationships/image" Target="../media/image2890.png"/><Relationship Id="rId224" Type="http://schemas.openxmlformats.org/officeDocument/2006/relationships/customXml" Target="../ink/ink3067.xml"/><Relationship Id="rId245" Type="http://schemas.openxmlformats.org/officeDocument/2006/relationships/image" Target="../media/image3003.png"/><Relationship Id="rId266" Type="http://schemas.openxmlformats.org/officeDocument/2006/relationships/customXml" Target="../ink/ink3088.xml"/><Relationship Id="rId287" Type="http://schemas.openxmlformats.org/officeDocument/2006/relationships/image" Target="../media/image3024.png"/><Relationship Id="rId30" Type="http://schemas.openxmlformats.org/officeDocument/2006/relationships/customXml" Target="../ink/ink2970.xml"/><Relationship Id="rId105" Type="http://schemas.openxmlformats.org/officeDocument/2006/relationships/image" Target="../media/image2933.png"/><Relationship Id="rId126" Type="http://schemas.openxmlformats.org/officeDocument/2006/relationships/customXml" Target="../ink/ink3018.xml"/><Relationship Id="rId147" Type="http://schemas.openxmlformats.org/officeDocument/2006/relationships/image" Target="../media/image2954.png"/><Relationship Id="rId168" Type="http://schemas.openxmlformats.org/officeDocument/2006/relationships/customXml" Target="../ink/ink3039.xml"/><Relationship Id="rId312" Type="http://schemas.openxmlformats.org/officeDocument/2006/relationships/customXml" Target="../ink/ink3111.xml"/><Relationship Id="rId333" Type="http://schemas.openxmlformats.org/officeDocument/2006/relationships/image" Target="../media/image3047.png"/><Relationship Id="rId354" Type="http://schemas.openxmlformats.org/officeDocument/2006/relationships/customXml" Target="../ink/ink3132.xml"/><Relationship Id="rId51" Type="http://schemas.openxmlformats.org/officeDocument/2006/relationships/image" Target="../media/image2906.png"/><Relationship Id="rId72" Type="http://schemas.openxmlformats.org/officeDocument/2006/relationships/customXml" Target="../ink/ink2991.xml"/><Relationship Id="rId93" Type="http://schemas.openxmlformats.org/officeDocument/2006/relationships/image" Target="../media/image2927.png"/><Relationship Id="rId189" Type="http://schemas.openxmlformats.org/officeDocument/2006/relationships/image" Target="../media/image2975.png"/><Relationship Id="rId375" Type="http://schemas.openxmlformats.org/officeDocument/2006/relationships/customXml" Target="../ink/ink3143.xml"/><Relationship Id="rId396" Type="http://schemas.openxmlformats.org/officeDocument/2006/relationships/image" Target="../media/image3078.png"/><Relationship Id="rId3" Type="http://schemas.openxmlformats.org/officeDocument/2006/relationships/image" Target="../media/image2435.png"/><Relationship Id="rId214" Type="http://schemas.openxmlformats.org/officeDocument/2006/relationships/customXml" Target="../ink/ink3062.xml"/><Relationship Id="rId235" Type="http://schemas.openxmlformats.org/officeDocument/2006/relationships/image" Target="../media/image2998.png"/><Relationship Id="rId256" Type="http://schemas.openxmlformats.org/officeDocument/2006/relationships/customXml" Target="../ink/ink3083.xml"/><Relationship Id="rId277" Type="http://schemas.openxmlformats.org/officeDocument/2006/relationships/image" Target="../media/image3019.png"/><Relationship Id="rId298" Type="http://schemas.openxmlformats.org/officeDocument/2006/relationships/customXml" Target="../ink/ink3104.xml"/><Relationship Id="rId116" Type="http://schemas.openxmlformats.org/officeDocument/2006/relationships/customXml" Target="../ink/ink3013.xml"/><Relationship Id="rId137" Type="http://schemas.openxmlformats.org/officeDocument/2006/relationships/image" Target="../media/image2949.png"/><Relationship Id="rId158" Type="http://schemas.openxmlformats.org/officeDocument/2006/relationships/customXml" Target="../ink/ink3034.xml"/><Relationship Id="rId302" Type="http://schemas.openxmlformats.org/officeDocument/2006/relationships/customXml" Target="../ink/ink3106.xml"/><Relationship Id="rId323" Type="http://schemas.openxmlformats.org/officeDocument/2006/relationships/image" Target="../media/image3042.png"/><Relationship Id="rId344" Type="http://schemas.openxmlformats.org/officeDocument/2006/relationships/customXml" Target="../ink/ink3127.xml"/><Relationship Id="rId20" Type="http://schemas.openxmlformats.org/officeDocument/2006/relationships/customXml" Target="../ink/ink2965.xml"/><Relationship Id="rId41" Type="http://schemas.openxmlformats.org/officeDocument/2006/relationships/image" Target="../media/image2901.png"/><Relationship Id="rId62" Type="http://schemas.openxmlformats.org/officeDocument/2006/relationships/customXml" Target="../ink/ink2986.xml"/><Relationship Id="rId83" Type="http://schemas.openxmlformats.org/officeDocument/2006/relationships/image" Target="../media/image2922.png"/><Relationship Id="rId179" Type="http://schemas.openxmlformats.org/officeDocument/2006/relationships/image" Target="../media/image2970.png"/><Relationship Id="rId365" Type="http://schemas.openxmlformats.org/officeDocument/2006/relationships/image" Target="../media/image3063.png"/><Relationship Id="rId386" Type="http://schemas.openxmlformats.org/officeDocument/2006/relationships/image" Target="../media/image3073.png"/><Relationship Id="rId190" Type="http://schemas.openxmlformats.org/officeDocument/2006/relationships/customXml" Target="../ink/ink3050.xml"/><Relationship Id="rId204" Type="http://schemas.openxmlformats.org/officeDocument/2006/relationships/customXml" Target="../ink/ink3057.xml"/><Relationship Id="rId225" Type="http://schemas.openxmlformats.org/officeDocument/2006/relationships/image" Target="../media/image2993.png"/><Relationship Id="rId246" Type="http://schemas.openxmlformats.org/officeDocument/2006/relationships/customXml" Target="../ink/ink3078.xml"/><Relationship Id="rId267" Type="http://schemas.openxmlformats.org/officeDocument/2006/relationships/image" Target="../media/image3014.png"/><Relationship Id="rId288" Type="http://schemas.openxmlformats.org/officeDocument/2006/relationships/customXml" Target="../ink/ink3099.xml"/><Relationship Id="rId106" Type="http://schemas.openxmlformats.org/officeDocument/2006/relationships/customXml" Target="../ink/ink3008.xml"/><Relationship Id="rId127" Type="http://schemas.openxmlformats.org/officeDocument/2006/relationships/image" Target="../media/image2944.png"/><Relationship Id="rId313" Type="http://schemas.openxmlformats.org/officeDocument/2006/relationships/image" Target="../media/image3037.png"/><Relationship Id="rId10" Type="http://schemas.openxmlformats.org/officeDocument/2006/relationships/customXml" Target="../ink/ink2960.xml"/><Relationship Id="rId31" Type="http://schemas.openxmlformats.org/officeDocument/2006/relationships/image" Target="../media/image2896.png"/><Relationship Id="rId52" Type="http://schemas.openxmlformats.org/officeDocument/2006/relationships/customXml" Target="../ink/ink2981.xml"/><Relationship Id="rId73" Type="http://schemas.openxmlformats.org/officeDocument/2006/relationships/image" Target="../media/image2917.png"/><Relationship Id="rId94" Type="http://schemas.openxmlformats.org/officeDocument/2006/relationships/customXml" Target="../ink/ink3002.xml"/><Relationship Id="rId148" Type="http://schemas.openxmlformats.org/officeDocument/2006/relationships/customXml" Target="../ink/ink3029.xml"/><Relationship Id="rId169" Type="http://schemas.openxmlformats.org/officeDocument/2006/relationships/image" Target="../media/image2965.png"/><Relationship Id="rId334" Type="http://schemas.openxmlformats.org/officeDocument/2006/relationships/customXml" Target="../ink/ink3122.xml"/><Relationship Id="rId355" Type="http://schemas.openxmlformats.org/officeDocument/2006/relationships/image" Target="../media/image3058.png"/><Relationship Id="rId376" Type="http://schemas.openxmlformats.org/officeDocument/2006/relationships/image" Target="../media/image3068.png"/><Relationship Id="rId397" Type="http://schemas.openxmlformats.org/officeDocument/2006/relationships/customXml" Target="../ink/ink3154.xml"/><Relationship Id="rId4" Type="http://schemas.openxmlformats.org/officeDocument/2006/relationships/customXml" Target="../ink/ink2957.xml"/><Relationship Id="rId180" Type="http://schemas.openxmlformats.org/officeDocument/2006/relationships/customXml" Target="../ink/ink3045.xml"/><Relationship Id="rId215" Type="http://schemas.openxmlformats.org/officeDocument/2006/relationships/image" Target="../media/image2988.png"/><Relationship Id="rId236" Type="http://schemas.openxmlformats.org/officeDocument/2006/relationships/customXml" Target="../ink/ink3073.xml"/><Relationship Id="rId257" Type="http://schemas.openxmlformats.org/officeDocument/2006/relationships/image" Target="../media/image3009.png"/><Relationship Id="rId278" Type="http://schemas.openxmlformats.org/officeDocument/2006/relationships/customXml" Target="../ink/ink3094.xml"/><Relationship Id="rId303" Type="http://schemas.openxmlformats.org/officeDocument/2006/relationships/image" Target="../media/image3032.png"/><Relationship Id="rId42" Type="http://schemas.openxmlformats.org/officeDocument/2006/relationships/customXml" Target="../ink/ink2976.xml"/><Relationship Id="rId84" Type="http://schemas.openxmlformats.org/officeDocument/2006/relationships/customXml" Target="../ink/ink2997.xml"/><Relationship Id="rId138" Type="http://schemas.openxmlformats.org/officeDocument/2006/relationships/customXml" Target="../ink/ink3024.xml"/><Relationship Id="rId345" Type="http://schemas.openxmlformats.org/officeDocument/2006/relationships/image" Target="../media/image3053.png"/><Relationship Id="rId387" Type="http://schemas.openxmlformats.org/officeDocument/2006/relationships/customXml" Target="../ink/ink3149.xml"/><Relationship Id="rId191" Type="http://schemas.openxmlformats.org/officeDocument/2006/relationships/image" Target="../media/image2976.png"/><Relationship Id="rId205" Type="http://schemas.openxmlformats.org/officeDocument/2006/relationships/image" Target="../media/image2983.png"/><Relationship Id="rId247" Type="http://schemas.openxmlformats.org/officeDocument/2006/relationships/image" Target="../media/image3004.png"/><Relationship Id="rId107" Type="http://schemas.openxmlformats.org/officeDocument/2006/relationships/image" Target="../media/image2934.png"/><Relationship Id="rId289" Type="http://schemas.openxmlformats.org/officeDocument/2006/relationships/image" Target="../media/image3025.png"/><Relationship Id="rId11" Type="http://schemas.openxmlformats.org/officeDocument/2006/relationships/image" Target="../media/image2439.png"/><Relationship Id="rId53" Type="http://schemas.openxmlformats.org/officeDocument/2006/relationships/image" Target="../media/image2907.png"/><Relationship Id="rId149" Type="http://schemas.openxmlformats.org/officeDocument/2006/relationships/image" Target="../media/image2955.png"/><Relationship Id="rId314" Type="http://schemas.openxmlformats.org/officeDocument/2006/relationships/customXml" Target="../ink/ink3112.xml"/><Relationship Id="rId356" Type="http://schemas.openxmlformats.org/officeDocument/2006/relationships/customXml" Target="../ink/ink3133.xml"/><Relationship Id="rId398" Type="http://schemas.openxmlformats.org/officeDocument/2006/relationships/image" Target="../media/image3079.png"/><Relationship Id="rId95" Type="http://schemas.openxmlformats.org/officeDocument/2006/relationships/image" Target="../media/image2928.png"/><Relationship Id="rId160" Type="http://schemas.openxmlformats.org/officeDocument/2006/relationships/customXml" Target="../ink/ink3035.xml"/><Relationship Id="rId216" Type="http://schemas.openxmlformats.org/officeDocument/2006/relationships/customXml" Target="../ink/ink3063.xml"/><Relationship Id="rId258" Type="http://schemas.openxmlformats.org/officeDocument/2006/relationships/customXml" Target="../ink/ink3084.xml"/><Relationship Id="rId22" Type="http://schemas.openxmlformats.org/officeDocument/2006/relationships/customXml" Target="../ink/ink2966.xml"/><Relationship Id="rId64" Type="http://schemas.openxmlformats.org/officeDocument/2006/relationships/customXml" Target="../ink/ink2987.xml"/><Relationship Id="rId118" Type="http://schemas.openxmlformats.org/officeDocument/2006/relationships/customXml" Target="../ink/ink3014.xml"/><Relationship Id="rId325" Type="http://schemas.openxmlformats.org/officeDocument/2006/relationships/image" Target="../media/image3043.png"/><Relationship Id="rId367" Type="http://schemas.openxmlformats.org/officeDocument/2006/relationships/image" Target="../media/image3064.png"/><Relationship Id="rId171" Type="http://schemas.openxmlformats.org/officeDocument/2006/relationships/image" Target="../media/image2966.png"/><Relationship Id="rId227" Type="http://schemas.openxmlformats.org/officeDocument/2006/relationships/image" Target="../media/image2994.png"/><Relationship Id="rId269" Type="http://schemas.openxmlformats.org/officeDocument/2006/relationships/image" Target="../media/image3015.png"/><Relationship Id="rId33" Type="http://schemas.openxmlformats.org/officeDocument/2006/relationships/image" Target="../media/image2897.png"/><Relationship Id="rId129" Type="http://schemas.openxmlformats.org/officeDocument/2006/relationships/image" Target="../media/image2945.png"/><Relationship Id="rId280" Type="http://schemas.openxmlformats.org/officeDocument/2006/relationships/customXml" Target="../ink/ink3095.xml"/><Relationship Id="rId336" Type="http://schemas.openxmlformats.org/officeDocument/2006/relationships/customXml" Target="../ink/ink3123.xml"/><Relationship Id="rId75" Type="http://schemas.openxmlformats.org/officeDocument/2006/relationships/image" Target="../media/image2918.png"/><Relationship Id="rId140" Type="http://schemas.openxmlformats.org/officeDocument/2006/relationships/customXml" Target="../ink/ink3025.xml"/><Relationship Id="rId182" Type="http://schemas.openxmlformats.org/officeDocument/2006/relationships/customXml" Target="../ink/ink3046.xml"/><Relationship Id="rId378" Type="http://schemas.openxmlformats.org/officeDocument/2006/relationships/image" Target="../media/image3069.png"/><Relationship Id="rId6" Type="http://schemas.openxmlformats.org/officeDocument/2006/relationships/customXml" Target="../ink/ink2958.xml"/><Relationship Id="rId238" Type="http://schemas.openxmlformats.org/officeDocument/2006/relationships/customXml" Target="../ink/ink3074.xml"/><Relationship Id="rId291" Type="http://schemas.openxmlformats.org/officeDocument/2006/relationships/image" Target="../media/image3026.png"/><Relationship Id="rId305" Type="http://schemas.openxmlformats.org/officeDocument/2006/relationships/image" Target="../media/image3033.png"/><Relationship Id="rId347" Type="http://schemas.openxmlformats.org/officeDocument/2006/relationships/image" Target="../media/image3054.png"/><Relationship Id="rId44" Type="http://schemas.openxmlformats.org/officeDocument/2006/relationships/customXml" Target="../ink/ink2977.xml"/><Relationship Id="rId86" Type="http://schemas.openxmlformats.org/officeDocument/2006/relationships/customXml" Target="../ink/ink2998.xml"/><Relationship Id="rId151" Type="http://schemas.openxmlformats.org/officeDocument/2006/relationships/image" Target="../media/image2956.png"/><Relationship Id="rId389" Type="http://schemas.openxmlformats.org/officeDocument/2006/relationships/customXml" Target="../ink/ink3150.xml"/><Relationship Id="rId193" Type="http://schemas.openxmlformats.org/officeDocument/2006/relationships/image" Target="../media/image2977.png"/><Relationship Id="rId207" Type="http://schemas.openxmlformats.org/officeDocument/2006/relationships/image" Target="../media/image2984.png"/><Relationship Id="rId249" Type="http://schemas.openxmlformats.org/officeDocument/2006/relationships/image" Target="../media/image3005.png"/><Relationship Id="rId13" Type="http://schemas.openxmlformats.org/officeDocument/2006/relationships/image" Target="../media/image2440.png"/><Relationship Id="rId109" Type="http://schemas.openxmlformats.org/officeDocument/2006/relationships/image" Target="../media/image2935.png"/><Relationship Id="rId260" Type="http://schemas.openxmlformats.org/officeDocument/2006/relationships/customXml" Target="../ink/ink3085.xml"/><Relationship Id="rId316" Type="http://schemas.openxmlformats.org/officeDocument/2006/relationships/customXml" Target="../ink/ink3113.xml"/><Relationship Id="rId55" Type="http://schemas.openxmlformats.org/officeDocument/2006/relationships/image" Target="../media/image2908.png"/><Relationship Id="rId97" Type="http://schemas.openxmlformats.org/officeDocument/2006/relationships/image" Target="../media/image2929.png"/><Relationship Id="rId120" Type="http://schemas.openxmlformats.org/officeDocument/2006/relationships/customXml" Target="../ink/ink3015.xml"/><Relationship Id="rId358" Type="http://schemas.openxmlformats.org/officeDocument/2006/relationships/customXml" Target="../ink/ink3134.xml"/><Relationship Id="rId162" Type="http://schemas.openxmlformats.org/officeDocument/2006/relationships/customXml" Target="../ink/ink3036.xml"/><Relationship Id="rId218" Type="http://schemas.openxmlformats.org/officeDocument/2006/relationships/customXml" Target="../ink/ink3064.xml"/><Relationship Id="rId271" Type="http://schemas.openxmlformats.org/officeDocument/2006/relationships/image" Target="../media/image3016.png"/><Relationship Id="rId24" Type="http://schemas.openxmlformats.org/officeDocument/2006/relationships/customXml" Target="../ink/ink2967.xml"/><Relationship Id="rId66" Type="http://schemas.openxmlformats.org/officeDocument/2006/relationships/customXml" Target="../ink/ink2988.xml"/><Relationship Id="rId131" Type="http://schemas.openxmlformats.org/officeDocument/2006/relationships/image" Target="../media/image2946.png"/><Relationship Id="rId327" Type="http://schemas.openxmlformats.org/officeDocument/2006/relationships/image" Target="../media/image3044.png"/><Relationship Id="rId369" Type="http://schemas.openxmlformats.org/officeDocument/2006/relationships/image" Target="../media/image3065.png"/><Relationship Id="rId173" Type="http://schemas.openxmlformats.org/officeDocument/2006/relationships/image" Target="../media/image2967.png"/><Relationship Id="rId229" Type="http://schemas.openxmlformats.org/officeDocument/2006/relationships/image" Target="../media/image2995.png"/><Relationship Id="rId380" Type="http://schemas.openxmlformats.org/officeDocument/2006/relationships/image" Target="../media/image3070.png"/><Relationship Id="rId240" Type="http://schemas.openxmlformats.org/officeDocument/2006/relationships/customXml" Target="../ink/ink3075.xml"/><Relationship Id="rId35" Type="http://schemas.openxmlformats.org/officeDocument/2006/relationships/image" Target="../media/image2898.png"/><Relationship Id="rId77" Type="http://schemas.openxmlformats.org/officeDocument/2006/relationships/image" Target="../media/image2919.png"/><Relationship Id="rId100" Type="http://schemas.openxmlformats.org/officeDocument/2006/relationships/customXml" Target="../ink/ink3005.xml"/><Relationship Id="rId282" Type="http://schemas.openxmlformats.org/officeDocument/2006/relationships/customXml" Target="../ink/ink3096.xml"/><Relationship Id="rId338" Type="http://schemas.openxmlformats.org/officeDocument/2006/relationships/customXml" Target="../ink/ink3124.xml"/><Relationship Id="rId8" Type="http://schemas.openxmlformats.org/officeDocument/2006/relationships/customXml" Target="../ink/ink2959.xml"/><Relationship Id="rId142" Type="http://schemas.openxmlformats.org/officeDocument/2006/relationships/customXml" Target="../ink/ink3026.xml"/><Relationship Id="rId184" Type="http://schemas.openxmlformats.org/officeDocument/2006/relationships/customXml" Target="../ink/ink3047.xml"/><Relationship Id="rId391" Type="http://schemas.openxmlformats.org/officeDocument/2006/relationships/customXml" Target="../ink/ink3151.xml"/><Relationship Id="rId251" Type="http://schemas.openxmlformats.org/officeDocument/2006/relationships/image" Target="../media/image3006.png"/><Relationship Id="rId46" Type="http://schemas.openxmlformats.org/officeDocument/2006/relationships/customXml" Target="../ink/ink2978.xml"/><Relationship Id="rId293" Type="http://schemas.openxmlformats.org/officeDocument/2006/relationships/image" Target="../media/image3027.png"/><Relationship Id="rId307" Type="http://schemas.openxmlformats.org/officeDocument/2006/relationships/image" Target="../media/image3034.png"/><Relationship Id="rId349" Type="http://schemas.openxmlformats.org/officeDocument/2006/relationships/image" Target="../media/image3055.png"/><Relationship Id="rId88" Type="http://schemas.openxmlformats.org/officeDocument/2006/relationships/customXml" Target="../ink/ink2999.xml"/><Relationship Id="rId111" Type="http://schemas.openxmlformats.org/officeDocument/2006/relationships/image" Target="../media/image2936.png"/><Relationship Id="rId153" Type="http://schemas.openxmlformats.org/officeDocument/2006/relationships/image" Target="../media/image2957.png"/><Relationship Id="rId195" Type="http://schemas.openxmlformats.org/officeDocument/2006/relationships/image" Target="../media/image2978.png"/><Relationship Id="rId209" Type="http://schemas.openxmlformats.org/officeDocument/2006/relationships/image" Target="../media/image2985.png"/><Relationship Id="rId360" Type="http://schemas.openxmlformats.org/officeDocument/2006/relationships/customXml" Target="../ink/ink3135.xml"/><Relationship Id="rId220" Type="http://schemas.openxmlformats.org/officeDocument/2006/relationships/customXml" Target="../ink/ink3065.xml"/><Relationship Id="rId15" Type="http://schemas.openxmlformats.org/officeDocument/2006/relationships/image" Target="../media/image2888.png"/><Relationship Id="rId57" Type="http://schemas.openxmlformats.org/officeDocument/2006/relationships/image" Target="../media/image2909.png"/><Relationship Id="rId262" Type="http://schemas.openxmlformats.org/officeDocument/2006/relationships/customXml" Target="../ink/ink3086.xml"/><Relationship Id="rId318" Type="http://schemas.openxmlformats.org/officeDocument/2006/relationships/customXml" Target="../ink/ink3114.xml"/><Relationship Id="rId99" Type="http://schemas.openxmlformats.org/officeDocument/2006/relationships/image" Target="../media/image2930.png"/><Relationship Id="rId122" Type="http://schemas.openxmlformats.org/officeDocument/2006/relationships/customXml" Target="../ink/ink3016.xml"/><Relationship Id="rId164" Type="http://schemas.openxmlformats.org/officeDocument/2006/relationships/customXml" Target="../ink/ink3037.xml"/><Relationship Id="rId371" Type="http://schemas.openxmlformats.org/officeDocument/2006/relationships/customXml" Target="../ink/ink3141.xml"/><Relationship Id="rId26" Type="http://schemas.openxmlformats.org/officeDocument/2006/relationships/customXml" Target="../ink/ink2968.xml"/><Relationship Id="rId231" Type="http://schemas.openxmlformats.org/officeDocument/2006/relationships/image" Target="../media/image2996.png"/><Relationship Id="rId273" Type="http://schemas.openxmlformats.org/officeDocument/2006/relationships/image" Target="../media/image3017.png"/><Relationship Id="rId329" Type="http://schemas.openxmlformats.org/officeDocument/2006/relationships/image" Target="../media/image3045.png"/><Relationship Id="rId68" Type="http://schemas.openxmlformats.org/officeDocument/2006/relationships/customXml" Target="../ink/ink2989.xml"/><Relationship Id="rId133" Type="http://schemas.openxmlformats.org/officeDocument/2006/relationships/image" Target="../media/image2947.png"/><Relationship Id="rId175" Type="http://schemas.openxmlformats.org/officeDocument/2006/relationships/image" Target="../media/image2968.png"/><Relationship Id="rId340" Type="http://schemas.openxmlformats.org/officeDocument/2006/relationships/customXml" Target="../ink/ink3125.xml"/><Relationship Id="rId200" Type="http://schemas.openxmlformats.org/officeDocument/2006/relationships/customXml" Target="../ink/ink3055.xml"/><Relationship Id="rId382" Type="http://schemas.openxmlformats.org/officeDocument/2006/relationships/image" Target="../media/image3071.png"/><Relationship Id="rId242" Type="http://schemas.openxmlformats.org/officeDocument/2006/relationships/customXml" Target="../ink/ink3076.xml"/><Relationship Id="rId284" Type="http://schemas.openxmlformats.org/officeDocument/2006/relationships/customXml" Target="../ink/ink309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55.xml"/><Relationship Id="rId2" Type="http://schemas.openxmlformats.org/officeDocument/2006/relationships/image" Target="../media/image30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8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56.xml"/><Relationship Id="rId2" Type="http://schemas.openxmlformats.org/officeDocument/2006/relationships/image" Target="../media/image30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83.emf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14.xml"/><Relationship Id="rId21" Type="http://schemas.openxmlformats.org/officeDocument/2006/relationships/customXml" Target="../ink/ink3166.xml"/><Relationship Id="rId42" Type="http://schemas.openxmlformats.org/officeDocument/2006/relationships/image" Target="../media/image3101.png"/><Relationship Id="rId63" Type="http://schemas.openxmlformats.org/officeDocument/2006/relationships/customXml" Target="../ink/ink3187.xml"/><Relationship Id="rId84" Type="http://schemas.openxmlformats.org/officeDocument/2006/relationships/image" Target="../media/image3122.png"/><Relationship Id="rId138" Type="http://schemas.openxmlformats.org/officeDocument/2006/relationships/image" Target="../media/image3149.png"/><Relationship Id="rId159" Type="http://schemas.openxmlformats.org/officeDocument/2006/relationships/customXml" Target="../ink/ink3235.xml"/><Relationship Id="rId170" Type="http://schemas.openxmlformats.org/officeDocument/2006/relationships/image" Target="../media/image3165.png"/><Relationship Id="rId107" Type="http://schemas.openxmlformats.org/officeDocument/2006/relationships/customXml" Target="../ink/ink3209.xml"/><Relationship Id="rId11" Type="http://schemas.openxmlformats.org/officeDocument/2006/relationships/customXml" Target="../ink/ink3161.xml"/><Relationship Id="rId32" Type="http://schemas.openxmlformats.org/officeDocument/2006/relationships/image" Target="../media/image3096.png"/><Relationship Id="rId53" Type="http://schemas.openxmlformats.org/officeDocument/2006/relationships/customXml" Target="../ink/ink3182.xml"/><Relationship Id="rId74" Type="http://schemas.openxmlformats.org/officeDocument/2006/relationships/image" Target="../media/image3117.png"/><Relationship Id="rId128" Type="http://schemas.openxmlformats.org/officeDocument/2006/relationships/image" Target="../media/image3144.png"/><Relationship Id="rId149" Type="http://schemas.openxmlformats.org/officeDocument/2006/relationships/customXml" Target="../ink/ink3230.xml"/><Relationship Id="rId5" Type="http://schemas.openxmlformats.org/officeDocument/2006/relationships/customXml" Target="../ink/ink3158.xml"/><Relationship Id="rId95" Type="http://schemas.openxmlformats.org/officeDocument/2006/relationships/customXml" Target="../ink/ink3203.xml"/><Relationship Id="rId160" Type="http://schemas.openxmlformats.org/officeDocument/2006/relationships/image" Target="../media/image3160.png"/><Relationship Id="rId181" Type="http://schemas.openxmlformats.org/officeDocument/2006/relationships/customXml" Target="../ink/ink3246.xml"/><Relationship Id="rId22" Type="http://schemas.openxmlformats.org/officeDocument/2006/relationships/image" Target="../media/image3091.png"/><Relationship Id="rId43" Type="http://schemas.openxmlformats.org/officeDocument/2006/relationships/customXml" Target="../ink/ink3177.xml"/><Relationship Id="rId64" Type="http://schemas.openxmlformats.org/officeDocument/2006/relationships/image" Target="../media/image3112.png"/><Relationship Id="rId118" Type="http://schemas.openxmlformats.org/officeDocument/2006/relationships/image" Target="../media/image3139.png"/><Relationship Id="rId139" Type="http://schemas.openxmlformats.org/officeDocument/2006/relationships/customXml" Target="../ink/ink3225.xml"/><Relationship Id="rId85" Type="http://schemas.openxmlformats.org/officeDocument/2006/relationships/customXml" Target="../ink/ink3198.xml"/><Relationship Id="rId150" Type="http://schemas.openxmlformats.org/officeDocument/2006/relationships/image" Target="../media/image3155.png"/><Relationship Id="rId171" Type="http://schemas.openxmlformats.org/officeDocument/2006/relationships/customXml" Target="../ink/ink3241.xml"/><Relationship Id="rId12" Type="http://schemas.openxmlformats.org/officeDocument/2006/relationships/image" Target="../media/image3086.png"/><Relationship Id="rId33" Type="http://schemas.openxmlformats.org/officeDocument/2006/relationships/customXml" Target="../ink/ink3172.xml"/><Relationship Id="rId108" Type="http://schemas.openxmlformats.org/officeDocument/2006/relationships/image" Target="../media/image3134.png"/><Relationship Id="rId129" Type="http://schemas.openxmlformats.org/officeDocument/2006/relationships/customXml" Target="../ink/ink3220.xml"/><Relationship Id="rId54" Type="http://schemas.openxmlformats.org/officeDocument/2006/relationships/image" Target="../media/image3107.png"/><Relationship Id="rId75" Type="http://schemas.openxmlformats.org/officeDocument/2006/relationships/customXml" Target="../ink/ink3193.xml"/><Relationship Id="rId96" Type="http://schemas.openxmlformats.org/officeDocument/2006/relationships/image" Target="../media/image3128.png"/><Relationship Id="rId140" Type="http://schemas.openxmlformats.org/officeDocument/2006/relationships/image" Target="../media/image3150.png"/><Relationship Id="rId161" Type="http://schemas.openxmlformats.org/officeDocument/2006/relationships/customXml" Target="../ink/ink3236.xml"/><Relationship Id="rId182" Type="http://schemas.openxmlformats.org/officeDocument/2006/relationships/image" Target="../media/image3171.png"/><Relationship Id="rId6" Type="http://schemas.openxmlformats.org/officeDocument/2006/relationships/image" Target="../media/image3083.png"/><Relationship Id="rId23" Type="http://schemas.openxmlformats.org/officeDocument/2006/relationships/customXml" Target="../ink/ink3167.xml"/><Relationship Id="rId119" Type="http://schemas.openxmlformats.org/officeDocument/2006/relationships/customXml" Target="../ink/ink3215.xml"/><Relationship Id="rId44" Type="http://schemas.openxmlformats.org/officeDocument/2006/relationships/image" Target="../media/image3102.png"/><Relationship Id="rId60" Type="http://schemas.openxmlformats.org/officeDocument/2006/relationships/image" Target="../media/image3110.png"/><Relationship Id="rId65" Type="http://schemas.openxmlformats.org/officeDocument/2006/relationships/customXml" Target="../ink/ink3188.xml"/><Relationship Id="rId81" Type="http://schemas.openxmlformats.org/officeDocument/2006/relationships/customXml" Target="../ink/ink3196.xml"/><Relationship Id="rId86" Type="http://schemas.openxmlformats.org/officeDocument/2006/relationships/image" Target="../media/image3123.png"/><Relationship Id="rId130" Type="http://schemas.openxmlformats.org/officeDocument/2006/relationships/image" Target="../media/image3145.png"/><Relationship Id="rId135" Type="http://schemas.openxmlformats.org/officeDocument/2006/relationships/customXml" Target="../ink/ink3223.xml"/><Relationship Id="rId151" Type="http://schemas.openxmlformats.org/officeDocument/2006/relationships/customXml" Target="../ink/ink3231.xml"/><Relationship Id="rId156" Type="http://schemas.openxmlformats.org/officeDocument/2006/relationships/image" Target="../media/image3158.png"/><Relationship Id="rId177" Type="http://schemas.openxmlformats.org/officeDocument/2006/relationships/customXml" Target="../ink/ink3244.xml"/><Relationship Id="rId172" Type="http://schemas.openxmlformats.org/officeDocument/2006/relationships/image" Target="../media/image3166.png"/><Relationship Id="rId13" Type="http://schemas.openxmlformats.org/officeDocument/2006/relationships/customXml" Target="../ink/ink3162.xml"/><Relationship Id="rId18" Type="http://schemas.openxmlformats.org/officeDocument/2006/relationships/image" Target="../media/image3089.png"/><Relationship Id="rId39" Type="http://schemas.openxmlformats.org/officeDocument/2006/relationships/customXml" Target="../ink/ink3175.xml"/><Relationship Id="rId109" Type="http://schemas.openxmlformats.org/officeDocument/2006/relationships/customXml" Target="../ink/ink3210.xml"/><Relationship Id="rId34" Type="http://schemas.openxmlformats.org/officeDocument/2006/relationships/image" Target="../media/image3097.png"/><Relationship Id="rId50" Type="http://schemas.openxmlformats.org/officeDocument/2006/relationships/image" Target="../media/image3105.png"/><Relationship Id="rId55" Type="http://schemas.openxmlformats.org/officeDocument/2006/relationships/customXml" Target="../ink/ink3183.xml"/><Relationship Id="rId76" Type="http://schemas.openxmlformats.org/officeDocument/2006/relationships/image" Target="../media/image3118.png"/><Relationship Id="rId97" Type="http://schemas.openxmlformats.org/officeDocument/2006/relationships/customXml" Target="../ink/ink3204.xml"/><Relationship Id="rId104" Type="http://schemas.openxmlformats.org/officeDocument/2006/relationships/image" Target="../media/image3132.png"/><Relationship Id="rId120" Type="http://schemas.openxmlformats.org/officeDocument/2006/relationships/image" Target="../media/image3140.png"/><Relationship Id="rId125" Type="http://schemas.openxmlformats.org/officeDocument/2006/relationships/customXml" Target="../ink/ink3218.xml"/><Relationship Id="rId141" Type="http://schemas.openxmlformats.org/officeDocument/2006/relationships/customXml" Target="../ink/ink3226.xml"/><Relationship Id="rId146" Type="http://schemas.openxmlformats.org/officeDocument/2006/relationships/image" Target="../media/image3153.png"/><Relationship Id="rId167" Type="http://schemas.openxmlformats.org/officeDocument/2006/relationships/customXml" Target="../ink/ink3239.xml"/><Relationship Id="rId7" Type="http://schemas.openxmlformats.org/officeDocument/2006/relationships/customXml" Target="../ink/ink3159.xml"/><Relationship Id="rId71" Type="http://schemas.openxmlformats.org/officeDocument/2006/relationships/customXml" Target="../ink/ink3191.xml"/><Relationship Id="rId92" Type="http://schemas.openxmlformats.org/officeDocument/2006/relationships/image" Target="../media/image3126.png"/><Relationship Id="rId162" Type="http://schemas.openxmlformats.org/officeDocument/2006/relationships/image" Target="../media/image3161.png"/><Relationship Id="rId183" Type="http://schemas.openxmlformats.org/officeDocument/2006/relationships/customXml" Target="../ink/ink3247.xml"/><Relationship Id="rId2" Type="http://schemas.openxmlformats.org/officeDocument/2006/relationships/image" Target="../media/image3082.png"/><Relationship Id="rId29" Type="http://schemas.openxmlformats.org/officeDocument/2006/relationships/customXml" Target="../ink/ink3170.xml"/><Relationship Id="rId24" Type="http://schemas.openxmlformats.org/officeDocument/2006/relationships/image" Target="../media/image3092.png"/><Relationship Id="rId40" Type="http://schemas.openxmlformats.org/officeDocument/2006/relationships/image" Target="../media/image3100.png"/><Relationship Id="rId45" Type="http://schemas.openxmlformats.org/officeDocument/2006/relationships/customXml" Target="../ink/ink3178.xml"/><Relationship Id="rId66" Type="http://schemas.openxmlformats.org/officeDocument/2006/relationships/image" Target="../media/image3113.png"/><Relationship Id="rId87" Type="http://schemas.openxmlformats.org/officeDocument/2006/relationships/customXml" Target="../ink/ink3199.xml"/><Relationship Id="rId110" Type="http://schemas.openxmlformats.org/officeDocument/2006/relationships/image" Target="../media/image3135.png"/><Relationship Id="rId115" Type="http://schemas.openxmlformats.org/officeDocument/2006/relationships/customXml" Target="../ink/ink3213.xml"/><Relationship Id="rId131" Type="http://schemas.openxmlformats.org/officeDocument/2006/relationships/customXml" Target="../ink/ink3221.xml"/><Relationship Id="rId136" Type="http://schemas.openxmlformats.org/officeDocument/2006/relationships/image" Target="../media/image3148.png"/><Relationship Id="rId157" Type="http://schemas.openxmlformats.org/officeDocument/2006/relationships/customXml" Target="../ink/ink3234.xml"/><Relationship Id="rId178" Type="http://schemas.openxmlformats.org/officeDocument/2006/relationships/image" Target="../media/image3169.png"/><Relationship Id="rId61" Type="http://schemas.openxmlformats.org/officeDocument/2006/relationships/customXml" Target="../ink/ink3186.xml"/><Relationship Id="rId82" Type="http://schemas.openxmlformats.org/officeDocument/2006/relationships/image" Target="../media/image3121.png"/><Relationship Id="rId152" Type="http://schemas.openxmlformats.org/officeDocument/2006/relationships/image" Target="../media/image3156.png"/><Relationship Id="rId173" Type="http://schemas.openxmlformats.org/officeDocument/2006/relationships/customXml" Target="../ink/ink3242.xml"/><Relationship Id="rId19" Type="http://schemas.openxmlformats.org/officeDocument/2006/relationships/customXml" Target="../ink/ink3165.xml"/><Relationship Id="rId14" Type="http://schemas.openxmlformats.org/officeDocument/2006/relationships/image" Target="../media/image3087.png"/><Relationship Id="rId30" Type="http://schemas.openxmlformats.org/officeDocument/2006/relationships/image" Target="../media/image3095.png"/><Relationship Id="rId35" Type="http://schemas.openxmlformats.org/officeDocument/2006/relationships/customXml" Target="../ink/ink3173.xml"/><Relationship Id="rId56" Type="http://schemas.openxmlformats.org/officeDocument/2006/relationships/image" Target="../media/image3108.png"/><Relationship Id="rId77" Type="http://schemas.openxmlformats.org/officeDocument/2006/relationships/customXml" Target="../ink/ink3194.xml"/><Relationship Id="rId100" Type="http://schemas.openxmlformats.org/officeDocument/2006/relationships/image" Target="../media/image3130.png"/><Relationship Id="rId105" Type="http://schemas.openxmlformats.org/officeDocument/2006/relationships/customXml" Target="../ink/ink3208.xml"/><Relationship Id="rId126" Type="http://schemas.openxmlformats.org/officeDocument/2006/relationships/image" Target="../media/image3143.png"/><Relationship Id="rId147" Type="http://schemas.openxmlformats.org/officeDocument/2006/relationships/customXml" Target="../ink/ink3229.xml"/><Relationship Id="rId168" Type="http://schemas.openxmlformats.org/officeDocument/2006/relationships/image" Target="../media/image3164.png"/><Relationship Id="rId8" Type="http://schemas.openxmlformats.org/officeDocument/2006/relationships/image" Target="../media/image3084.png"/><Relationship Id="rId51" Type="http://schemas.openxmlformats.org/officeDocument/2006/relationships/customXml" Target="../ink/ink3181.xml"/><Relationship Id="rId72" Type="http://schemas.openxmlformats.org/officeDocument/2006/relationships/image" Target="../media/image3116.png"/><Relationship Id="rId93" Type="http://schemas.openxmlformats.org/officeDocument/2006/relationships/customXml" Target="../ink/ink3202.xml"/><Relationship Id="rId98" Type="http://schemas.openxmlformats.org/officeDocument/2006/relationships/image" Target="../media/image3129.png"/><Relationship Id="rId121" Type="http://schemas.openxmlformats.org/officeDocument/2006/relationships/customXml" Target="../ink/ink3216.xml"/><Relationship Id="rId142" Type="http://schemas.openxmlformats.org/officeDocument/2006/relationships/image" Target="../media/image3151.png"/><Relationship Id="rId163" Type="http://schemas.openxmlformats.org/officeDocument/2006/relationships/customXml" Target="../ink/ink3237.xml"/><Relationship Id="rId184" Type="http://schemas.openxmlformats.org/officeDocument/2006/relationships/image" Target="../media/image3172.png"/><Relationship Id="rId3" Type="http://schemas.openxmlformats.org/officeDocument/2006/relationships/customXml" Target="../ink/ink3157.xml"/><Relationship Id="rId25" Type="http://schemas.openxmlformats.org/officeDocument/2006/relationships/customXml" Target="../ink/ink3168.xml"/><Relationship Id="rId46" Type="http://schemas.openxmlformats.org/officeDocument/2006/relationships/image" Target="../media/image3103.png"/><Relationship Id="rId67" Type="http://schemas.openxmlformats.org/officeDocument/2006/relationships/customXml" Target="../ink/ink3189.xml"/><Relationship Id="rId116" Type="http://schemas.openxmlformats.org/officeDocument/2006/relationships/image" Target="../media/image3138.png"/><Relationship Id="rId137" Type="http://schemas.openxmlformats.org/officeDocument/2006/relationships/customXml" Target="../ink/ink3224.xml"/><Relationship Id="rId158" Type="http://schemas.openxmlformats.org/officeDocument/2006/relationships/image" Target="../media/image3159.png"/><Relationship Id="rId20" Type="http://schemas.openxmlformats.org/officeDocument/2006/relationships/image" Target="../media/image3090.png"/><Relationship Id="rId41" Type="http://schemas.openxmlformats.org/officeDocument/2006/relationships/customXml" Target="../ink/ink3176.xml"/><Relationship Id="rId62" Type="http://schemas.openxmlformats.org/officeDocument/2006/relationships/image" Target="../media/image3111.png"/><Relationship Id="rId83" Type="http://schemas.openxmlformats.org/officeDocument/2006/relationships/customXml" Target="../ink/ink3197.xml"/><Relationship Id="rId88" Type="http://schemas.openxmlformats.org/officeDocument/2006/relationships/image" Target="../media/image3124.png"/><Relationship Id="rId111" Type="http://schemas.openxmlformats.org/officeDocument/2006/relationships/customXml" Target="../ink/ink3211.xml"/><Relationship Id="rId132" Type="http://schemas.openxmlformats.org/officeDocument/2006/relationships/image" Target="../media/image3146.png"/><Relationship Id="rId153" Type="http://schemas.openxmlformats.org/officeDocument/2006/relationships/customXml" Target="../ink/ink3232.xml"/><Relationship Id="rId174" Type="http://schemas.openxmlformats.org/officeDocument/2006/relationships/image" Target="../media/image3167.png"/><Relationship Id="rId179" Type="http://schemas.openxmlformats.org/officeDocument/2006/relationships/customXml" Target="../ink/ink3245.xml"/><Relationship Id="rId15" Type="http://schemas.openxmlformats.org/officeDocument/2006/relationships/customXml" Target="../ink/ink3163.xml"/><Relationship Id="rId36" Type="http://schemas.openxmlformats.org/officeDocument/2006/relationships/image" Target="../media/image3098.png"/><Relationship Id="rId57" Type="http://schemas.openxmlformats.org/officeDocument/2006/relationships/customXml" Target="../ink/ink3184.xml"/><Relationship Id="rId106" Type="http://schemas.openxmlformats.org/officeDocument/2006/relationships/image" Target="../media/image3133.png"/><Relationship Id="rId127" Type="http://schemas.openxmlformats.org/officeDocument/2006/relationships/customXml" Target="../ink/ink3219.xml"/><Relationship Id="rId10" Type="http://schemas.openxmlformats.org/officeDocument/2006/relationships/image" Target="../media/image3085.png"/><Relationship Id="rId31" Type="http://schemas.openxmlformats.org/officeDocument/2006/relationships/customXml" Target="../ink/ink3171.xml"/><Relationship Id="rId52" Type="http://schemas.openxmlformats.org/officeDocument/2006/relationships/image" Target="../media/image3106.png"/><Relationship Id="rId73" Type="http://schemas.openxmlformats.org/officeDocument/2006/relationships/customXml" Target="../ink/ink3192.xml"/><Relationship Id="rId78" Type="http://schemas.openxmlformats.org/officeDocument/2006/relationships/image" Target="../media/image3119.png"/><Relationship Id="rId94" Type="http://schemas.openxmlformats.org/officeDocument/2006/relationships/image" Target="../media/image3127.png"/><Relationship Id="rId99" Type="http://schemas.openxmlformats.org/officeDocument/2006/relationships/customXml" Target="../ink/ink3205.xml"/><Relationship Id="rId101" Type="http://schemas.openxmlformats.org/officeDocument/2006/relationships/customXml" Target="../ink/ink3206.xml"/><Relationship Id="rId122" Type="http://schemas.openxmlformats.org/officeDocument/2006/relationships/image" Target="../media/image3141.png"/><Relationship Id="rId143" Type="http://schemas.openxmlformats.org/officeDocument/2006/relationships/customXml" Target="../ink/ink3227.xml"/><Relationship Id="rId148" Type="http://schemas.openxmlformats.org/officeDocument/2006/relationships/image" Target="../media/image3154.png"/><Relationship Id="rId164" Type="http://schemas.openxmlformats.org/officeDocument/2006/relationships/image" Target="../media/image3162.png"/><Relationship Id="rId169" Type="http://schemas.openxmlformats.org/officeDocument/2006/relationships/customXml" Target="../ink/ink3240.xml"/><Relationship Id="rId4" Type="http://schemas.openxmlformats.org/officeDocument/2006/relationships/image" Target="../media/image30820.png"/><Relationship Id="rId9" Type="http://schemas.openxmlformats.org/officeDocument/2006/relationships/customXml" Target="../ink/ink3160.xml"/><Relationship Id="rId180" Type="http://schemas.openxmlformats.org/officeDocument/2006/relationships/image" Target="../media/image3170.png"/><Relationship Id="rId26" Type="http://schemas.openxmlformats.org/officeDocument/2006/relationships/image" Target="../media/image3093.png"/><Relationship Id="rId47" Type="http://schemas.openxmlformats.org/officeDocument/2006/relationships/customXml" Target="../ink/ink3179.xml"/><Relationship Id="rId68" Type="http://schemas.openxmlformats.org/officeDocument/2006/relationships/image" Target="../media/image3114.png"/><Relationship Id="rId89" Type="http://schemas.openxmlformats.org/officeDocument/2006/relationships/customXml" Target="../ink/ink3200.xml"/><Relationship Id="rId112" Type="http://schemas.openxmlformats.org/officeDocument/2006/relationships/image" Target="../media/image3136.png"/><Relationship Id="rId133" Type="http://schemas.openxmlformats.org/officeDocument/2006/relationships/customXml" Target="../ink/ink3222.xml"/><Relationship Id="rId154" Type="http://schemas.openxmlformats.org/officeDocument/2006/relationships/image" Target="../media/image3157.png"/><Relationship Id="rId175" Type="http://schemas.openxmlformats.org/officeDocument/2006/relationships/customXml" Target="../ink/ink3243.xml"/><Relationship Id="rId16" Type="http://schemas.openxmlformats.org/officeDocument/2006/relationships/image" Target="../media/image3088.png"/><Relationship Id="rId37" Type="http://schemas.openxmlformats.org/officeDocument/2006/relationships/customXml" Target="../ink/ink3174.xml"/><Relationship Id="rId58" Type="http://schemas.openxmlformats.org/officeDocument/2006/relationships/image" Target="../media/image3109.png"/><Relationship Id="rId79" Type="http://schemas.openxmlformats.org/officeDocument/2006/relationships/customXml" Target="../ink/ink3195.xml"/><Relationship Id="rId102" Type="http://schemas.openxmlformats.org/officeDocument/2006/relationships/image" Target="../media/image3131.png"/><Relationship Id="rId123" Type="http://schemas.openxmlformats.org/officeDocument/2006/relationships/customXml" Target="../ink/ink3217.xml"/><Relationship Id="rId144" Type="http://schemas.openxmlformats.org/officeDocument/2006/relationships/image" Target="../media/image3152.png"/><Relationship Id="rId90" Type="http://schemas.openxmlformats.org/officeDocument/2006/relationships/image" Target="../media/image3125.png"/><Relationship Id="rId165" Type="http://schemas.openxmlformats.org/officeDocument/2006/relationships/customXml" Target="../ink/ink3238.xml"/><Relationship Id="rId27" Type="http://schemas.openxmlformats.org/officeDocument/2006/relationships/customXml" Target="../ink/ink3169.xml"/><Relationship Id="rId48" Type="http://schemas.openxmlformats.org/officeDocument/2006/relationships/image" Target="../media/image3104.png"/><Relationship Id="rId69" Type="http://schemas.openxmlformats.org/officeDocument/2006/relationships/customXml" Target="../ink/ink3190.xml"/><Relationship Id="rId113" Type="http://schemas.openxmlformats.org/officeDocument/2006/relationships/customXml" Target="../ink/ink3212.xml"/><Relationship Id="rId134" Type="http://schemas.openxmlformats.org/officeDocument/2006/relationships/image" Target="../media/image3147.png"/><Relationship Id="rId80" Type="http://schemas.openxmlformats.org/officeDocument/2006/relationships/image" Target="../media/image3120.png"/><Relationship Id="rId155" Type="http://schemas.openxmlformats.org/officeDocument/2006/relationships/customXml" Target="../ink/ink3233.xml"/><Relationship Id="rId176" Type="http://schemas.openxmlformats.org/officeDocument/2006/relationships/image" Target="../media/image3168.png"/><Relationship Id="rId17" Type="http://schemas.openxmlformats.org/officeDocument/2006/relationships/customXml" Target="../ink/ink3164.xml"/><Relationship Id="rId38" Type="http://schemas.openxmlformats.org/officeDocument/2006/relationships/image" Target="../media/image3099.png"/><Relationship Id="rId59" Type="http://schemas.openxmlformats.org/officeDocument/2006/relationships/customXml" Target="../ink/ink3185.xml"/><Relationship Id="rId103" Type="http://schemas.openxmlformats.org/officeDocument/2006/relationships/customXml" Target="../ink/ink3207.xml"/><Relationship Id="rId124" Type="http://schemas.openxmlformats.org/officeDocument/2006/relationships/image" Target="../media/image3142.png"/><Relationship Id="rId70" Type="http://schemas.openxmlformats.org/officeDocument/2006/relationships/image" Target="../media/image3115.png"/><Relationship Id="rId91" Type="http://schemas.openxmlformats.org/officeDocument/2006/relationships/customXml" Target="../ink/ink3201.xml"/><Relationship Id="rId145" Type="http://schemas.openxmlformats.org/officeDocument/2006/relationships/customXml" Target="../ink/ink3228.xml"/><Relationship Id="rId166" Type="http://schemas.openxmlformats.org/officeDocument/2006/relationships/image" Target="../media/image3163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3094.png"/><Relationship Id="rId49" Type="http://schemas.openxmlformats.org/officeDocument/2006/relationships/customXml" Target="../ink/ink3180.xml"/><Relationship Id="rId114" Type="http://schemas.openxmlformats.org/officeDocument/2006/relationships/image" Target="../media/image31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48.xml"/><Relationship Id="rId2" Type="http://schemas.openxmlformats.org/officeDocument/2006/relationships/image" Target="../media/image3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7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3175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4.xml"/><Relationship Id="rId21" Type="http://schemas.openxmlformats.org/officeDocument/2006/relationships/image" Target="../media/image68.png"/><Relationship Id="rId42" Type="http://schemas.openxmlformats.org/officeDocument/2006/relationships/customXml" Target="../ink/ink72.xml"/><Relationship Id="rId47" Type="http://schemas.openxmlformats.org/officeDocument/2006/relationships/image" Target="../media/image81.png"/><Relationship Id="rId63" Type="http://schemas.openxmlformats.org/officeDocument/2006/relationships/image" Target="../media/image89.png"/><Relationship Id="rId68" Type="http://schemas.openxmlformats.org/officeDocument/2006/relationships/customXml" Target="../ink/ink85.xml"/><Relationship Id="rId84" Type="http://schemas.openxmlformats.org/officeDocument/2006/relationships/customXml" Target="../ink/ink93.xml"/><Relationship Id="rId16" Type="http://schemas.openxmlformats.org/officeDocument/2006/relationships/customXml" Target="../ink/ink59.xml"/><Relationship Id="rId11" Type="http://schemas.openxmlformats.org/officeDocument/2006/relationships/image" Target="../media/image63.png"/><Relationship Id="rId32" Type="http://schemas.openxmlformats.org/officeDocument/2006/relationships/customXml" Target="../ink/ink67.xml"/><Relationship Id="rId37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customXml" Target="../ink/ink80.xml"/><Relationship Id="rId74" Type="http://schemas.openxmlformats.org/officeDocument/2006/relationships/customXml" Target="../ink/ink88.xml"/><Relationship Id="rId79" Type="http://schemas.openxmlformats.org/officeDocument/2006/relationships/image" Target="../media/image97.png"/><Relationship Id="rId5" Type="http://schemas.openxmlformats.org/officeDocument/2006/relationships/image" Target="../media/image60.png"/><Relationship Id="rId19" Type="http://schemas.openxmlformats.org/officeDocument/2006/relationships/image" Target="../media/image67.png"/><Relationship Id="rId14" Type="http://schemas.openxmlformats.org/officeDocument/2006/relationships/customXml" Target="../ink/ink58.xml"/><Relationship Id="rId22" Type="http://schemas.openxmlformats.org/officeDocument/2006/relationships/customXml" Target="../ink/ink62.xml"/><Relationship Id="rId27" Type="http://schemas.openxmlformats.org/officeDocument/2006/relationships/image" Target="../media/image71.png"/><Relationship Id="rId30" Type="http://schemas.openxmlformats.org/officeDocument/2006/relationships/customXml" Target="../ink/ink66.xml"/><Relationship Id="rId35" Type="http://schemas.openxmlformats.org/officeDocument/2006/relationships/image" Target="../media/image75.png"/><Relationship Id="rId43" Type="http://schemas.openxmlformats.org/officeDocument/2006/relationships/image" Target="../media/image79.png"/><Relationship Id="rId48" Type="http://schemas.openxmlformats.org/officeDocument/2006/relationships/customXml" Target="../ink/ink75.xml"/><Relationship Id="rId56" Type="http://schemas.openxmlformats.org/officeDocument/2006/relationships/customXml" Target="../ink/ink79.xml"/><Relationship Id="rId64" Type="http://schemas.openxmlformats.org/officeDocument/2006/relationships/customXml" Target="../ink/ink83.xml"/><Relationship Id="rId69" Type="http://schemas.openxmlformats.org/officeDocument/2006/relationships/image" Target="../media/image92.png"/><Relationship Id="rId77" Type="http://schemas.openxmlformats.org/officeDocument/2006/relationships/image" Target="../media/image96.png"/><Relationship Id="rId8" Type="http://schemas.openxmlformats.org/officeDocument/2006/relationships/customXml" Target="../ink/ink55.xml"/><Relationship Id="rId51" Type="http://schemas.openxmlformats.org/officeDocument/2006/relationships/image" Target="../media/image83.png"/><Relationship Id="rId72" Type="http://schemas.openxmlformats.org/officeDocument/2006/relationships/customXml" Target="../ink/ink87.xml"/><Relationship Id="rId80" Type="http://schemas.openxmlformats.org/officeDocument/2006/relationships/customXml" Target="../ink/ink91.xml"/><Relationship Id="rId85" Type="http://schemas.openxmlformats.org/officeDocument/2006/relationships/image" Target="../media/image100.png"/><Relationship Id="rId3" Type="http://schemas.openxmlformats.org/officeDocument/2006/relationships/image" Target="../media/image59.png"/><Relationship Id="rId12" Type="http://schemas.openxmlformats.org/officeDocument/2006/relationships/customXml" Target="../ink/ink57.xml"/><Relationship Id="rId17" Type="http://schemas.openxmlformats.org/officeDocument/2006/relationships/image" Target="../media/image66.png"/><Relationship Id="rId25" Type="http://schemas.openxmlformats.org/officeDocument/2006/relationships/image" Target="../media/image70.png"/><Relationship Id="rId33" Type="http://schemas.openxmlformats.org/officeDocument/2006/relationships/image" Target="../media/image74.png"/><Relationship Id="rId38" Type="http://schemas.openxmlformats.org/officeDocument/2006/relationships/customXml" Target="../ink/ink70.xml"/><Relationship Id="rId46" Type="http://schemas.openxmlformats.org/officeDocument/2006/relationships/customXml" Target="../ink/ink74.xml"/><Relationship Id="rId59" Type="http://schemas.openxmlformats.org/officeDocument/2006/relationships/image" Target="../media/image87.png"/><Relationship Id="rId67" Type="http://schemas.openxmlformats.org/officeDocument/2006/relationships/image" Target="../media/image91.png"/><Relationship Id="rId20" Type="http://schemas.openxmlformats.org/officeDocument/2006/relationships/customXml" Target="../ink/ink61.xml"/><Relationship Id="rId41" Type="http://schemas.openxmlformats.org/officeDocument/2006/relationships/image" Target="../media/image78.png"/><Relationship Id="rId54" Type="http://schemas.openxmlformats.org/officeDocument/2006/relationships/customXml" Target="../ink/ink78.xml"/><Relationship Id="rId62" Type="http://schemas.openxmlformats.org/officeDocument/2006/relationships/customXml" Target="../ink/ink82.xml"/><Relationship Id="rId70" Type="http://schemas.openxmlformats.org/officeDocument/2006/relationships/customXml" Target="../ink/ink86.xml"/><Relationship Id="rId75" Type="http://schemas.openxmlformats.org/officeDocument/2006/relationships/image" Target="../media/image95.png"/><Relationship Id="rId83" Type="http://schemas.openxmlformats.org/officeDocument/2006/relationships/image" Target="../media/image99.png"/><Relationship Id="rId1" Type="http://schemas.openxmlformats.org/officeDocument/2006/relationships/tags" Target="../tags/tag80.xml"/><Relationship Id="rId6" Type="http://schemas.openxmlformats.org/officeDocument/2006/relationships/customXml" Target="../ink/ink54.xml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28" Type="http://schemas.openxmlformats.org/officeDocument/2006/relationships/customXml" Target="../ink/ink65.xml"/><Relationship Id="rId36" Type="http://schemas.openxmlformats.org/officeDocument/2006/relationships/customXml" Target="../ink/ink69.xml"/><Relationship Id="rId49" Type="http://schemas.openxmlformats.org/officeDocument/2006/relationships/image" Target="../media/image82.png"/><Relationship Id="rId57" Type="http://schemas.openxmlformats.org/officeDocument/2006/relationships/image" Target="../media/image86.png"/><Relationship Id="rId10" Type="http://schemas.openxmlformats.org/officeDocument/2006/relationships/customXml" Target="../ink/ink56.xml"/><Relationship Id="rId31" Type="http://schemas.openxmlformats.org/officeDocument/2006/relationships/image" Target="../media/image73.png"/><Relationship Id="rId44" Type="http://schemas.openxmlformats.org/officeDocument/2006/relationships/customXml" Target="../ink/ink73.xml"/><Relationship Id="rId52" Type="http://schemas.openxmlformats.org/officeDocument/2006/relationships/customXml" Target="../ink/ink77.xml"/><Relationship Id="rId60" Type="http://schemas.openxmlformats.org/officeDocument/2006/relationships/customXml" Target="../ink/ink81.xml"/><Relationship Id="rId65" Type="http://schemas.openxmlformats.org/officeDocument/2006/relationships/image" Target="../media/image90.png"/><Relationship Id="rId73" Type="http://schemas.openxmlformats.org/officeDocument/2006/relationships/image" Target="../media/image94.png"/><Relationship Id="rId78" Type="http://schemas.openxmlformats.org/officeDocument/2006/relationships/customXml" Target="../ink/ink90.xml"/><Relationship Id="rId81" Type="http://schemas.openxmlformats.org/officeDocument/2006/relationships/image" Target="../media/image98.png"/><Relationship Id="rId86" Type="http://schemas.openxmlformats.org/officeDocument/2006/relationships/customXml" Target="../ink/ink94.xml"/><Relationship Id="rId4" Type="http://schemas.openxmlformats.org/officeDocument/2006/relationships/customXml" Target="../ink/ink53.xml"/><Relationship Id="rId9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customXml" Target="../ink/ink60.xml"/><Relationship Id="rId39" Type="http://schemas.openxmlformats.org/officeDocument/2006/relationships/image" Target="../media/image77.png"/><Relationship Id="rId34" Type="http://schemas.openxmlformats.org/officeDocument/2006/relationships/customXml" Target="../ink/ink68.xml"/><Relationship Id="rId50" Type="http://schemas.openxmlformats.org/officeDocument/2006/relationships/customXml" Target="../ink/ink76.xml"/><Relationship Id="rId55" Type="http://schemas.openxmlformats.org/officeDocument/2006/relationships/image" Target="../media/image85.png"/><Relationship Id="rId76" Type="http://schemas.openxmlformats.org/officeDocument/2006/relationships/customXml" Target="../ink/ink89.xml"/><Relationship Id="rId7" Type="http://schemas.openxmlformats.org/officeDocument/2006/relationships/image" Target="../media/image61.png"/><Relationship Id="rId71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72.png"/><Relationship Id="rId24" Type="http://schemas.openxmlformats.org/officeDocument/2006/relationships/customXml" Target="../ink/ink63.xml"/><Relationship Id="rId40" Type="http://schemas.openxmlformats.org/officeDocument/2006/relationships/customXml" Target="../ink/ink71.xml"/><Relationship Id="rId45" Type="http://schemas.openxmlformats.org/officeDocument/2006/relationships/image" Target="../media/image80.png"/><Relationship Id="rId66" Type="http://schemas.openxmlformats.org/officeDocument/2006/relationships/customXml" Target="../ink/ink84.xml"/><Relationship Id="rId87" Type="http://schemas.openxmlformats.org/officeDocument/2006/relationships/image" Target="../media/image101.png"/><Relationship Id="rId61" Type="http://schemas.openxmlformats.org/officeDocument/2006/relationships/image" Target="../media/image88.png"/><Relationship Id="rId82" Type="http://schemas.openxmlformats.org/officeDocument/2006/relationships/customXml" Target="../ink/ink9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31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06.xml"/><Relationship Id="rId299" Type="http://schemas.openxmlformats.org/officeDocument/2006/relationships/image" Target="../media/image3323.png"/><Relationship Id="rId21" Type="http://schemas.openxmlformats.org/officeDocument/2006/relationships/customXml" Target="../ink/ink3258.xml"/><Relationship Id="rId63" Type="http://schemas.openxmlformats.org/officeDocument/2006/relationships/customXml" Target="../ink/ink3279.xml"/><Relationship Id="rId159" Type="http://schemas.openxmlformats.org/officeDocument/2006/relationships/image" Target="../media/image3253.png"/><Relationship Id="rId324" Type="http://schemas.openxmlformats.org/officeDocument/2006/relationships/customXml" Target="../ink/ink3410.xml"/><Relationship Id="rId366" Type="http://schemas.openxmlformats.org/officeDocument/2006/relationships/customXml" Target="../ink/ink3431.xml"/><Relationship Id="rId170" Type="http://schemas.openxmlformats.org/officeDocument/2006/relationships/customXml" Target="../ink/ink3333.xml"/><Relationship Id="rId226" Type="http://schemas.openxmlformats.org/officeDocument/2006/relationships/customXml" Target="../ink/ink3361.xml"/><Relationship Id="rId268" Type="http://schemas.openxmlformats.org/officeDocument/2006/relationships/customXml" Target="../ink/ink3382.xml"/><Relationship Id="rId32" Type="http://schemas.openxmlformats.org/officeDocument/2006/relationships/image" Target="../media/image3190.png"/><Relationship Id="rId74" Type="http://schemas.openxmlformats.org/officeDocument/2006/relationships/image" Target="../media/image3211.png"/><Relationship Id="rId128" Type="http://schemas.openxmlformats.org/officeDocument/2006/relationships/image" Target="../media/image3238.png"/><Relationship Id="rId335" Type="http://schemas.openxmlformats.org/officeDocument/2006/relationships/image" Target="../media/image3341.png"/><Relationship Id="rId377" Type="http://schemas.openxmlformats.org/officeDocument/2006/relationships/image" Target="../media/image3362.png"/><Relationship Id="rId5" Type="http://schemas.openxmlformats.org/officeDocument/2006/relationships/customXml" Target="../ink/ink3250.xml"/><Relationship Id="rId181" Type="http://schemas.openxmlformats.org/officeDocument/2006/relationships/image" Target="../media/image3264.png"/><Relationship Id="rId237" Type="http://schemas.openxmlformats.org/officeDocument/2006/relationships/image" Target="../media/image3292.png"/><Relationship Id="rId279" Type="http://schemas.openxmlformats.org/officeDocument/2006/relationships/image" Target="../media/image3313.png"/><Relationship Id="rId43" Type="http://schemas.openxmlformats.org/officeDocument/2006/relationships/customXml" Target="../ink/ink3269.xml"/><Relationship Id="rId139" Type="http://schemas.openxmlformats.org/officeDocument/2006/relationships/customXml" Target="../ink/ink3317.xml"/><Relationship Id="rId290" Type="http://schemas.openxmlformats.org/officeDocument/2006/relationships/customXml" Target="../ink/ink3393.xml"/><Relationship Id="rId304" Type="http://schemas.openxmlformats.org/officeDocument/2006/relationships/customXml" Target="../ink/ink3400.xml"/><Relationship Id="rId346" Type="http://schemas.openxmlformats.org/officeDocument/2006/relationships/customXml" Target="../ink/ink3421.xml"/><Relationship Id="rId388" Type="http://schemas.openxmlformats.org/officeDocument/2006/relationships/customXml" Target="../ink/ink3442.xml"/><Relationship Id="rId85" Type="http://schemas.openxmlformats.org/officeDocument/2006/relationships/customXml" Target="../ink/ink3290.xml"/><Relationship Id="rId150" Type="http://schemas.openxmlformats.org/officeDocument/2006/relationships/image" Target="../media/image3249.png"/><Relationship Id="rId192" Type="http://schemas.openxmlformats.org/officeDocument/2006/relationships/customXml" Target="../ink/ink3344.xml"/><Relationship Id="rId206" Type="http://schemas.openxmlformats.org/officeDocument/2006/relationships/customXml" Target="../ink/ink3351.xml"/><Relationship Id="rId248" Type="http://schemas.openxmlformats.org/officeDocument/2006/relationships/customXml" Target="../ink/ink3372.xml"/><Relationship Id="rId12" Type="http://schemas.openxmlformats.org/officeDocument/2006/relationships/image" Target="../media/image3181.png"/><Relationship Id="rId108" Type="http://schemas.openxmlformats.org/officeDocument/2006/relationships/image" Target="../media/image3228.png"/><Relationship Id="rId315" Type="http://schemas.openxmlformats.org/officeDocument/2006/relationships/image" Target="../media/image3331.png"/><Relationship Id="rId357" Type="http://schemas.openxmlformats.org/officeDocument/2006/relationships/image" Target="../media/image3352.png"/><Relationship Id="rId54" Type="http://schemas.openxmlformats.org/officeDocument/2006/relationships/image" Target="../media/image3201.png"/><Relationship Id="rId96" Type="http://schemas.openxmlformats.org/officeDocument/2006/relationships/image" Target="../media/image3222.png"/><Relationship Id="rId161" Type="http://schemas.openxmlformats.org/officeDocument/2006/relationships/image" Target="../media/image3254.png"/><Relationship Id="rId217" Type="http://schemas.openxmlformats.org/officeDocument/2006/relationships/image" Target="../media/image3282.png"/><Relationship Id="rId259" Type="http://schemas.openxmlformats.org/officeDocument/2006/relationships/image" Target="../media/image3303.png"/><Relationship Id="rId23" Type="http://schemas.openxmlformats.org/officeDocument/2006/relationships/customXml" Target="../ink/ink3259.xml"/><Relationship Id="rId119" Type="http://schemas.openxmlformats.org/officeDocument/2006/relationships/customXml" Target="../ink/ink3307.xml"/><Relationship Id="rId270" Type="http://schemas.openxmlformats.org/officeDocument/2006/relationships/customXml" Target="../ink/ink3383.xml"/><Relationship Id="rId326" Type="http://schemas.openxmlformats.org/officeDocument/2006/relationships/customXml" Target="../ink/ink3411.xml"/><Relationship Id="rId65" Type="http://schemas.openxmlformats.org/officeDocument/2006/relationships/customXml" Target="../ink/ink3280.xml"/><Relationship Id="rId130" Type="http://schemas.openxmlformats.org/officeDocument/2006/relationships/image" Target="../media/image3239.png"/><Relationship Id="rId368" Type="http://schemas.openxmlformats.org/officeDocument/2006/relationships/customXml" Target="../ink/ink3432.xml"/><Relationship Id="rId172" Type="http://schemas.openxmlformats.org/officeDocument/2006/relationships/customXml" Target="../ink/ink3334.xml"/><Relationship Id="rId228" Type="http://schemas.openxmlformats.org/officeDocument/2006/relationships/customXml" Target="../ink/ink3362.xml"/><Relationship Id="rId281" Type="http://schemas.openxmlformats.org/officeDocument/2006/relationships/image" Target="../media/image3314.png"/><Relationship Id="rId337" Type="http://schemas.openxmlformats.org/officeDocument/2006/relationships/image" Target="../media/image3342.png"/><Relationship Id="rId34" Type="http://schemas.openxmlformats.org/officeDocument/2006/relationships/image" Target="../media/image3191.png"/><Relationship Id="rId76" Type="http://schemas.openxmlformats.org/officeDocument/2006/relationships/image" Target="../media/image3212.png"/><Relationship Id="rId141" Type="http://schemas.openxmlformats.org/officeDocument/2006/relationships/customXml" Target="../ink/ink3318.xml"/><Relationship Id="rId379" Type="http://schemas.openxmlformats.org/officeDocument/2006/relationships/image" Target="../media/image3363.png"/><Relationship Id="rId7" Type="http://schemas.openxmlformats.org/officeDocument/2006/relationships/customXml" Target="../ink/ink3251.xml"/><Relationship Id="rId183" Type="http://schemas.openxmlformats.org/officeDocument/2006/relationships/image" Target="../media/image3265.png"/><Relationship Id="rId239" Type="http://schemas.openxmlformats.org/officeDocument/2006/relationships/image" Target="../media/image3293.png"/><Relationship Id="rId390" Type="http://schemas.openxmlformats.org/officeDocument/2006/relationships/customXml" Target="../ink/ink3443.xml"/><Relationship Id="rId250" Type="http://schemas.openxmlformats.org/officeDocument/2006/relationships/customXml" Target="../ink/ink3373.xml"/><Relationship Id="rId292" Type="http://schemas.openxmlformats.org/officeDocument/2006/relationships/customXml" Target="../ink/ink3394.xml"/><Relationship Id="rId306" Type="http://schemas.openxmlformats.org/officeDocument/2006/relationships/customXml" Target="../ink/ink3401.xml"/><Relationship Id="rId45" Type="http://schemas.openxmlformats.org/officeDocument/2006/relationships/customXml" Target="../ink/ink3270.xml"/><Relationship Id="rId87" Type="http://schemas.openxmlformats.org/officeDocument/2006/relationships/customXml" Target="../ink/ink3291.xml"/><Relationship Id="rId110" Type="http://schemas.openxmlformats.org/officeDocument/2006/relationships/image" Target="../media/image3229.png"/><Relationship Id="rId348" Type="http://schemas.openxmlformats.org/officeDocument/2006/relationships/customXml" Target="../ink/ink3422.xml"/><Relationship Id="rId152" Type="http://schemas.openxmlformats.org/officeDocument/2006/relationships/image" Target="../media/image3250.png"/><Relationship Id="rId194" Type="http://schemas.openxmlformats.org/officeDocument/2006/relationships/customXml" Target="../ink/ink3345.xml"/><Relationship Id="rId208" Type="http://schemas.openxmlformats.org/officeDocument/2006/relationships/customXml" Target="../ink/ink3352.xml"/><Relationship Id="rId261" Type="http://schemas.openxmlformats.org/officeDocument/2006/relationships/image" Target="../media/image3304.png"/><Relationship Id="rId14" Type="http://schemas.openxmlformats.org/officeDocument/2006/relationships/image" Target="../media/image3024.png"/><Relationship Id="rId56" Type="http://schemas.openxmlformats.org/officeDocument/2006/relationships/image" Target="../media/image3202.png"/><Relationship Id="rId317" Type="http://schemas.openxmlformats.org/officeDocument/2006/relationships/image" Target="../media/image3332.png"/><Relationship Id="rId359" Type="http://schemas.openxmlformats.org/officeDocument/2006/relationships/image" Target="../media/image3353.png"/><Relationship Id="rId98" Type="http://schemas.openxmlformats.org/officeDocument/2006/relationships/image" Target="../media/image3223.png"/><Relationship Id="rId121" Type="http://schemas.openxmlformats.org/officeDocument/2006/relationships/customXml" Target="../ink/ink3308.xml"/><Relationship Id="rId163" Type="http://schemas.openxmlformats.org/officeDocument/2006/relationships/image" Target="../media/image3255.png"/><Relationship Id="rId219" Type="http://schemas.openxmlformats.org/officeDocument/2006/relationships/image" Target="../media/image3283.png"/><Relationship Id="rId370" Type="http://schemas.openxmlformats.org/officeDocument/2006/relationships/customXml" Target="../ink/ink3433.xml"/><Relationship Id="rId230" Type="http://schemas.openxmlformats.org/officeDocument/2006/relationships/customXml" Target="../ink/ink3363.xml"/><Relationship Id="rId25" Type="http://schemas.openxmlformats.org/officeDocument/2006/relationships/customXml" Target="../ink/ink3260.xml"/><Relationship Id="rId67" Type="http://schemas.openxmlformats.org/officeDocument/2006/relationships/customXml" Target="../ink/ink3281.xml"/><Relationship Id="rId272" Type="http://schemas.openxmlformats.org/officeDocument/2006/relationships/customXml" Target="../ink/ink3384.xml"/><Relationship Id="rId328" Type="http://schemas.openxmlformats.org/officeDocument/2006/relationships/customXml" Target="../ink/ink3412.xml"/><Relationship Id="rId132" Type="http://schemas.openxmlformats.org/officeDocument/2006/relationships/image" Target="../media/image3240.png"/><Relationship Id="rId174" Type="http://schemas.openxmlformats.org/officeDocument/2006/relationships/customXml" Target="../ink/ink3335.xml"/><Relationship Id="rId381" Type="http://schemas.openxmlformats.org/officeDocument/2006/relationships/image" Target="../media/image3364.png"/><Relationship Id="rId241" Type="http://schemas.openxmlformats.org/officeDocument/2006/relationships/image" Target="../media/image3294.png"/><Relationship Id="rId36" Type="http://schemas.openxmlformats.org/officeDocument/2006/relationships/image" Target="../media/image3192.png"/><Relationship Id="rId283" Type="http://schemas.openxmlformats.org/officeDocument/2006/relationships/image" Target="../media/image3315.png"/><Relationship Id="rId339" Type="http://schemas.openxmlformats.org/officeDocument/2006/relationships/image" Target="../media/image3343.png"/><Relationship Id="rId78" Type="http://schemas.openxmlformats.org/officeDocument/2006/relationships/image" Target="../media/image3213.png"/><Relationship Id="rId101" Type="http://schemas.openxmlformats.org/officeDocument/2006/relationships/customXml" Target="../ink/ink3298.xml"/><Relationship Id="rId143" Type="http://schemas.openxmlformats.org/officeDocument/2006/relationships/customXml" Target="../ink/ink3319.xml"/><Relationship Id="rId185" Type="http://schemas.openxmlformats.org/officeDocument/2006/relationships/image" Target="../media/image3266.png"/><Relationship Id="rId350" Type="http://schemas.openxmlformats.org/officeDocument/2006/relationships/customXml" Target="../ink/ink3423.xml"/><Relationship Id="rId9" Type="http://schemas.openxmlformats.org/officeDocument/2006/relationships/customXml" Target="../ink/ink3252.xml"/><Relationship Id="rId210" Type="http://schemas.openxmlformats.org/officeDocument/2006/relationships/customXml" Target="../ink/ink3353.xml"/><Relationship Id="rId252" Type="http://schemas.openxmlformats.org/officeDocument/2006/relationships/customXml" Target="../ink/ink3374.xml"/><Relationship Id="rId294" Type="http://schemas.openxmlformats.org/officeDocument/2006/relationships/customXml" Target="../ink/ink3395.xml"/><Relationship Id="rId308" Type="http://schemas.openxmlformats.org/officeDocument/2006/relationships/customXml" Target="../ink/ink3402.xml"/><Relationship Id="rId47" Type="http://schemas.openxmlformats.org/officeDocument/2006/relationships/customXml" Target="../ink/ink3271.xml"/><Relationship Id="rId89" Type="http://schemas.openxmlformats.org/officeDocument/2006/relationships/customXml" Target="../ink/ink3292.xml"/><Relationship Id="rId112" Type="http://schemas.openxmlformats.org/officeDocument/2006/relationships/image" Target="../media/image3230.png"/><Relationship Id="rId154" Type="http://schemas.openxmlformats.org/officeDocument/2006/relationships/customXml" Target="../ink/ink3325.xml"/><Relationship Id="rId361" Type="http://schemas.openxmlformats.org/officeDocument/2006/relationships/image" Target="../media/image3354.png"/><Relationship Id="rId196" Type="http://schemas.openxmlformats.org/officeDocument/2006/relationships/customXml" Target="../ink/ink3346.xml"/><Relationship Id="rId200" Type="http://schemas.openxmlformats.org/officeDocument/2006/relationships/customXml" Target="../ink/ink3348.xml"/><Relationship Id="rId382" Type="http://schemas.openxmlformats.org/officeDocument/2006/relationships/customXml" Target="../ink/ink3439.xml"/><Relationship Id="rId16" Type="http://schemas.openxmlformats.org/officeDocument/2006/relationships/image" Target="../media/image3182.png"/><Relationship Id="rId221" Type="http://schemas.openxmlformats.org/officeDocument/2006/relationships/image" Target="../media/image3284.png"/><Relationship Id="rId242" Type="http://schemas.openxmlformats.org/officeDocument/2006/relationships/customXml" Target="../ink/ink3369.xml"/><Relationship Id="rId263" Type="http://schemas.openxmlformats.org/officeDocument/2006/relationships/image" Target="../media/image3305.png"/><Relationship Id="rId284" Type="http://schemas.openxmlformats.org/officeDocument/2006/relationships/customXml" Target="../ink/ink3390.xml"/><Relationship Id="rId319" Type="http://schemas.openxmlformats.org/officeDocument/2006/relationships/image" Target="../media/image3333.png"/><Relationship Id="rId37" Type="http://schemas.openxmlformats.org/officeDocument/2006/relationships/customXml" Target="../ink/ink3266.xml"/><Relationship Id="rId58" Type="http://schemas.openxmlformats.org/officeDocument/2006/relationships/image" Target="../media/image3203.png"/><Relationship Id="rId79" Type="http://schemas.openxmlformats.org/officeDocument/2006/relationships/customXml" Target="../ink/ink3287.xml"/><Relationship Id="rId102" Type="http://schemas.openxmlformats.org/officeDocument/2006/relationships/image" Target="../media/image3225.png"/><Relationship Id="rId123" Type="http://schemas.openxmlformats.org/officeDocument/2006/relationships/customXml" Target="../ink/ink3309.xml"/><Relationship Id="rId144" Type="http://schemas.openxmlformats.org/officeDocument/2006/relationships/image" Target="../media/image3246.png"/><Relationship Id="rId330" Type="http://schemas.openxmlformats.org/officeDocument/2006/relationships/customXml" Target="../ink/ink3413.xml"/><Relationship Id="rId90" Type="http://schemas.openxmlformats.org/officeDocument/2006/relationships/image" Target="../media/image3219.png"/><Relationship Id="rId165" Type="http://schemas.openxmlformats.org/officeDocument/2006/relationships/image" Target="../media/image3256.png"/><Relationship Id="rId186" Type="http://schemas.openxmlformats.org/officeDocument/2006/relationships/customXml" Target="../ink/ink3341.xml"/><Relationship Id="rId351" Type="http://schemas.openxmlformats.org/officeDocument/2006/relationships/image" Target="../media/image3349.png"/><Relationship Id="rId372" Type="http://schemas.openxmlformats.org/officeDocument/2006/relationships/customXml" Target="../ink/ink3434.xml"/><Relationship Id="rId211" Type="http://schemas.openxmlformats.org/officeDocument/2006/relationships/image" Target="../media/image3279.png"/><Relationship Id="rId232" Type="http://schemas.openxmlformats.org/officeDocument/2006/relationships/customXml" Target="../ink/ink3364.xml"/><Relationship Id="rId253" Type="http://schemas.openxmlformats.org/officeDocument/2006/relationships/image" Target="../media/image3300.png"/><Relationship Id="rId274" Type="http://schemas.openxmlformats.org/officeDocument/2006/relationships/customXml" Target="../ink/ink3385.xml"/><Relationship Id="rId295" Type="http://schemas.openxmlformats.org/officeDocument/2006/relationships/image" Target="../media/image3321.png"/><Relationship Id="rId309" Type="http://schemas.openxmlformats.org/officeDocument/2006/relationships/image" Target="../media/image3328.png"/><Relationship Id="rId27" Type="http://schemas.openxmlformats.org/officeDocument/2006/relationships/customXml" Target="../ink/ink3261.xml"/><Relationship Id="rId48" Type="http://schemas.openxmlformats.org/officeDocument/2006/relationships/image" Target="../media/image3198.png"/><Relationship Id="rId69" Type="http://schemas.openxmlformats.org/officeDocument/2006/relationships/customXml" Target="../ink/ink3282.xml"/><Relationship Id="rId113" Type="http://schemas.openxmlformats.org/officeDocument/2006/relationships/customXml" Target="../ink/ink3304.xml"/><Relationship Id="rId134" Type="http://schemas.openxmlformats.org/officeDocument/2006/relationships/image" Target="../media/image3241.png"/><Relationship Id="rId320" Type="http://schemas.openxmlformats.org/officeDocument/2006/relationships/customXml" Target="../ink/ink3408.xml"/><Relationship Id="rId80" Type="http://schemas.openxmlformats.org/officeDocument/2006/relationships/image" Target="../media/image3214.png"/><Relationship Id="rId155" Type="http://schemas.openxmlformats.org/officeDocument/2006/relationships/image" Target="../media/image3251.png"/><Relationship Id="rId176" Type="http://schemas.openxmlformats.org/officeDocument/2006/relationships/customXml" Target="../ink/ink3336.xml"/><Relationship Id="rId197" Type="http://schemas.openxmlformats.org/officeDocument/2006/relationships/image" Target="../media/image3272.png"/><Relationship Id="rId341" Type="http://schemas.openxmlformats.org/officeDocument/2006/relationships/image" Target="../media/image3344.png"/><Relationship Id="rId362" Type="http://schemas.openxmlformats.org/officeDocument/2006/relationships/customXml" Target="../ink/ink3429.xml"/><Relationship Id="rId383" Type="http://schemas.openxmlformats.org/officeDocument/2006/relationships/image" Target="../media/image3365.png"/><Relationship Id="rId201" Type="http://schemas.openxmlformats.org/officeDocument/2006/relationships/image" Target="../media/image3274.png"/><Relationship Id="rId222" Type="http://schemas.openxmlformats.org/officeDocument/2006/relationships/customXml" Target="../ink/ink3359.xml"/><Relationship Id="rId243" Type="http://schemas.openxmlformats.org/officeDocument/2006/relationships/image" Target="../media/image3295.png"/><Relationship Id="rId264" Type="http://schemas.openxmlformats.org/officeDocument/2006/relationships/customXml" Target="../ink/ink3380.xml"/><Relationship Id="rId285" Type="http://schemas.openxmlformats.org/officeDocument/2006/relationships/image" Target="../media/image3316.png"/><Relationship Id="rId17" Type="http://schemas.openxmlformats.org/officeDocument/2006/relationships/customXml" Target="../ink/ink3256.xml"/><Relationship Id="rId38" Type="http://schemas.openxmlformats.org/officeDocument/2006/relationships/image" Target="../media/image3193.png"/><Relationship Id="rId59" Type="http://schemas.openxmlformats.org/officeDocument/2006/relationships/customXml" Target="../ink/ink3277.xml"/><Relationship Id="rId103" Type="http://schemas.openxmlformats.org/officeDocument/2006/relationships/customXml" Target="../ink/ink3299.xml"/><Relationship Id="rId124" Type="http://schemas.openxmlformats.org/officeDocument/2006/relationships/image" Target="../media/image3236.png"/><Relationship Id="rId310" Type="http://schemas.openxmlformats.org/officeDocument/2006/relationships/customXml" Target="../ink/ink3403.xml"/><Relationship Id="rId70" Type="http://schemas.openxmlformats.org/officeDocument/2006/relationships/image" Target="../media/image3209.png"/><Relationship Id="rId91" Type="http://schemas.openxmlformats.org/officeDocument/2006/relationships/customXml" Target="../ink/ink3293.xml"/><Relationship Id="rId145" Type="http://schemas.openxmlformats.org/officeDocument/2006/relationships/customXml" Target="../ink/ink3320.xml"/><Relationship Id="rId166" Type="http://schemas.openxmlformats.org/officeDocument/2006/relationships/customXml" Target="../ink/ink3331.xml"/><Relationship Id="rId187" Type="http://schemas.openxmlformats.org/officeDocument/2006/relationships/image" Target="../media/image3267.png"/><Relationship Id="rId331" Type="http://schemas.openxmlformats.org/officeDocument/2006/relationships/image" Target="../media/image3339.png"/><Relationship Id="rId352" Type="http://schemas.openxmlformats.org/officeDocument/2006/relationships/customXml" Target="../ink/ink3424.xml"/><Relationship Id="rId373" Type="http://schemas.openxmlformats.org/officeDocument/2006/relationships/image" Target="../media/image3360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354.xml"/><Relationship Id="rId233" Type="http://schemas.openxmlformats.org/officeDocument/2006/relationships/image" Target="../media/image3290.png"/><Relationship Id="rId254" Type="http://schemas.openxmlformats.org/officeDocument/2006/relationships/customXml" Target="../ink/ink3375.xml"/><Relationship Id="rId28" Type="http://schemas.openxmlformats.org/officeDocument/2006/relationships/image" Target="../media/image3188.png"/><Relationship Id="rId49" Type="http://schemas.openxmlformats.org/officeDocument/2006/relationships/customXml" Target="../ink/ink3272.xml"/><Relationship Id="rId114" Type="http://schemas.openxmlformats.org/officeDocument/2006/relationships/image" Target="../media/image3231.png"/><Relationship Id="rId275" Type="http://schemas.openxmlformats.org/officeDocument/2006/relationships/image" Target="../media/image3311.png"/><Relationship Id="rId296" Type="http://schemas.openxmlformats.org/officeDocument/2006/relationships/customXml" Target="../ink/ink3396.xml"/><Relationship Id="rId300" Type="http://schemas.openxmlformats.org/officeDocument/2006/relationships/customXml" Target="../ink/ink3398.xml"/><Relationship Id="rId60" Type="http://schemas.openxmlformats.org/officeDocument/2006/relationships/image" Target="../media/image3204.png"/><Relationship Id="rId81" Type="http://schemas.openxmlformats.org/officeDocument/2006/relationships/customXml" Target="../ink/ink3288.xml"/><Relationship Id="rId135" Type="http://schemas.openxmlformats.org/officeDocument/2006/relationships/customXml" Target="../ink/ink3315.xml"/><Relationship Id="rId156" Type="http://schemas.openxmlformats.org/officeDocument/2006/relationships/customXml" Target="../ink/ink3326.xml"/><Relationship Id="rId177" Type="http://schemas.openxmlformats.org/officeDocument/2006/relationships/image" Target="../media/image3262.png"/><Relationship Id="rId198" Type="http://schemas.openxmlformats.org/officeDocument/2006/relationships/customXml" Target="../ink/ink3347.xml"/><Relationship Id="rId321" Type="http://schemas.openxmlformats.org/officeDocument/2006/relationships/image" Target="../media/image3334.png"/><Relationship Id="rId342" Type="http://schemas.openxmlformats.org/officeDocument/2006/relationships/customXml" Target="../ink/ink3419.xml"/><Relationship Id="rId363" Type="http://schemas.openxmlformats.org/officeDocument/2006/relationships/image" Target="../media/image3355.png"/><Relationship Id="rId384" Type="http://schemas.openxmlformats.org/officeDocument/2006/relationships/customXml" Target="../ink/ink3440.xml"/><Relationship Id="rId202" Type="http://schemas.openxmlformats.org/officeDocument/2006/relationships/customXml" Target="../ink/ink3349.xml"/><Relationship Id="rId223" Type="http://schemas.openxmlformats.org/officeDocument/2006/relationships/image" Target="../media/image3285.png"/><Relationship Id="rId244" Type="http://schemas.openxmlformats.org/officeDocument/2006/relationships/customXml" Target="../ink/ink3370.xml"/><Relationship Id="rId18" Type="http://schemas.openxmlformats.org/officeDocument/2006/relationships/image" Target="../media/image3183.png"/><Relationship Id="rId39" Type="http://schemas.openxmlformats.org/officeDocument/2006/relationships/customXml" Target="../ink/ink3267.xml"/><Relationship Id="rId265" Type="http://schemas.openxmlformats.org/officeDocument/2006/relationships/image" Target="../media/image3306.png"/><Relationship Id="rId286" Type="http://schemas.openxmlformats.org/officeDocument/2006/relationships/customXml" Target="../ink/ink3391.xml"/><Relationship Id="rId50" Type="http://schemas.openxmlformats.org/officeDocument/2006/relationships/image" Target="../media/image3199.png"/><Relationship Id="rId104" Type="http://schemas.openxmlformats.org/officeDocument/2006/relationships/image" Target="../media/image3226.png"/><Relationship Id="rId125" Type="http://schemas.openxmlformats.org/officeDocument/2006/relationships/customXml" Target="../ink/ink3310.xml"/><Relationship Id="rId146" Type="http://schemas.openxmlformats.org/officeDocument/2006/relationships/image" Target="../media/image3247.png"/><Relationship Id="rId167" Type="http://schemas.openxmlformats.org/officeDocument/2006/relationships/image" Target="../media/image3257.png"/><Relationship Id="rId188" Type="http://schemas.openxmlformats.org/officeDocument/2006/relationships/customXml" Target="../ink/ink3342.xml"/><Relationship Id="rId311" Type="http://schemas.openxmlformats.org/officeDocument/2006/relationships/image" Target="../media/image3329.png"/><Relationship Id="rId332" Type="http://schemas.openxmlformats.org/officeDocument/2006/relationships/customXml" Target="../ink/ink3414.xml"/><Relationship Id="rId353" Type="http://schemas.openxmlformats.org/officeDocument/2006/relationships/image" Target="../media/image3350.png"/><Relationship Id="rId374" Type="http://schemas.openxmlformats.org/officeDocument/2006/relationships/customXml" Target="../ink/ink3435.xml"/><Relationship Id="rId71" Type="http://schemas.openxmlformats.org/officeDocument/2006/relationships/customXml" Target="../ink/ink3283.xml"/><Relationship Id="rId92" Type="http://schemas.openxmlformats.org/officeDocument/2006/relationships/image" Target="../media/image3220.png"/><Relationship Id="rId213" Type="http://schemas.openxmlformats.org/officeDocument/2006/relationships/image" Target="../media/image3280.png"/><Relationship Id="rId234" Type="http://schemas.openxmlformats.org/officeDocument/2006/relationships/customXml" Target="../ink/ink3365.xml"/><Relationship Id="rId2" Type="http://schemas.openxmlformats.org/officeDocument/2006/relationships/image" Target="../media/image3177.png"/><Relationship Id="rId29" Type="http://schemas.openxmlformats.org/officeDocument/2006/relationships/customXml" Target="../ink/ink3262.xml"/><Relationship Id="rId255" Type="http://schemas.openxmlformats.org/officeDocument/2006/relationships/image" Target="../media/image3301.png"/><Relationship Id="rId276" Type="http://schemas.openxmlformats.org/officeDocument/2006/relationships/customXml" Target="../ink/ink3386.xml"/><Relationship Id="rId297" Type="http://schemas.openxmlformats.org/officeDocument/2006/relationships/image" Target="../media/image3322.png"/><Relationship Id="rId40" Type="http://schemas.openxmlformats.org/officeDocument/2006/relationships/image" Target="../media/image3194.png"/><Relationship Id="rId115" Type="http://schemas.openxmlformats.org/officeDocument/2006/relationships/customXml" Target="../ink/ink3305.xml"/><Relationship Id="rId136" Type="http://schemas.openxmlformats.org/officeDocument/2006/relationships/image" Target="../media/image3242.png"/><Relationship Id="rId157" Type="http://schemas.openxmlformats.org/officeDocument/2006/relationships/image" Target="../media/image3252.png"/><Relationship Id="rId178" Type="http://schemas.openxmlformats.org/officeDocument/2006/relationships/customXml" Target="../ink/ink3337.xml"/><Relationship Id="rId301" Type="http://schemas.openxmlformats.org/officeDocument/2006/relationships/image" Target="../media/image3324.png"/><Relationship Id="rId322" Type="http://schemas.openxmlformats.org/officeDocument/2006/relationships/customXml" Target="../ink/ink3409.xml"/><Relationship Id="rId343" Type="http://schemas.openxmlformats.org/officeDocument/2006/relationships/image" Target="../media/image3345.png"/><Relationship Id="rId364" Type="http://schemas.openxmlformats.org/officeDocument/2006/relationships/customXml" Target="../ink/ink3430.xml"/><Relationship Id="rId61" Type="http://schemas.openxmlformats.org/officeDocument/2006/relationships/customXml" Target="../ink/ink3278.xml"/><Relationship Id="rId82" Type="http://schemas.openxmlformats.org/officeDocument/2006/relationships/image" Target="../media/image3215.png"/><Relationship Id="rId199" Type="http://schemas.openxmlformats.org/officeDocument/2006/relationships/image" Target="../media/image3273.png"/><Relationship Id="rId203" Type="http://schemas.openxmlformats.org/officeDocument/2006/relationships/image" Target="../media/image3275.png"/><Relationship Id="rId385" Type="http://schemas.openxmlformats.org/officeDocument/2006/relationships/image" Target="../media/image3366.png"/><Relationship Id="rId19" Type="http://schemas.openxmlformats.org/officeDocument/2006/relationships/customXml" Target="../ink/ink3257.xml"/><Relationship Id="rId224" Type="http://schemas.openxmlformats.org/officeDocument/2006/relationships/customXml" Target="../ink/ink3360.xml"/><Relationship Id="rId245" Type="http://schemas.openxmlformats.org/officeDocument/2006/relationships/image" Target="../media/image3296.png"/><Relationship Id="rId266" Type="http://schemas.openxmlformats.org/officeDocument/2006/relationships/customXml" Target="../ink/ink3381.xml"/><Relationship Id="rId287" Type="http://schemas.openxmlformats.org/officeDocument/2006/relationships/image" Target="../media/image3317.png"/><Relationship Id="rId30" Type="http://schemas.openxmlformats.org/officeDocument/2006/relationships/image" Target="../media/image3189.png"/><Relationship Id="rId105" Type="http://schemas.openxmlformats.org/officeDocument/2006/relationships/customXml" Target="../ink/ink3300.xml"/><Relationship Id="rId126" Type="http://schemas.openxmlformats.org/officeDocument/2006/relationships/image" Target="../media/image3237.png"/><Relationship Id="rId147" Type="http://schemas.openxmlformats.org/officeDocument/2006/relationships/customXml" Target="../ink/ink3321.xml"/><Relationship Id="rId168" Type="http://schemas.openxmlformats.org/officeDocument/2006/relationships/customXml" Target="../ink/ink3332.xml"/><Relationship Id="rId312" Type="http://schemas.openxmlformats.org/officeDocument/2006/relationships/customXml" Target="../ink/ink3404.xml"/><Relationship Id="rId333" Type="http://schemas.openxmlformats.org/officeDocument/2006/relationships/image" Target="../media/image3340.png"/><Relationship Id="rId354" Type="http://schemas.openxmlformats.org/officeDocument/2006/relationships/customXml" Target="../ink/ink3425.xml"/><Relationship Id="rId51" Type="http://schemas.openxmlformats.org/officeDocument/2006/relationships/customXml" Target="../ink/ink3273.xml"/><Relationship Id="rId72" Type="http://schemas.openxmlformats.org/officeDocument/2006/relationships/image" Target="../media/image3210.png"/><Relationship Id="rId93" Type="http://schemas.openxmlformats.org/officeDocument/2006/relationships/customXml" Target="../ink/ink3294.xml"/><Relationship Id="rId189" Type="http://schemas.openxmlformats.org/officeDocument/2006/relationships/image" Target="../media/image3268.png"/><Relationship Id="rId375" Type="http://schemas.openxmlformats.org/officeDocument/2006/relationships/image" Target="../media/image3361.png"/><Relationship Id="rId3" Type="http://schemas.openxmlformats.org/officeDocument/2006/relationships/customXml" Target="../ink/ink3249.xml"/><Relationship Id="rId214" Type="http://schemas.openxmlformats.org/officeDocument/2006/relationships/customXml" Target="../ink/ink3355.xml"/><Relationship Id="rId235" Type="http://schemas.openxmlformats.org/officeDocument/2006/relationships/image" Target="../media/image3291.png"/><Relationship Id="rId256" Type="http://schemas.openxmlformats.org/officeDocument/2006/relationships/customXml" Target="../ink/ink3376.xml"/><Relationship Id="rId277" Type="http://schemas.openxmlformats.org/officeDocument/2006/relationships/image" Target="../media/image3312.png"/><Relationship Id="rId298" Type="http://schemas.openxmlformats.org/officeDocument/2006/relationships/customXml" Target="../ink/ink3397.xml"/><Relationship Id="rId116" Type="http://schemas.openxmlformats.org/officeDocument/2006/relationships/image" Target="../media/image3232.png"/><Relationship Id="rId137" Type="http://schemas.openxmlformats.org/officeDocument/2006/relationships/customXml" Target="../ink/ink3316.xml"/><Relationship Id="rId158" Type="http://schemas.openxmlformats.org/officeDocument/2006/relationships/customXml" Target="../ink/ink3327.xml"/><Relationship Id="rId302" Type="http://schemas.openxmlformats.org/officeDocument/2006/relationships/customXml" Target="../ink/ink3399.xml"/><Relationship Id="rId323" Type="http://schemas.openxmlformats.org/officeDocument/2006/relationships/image" Target="../media/image3335.png"/><Relationship Id="rId344" Type="http://schemas.openxmlformats.org/officeDocument/2006/relationships/customXml" Target="../ink/ink3420.xml"/><Relationship Id="rId20" Type="http://schemas.openxmlformats.org/officeDocument/2006/relationships/image" Target="../media/image3184.png"/><Relationship Id="rId41" Type="http://schemas.openxmlformats.org/officeDocument/2006/relationships/customXml" Target="../ink/ink3268.xml"/><Relationship Id="rId62" Type="http://schemas.openxmlformats.org/officeDocument/2006/relationships/image" Target="../media/image3205.png"/><Relationship Id="rId83" Type="http://schemas.openxmlformats.org/officeDocument/2006/relationships/customXml" Target="../ink/ink3289.xml"/><Relationship Id="rId179" Type="http://schemas.openxmlformats.org/officeDocument/2006/relationships/image" Target="../media/image3263.png"/><Relationship Id="rId365" Type="http://schemas.openxmlformats.org/officeDocument/2006/relationships/image" Target="../media/image3356.png"/><Relationship Id="rId386" Type="http://schemas.openxmlformats.org/officeDocument/2006/relationships/customXml" Target="../ink/ink3441.xml"/><Relationship Id="rId190" Type="http://schemas.openxmlformats.org/officeDocument/2006/relationships/customXml" Target="../ink/ink3343.xml"/><Relationship Id="rId204" Type="http://schemas.openxmlformats.org/officeDocument/2006/relationships/customXml" Target="../ink/ink3350.xml"/><Relationship Id="rId225" Type="http://schemas.openxmlformats.org/officeDocument/2006/relationships/image" Target="../media/image3286.png"/><Relationship Id="rId246" Type="http://schemas.openxmlformats.org/officeDocument/2006/relationships/customXml" Target="../ink/ink3371.xml"/><Relationship Id="rId267" Type="http://schemas.openxmlformats.org/officeDocument/2006/relationships/image" Target="../media/image3307.png"/><Relationship Id="rId288" Type="http://schemas.openxmlformats.org/officeDocument/2006/relationships/customXml" Target="../ink/ink3392.xml"/><Relationship Id="rId106" Type="http://schemas.openxmlformats.org/officeDocument/2006/relationships/image" Target="../media/image3227.png"/><Relationship Id="rId127" Type="http://schemas.openxmlformats.org/officeDocument/2006/relationships/customXml" Target="../ink/ink3311.xml"/><Relationship Id="rId313" Type="http://schemas.openxmlformats.org/officeDocument/2006/relationships/image" Target="../media/image3330.png"/><Relationship Id="rId10" Type="http://schemas.openxmlformats.org/officeDocument/2006/relationships/image" Target="../media/image3180.png"/><Relationship Id="rId31" Type="http://schemas.openxmlformats.org/officeDocument/2006/relationships/customXml" Target="../ink/ink3263.xml"/><Relationship Id="rId52" Type="http://schemas.openxmlformats.org/officeDocument/2006/relationships/image" Target="../media/image3200.png"/><Relationship Id="rId73" Type="http://schemas.openxmlformats.org/officeDocument/2006/relationships/customXml" Target="../ink/ink3284.xml"/><Relationship Id="rId94" Type="http://schemas.openxmlformats.org/officeDocument/2006/relationships/image" Target="../media/image3221.png"/><Relationship Id="rId148" Type="http://schemas.openxmlformats.org/officeDocument/2006/relationships/image" Target="../media/image3248.png"/><Relationship Id="rId169" Type="http://schemas.openxmlformats.org/officeDocument/2006/relationships/image" Target="../media/image3258.png"/><Relationship Id="rId334" Type="http://schemas.openxmlformats.org/officeDocument/2006/relationships/customXml" Target="../ink/ink3415.xml"/><Relationship Id="rId355" Type="http://schemas.openxmlformats.org/officeDocument/2006/relationships/image" Target="../media/image3351.png"/><Relationship Id="rId376" Type="http://schemas.openxmlformats.org/officeDocument/2006/relationships/customXml" Target="../ink/ink3436.xml"/><Relationship Id="rId4" Type="http://schemas.openxmlformats.org/officeDocument/2006/relationships/image" Target="../media/image31770.png"/><Relationship Id="rId180" Type="http://schemas.openxmlformats.org/officeDocument/2006/relationships/customXml" Target="../ink/ink3338.xml"/><Relationship Id="rId215" Type="http://schemas.openxmlformats.org/officeDocument/2006/relationships/image" Target="../media/image3281.png"/><Relationship Id="rId236" Type="http://schemas.openxmlformats.org/officeDocument/2006/relationships/customXml" Target="../ink/ink3366.xml"/><Relationship Id="rId257" Type="http://schemas.openxmlformats.org/officeDocument/2006/relationships/image" Target="../media/image3302.png"/><Relationship Id="rId278" Type="http://schemas.openxmlformats.org/officeDocument/2006/relationships/customXml" Target="../ink/ink3387.xml"/><Relationship Id="rId303" Type="http://schemas.openxmlformats.org/officeDocument/2006/relationships/image" Target="../media/image3325.png"/><Relationship Id="rId42" Type="http://schemas.openxmlformats.org/officeDocument/2006/relationships/image" Target="../media/image3195.png"/><Relationship Id="rId84" Type="http://schemas.openxmlformats.org/officeDocument/2006/relationships/image" Target="../media/image3216.png"/><Relationship Id="rId138" Type="http://schemas.openxmlformats.org/officeDocument/2006/relationships/image" Target="../media/image3243.png"/><Relationship Id="rId345" Type="http://schemas.openxmlformats.org/officeDocument/2006/relationships/image" Target="../media/image3346.png"/><Relationship Id="rId387" Type="http://schemas.openxmlformats.org/officeDocument/2006/relationships/image" Target="../media/image3367.png"/><Relationship Id="rId191" Type="http://schemas.openxmlformats.org/officeDocument/2006/relationships/image" Target="../media/image3269.png"/><Relationship Id="rId205" Type="http://schemas.openxmlformats.org/officeDocument/2006/relationships/image" Target="../media/image3276.png"/><Relationship Id="rId247" Type="http://schemas.openxmlformats.org/officeDocument/2006/relationships/image" Target="../media/image3297.png"/><Relationship Id="rId107" Type="http://schemas.openxmlformats.org/officeDocument/2006/relationships/customXml" Target="../ink/ink3301.xml"/><Relationship Id="rId289" Type="http://schemas.openxmlformats.org/officeDocument/2006/relationships/image" Target="../media/image3318.png"/><Relationship Id="rId11" Type="http://schemas.openxmlformats.org/officeDocument/2006/relationships/customXml" Target="../ink/ink3253.xml"/><Relationship Id="rId53" Type="http://schemas.openxmlformats.org/officeDocument/2006/relationships/customXml" Target="../ink/ink3274.xml"/><Relationship Id="rId149" Type="http://schemas.openxmlformats.org/officeDocument/2006/relationships/customXml" Target="../ink/ink3322.xml"/><Relationship Id="rId314" Type="http://schemas.openxmlformats.org/officeDocument/2006/relationships/customXml" Target="../ink/ink3405.xml"/><Relationship Id="rId356" Type="http://schemas.openxmlformats.org/officeDocument/2006/relationships/customXml" Target="../ink/ink3426.xml"/><Relationship Id="rId95" Type="http://schemas.openxmlformats.org/officeDocument/2006/relationships/customXml" Target="../ink/ink3295.xml"/><Relationship Id="rId160" Type="http://schemas.openxmlformats.org/officeDocument/2006/relationships/customXml" Target="../ink/ink3328.xml"/><Relationship Id="rId216" Type="http://schemas.openxmlformats.org/officeDocument/2006/relationships/customXml" Target="../ink/ink3356.xml"/><Relationship Id="rId258" Type="http://schemas.openxmlformats.org/officeDocument/2006/relationships/customXml" Target="../ink/ink3377.xml"/><Relationship Id="rId22" Type="http://schemas.openxmlformats.org/officeDocument/2006/relationships/image" Target="../media/image3185.png"/><Relationship Id="rId64" Type="http://schemas.openxmlformats.org/officeDocument/2006/relationships/image" Target="../media/image3206.png"/><Relationship Id="rId118" Type="http://schemas.openxmlformats.org/officeDocument/2006/relationships/image" Target="../media/image3233.png"/><Relationship Id="rId325" Type="http://schemas.openxmlformats.org/officeDocument/2006/relationships/image" Target="../media/image3336.png"/><Relationship Id="rId367" Type="http://schemas.openxmlformats.org/officeDocument/2006/relationships/image" Target="../media/image3357.png"/><Relationship Id="rId171" Type="http://schemas.openxmlformats.org/officeDocument/2006/relationships/image" Target="../media/image3259.png"/><Relationship Id="rId227" Type="http://schemas.openxmlformats.org/officeDocument/2006/relationships/image" Target="../media/image3287.png"/><Relationship Id="rId269" Type="http://schemas.openxmlformats.org/officeDocument/2006/relationships/image" Target="../media/image3308.png"/><Relationship Id="rId33" Type="http://schemas.openxmlformats.org/officeDocument/2006/relationships/customXml" Target="../ink/ink3264.xml"/><Relationship Id="rId129" Type="http://schemas.openxmlformats.org/officeDocument/2006/relationships/customXml" Target="../ink/ink3312.xml"/><Relationship Id="rId280" Type="http://schemas.openxmlformats.org/officeDocument/2006/relationships/customXml" Target="../ink/ink3388.xml"/><Relationship Id="rId336" Type="http://schemas.openxmlformats.org/officeDocument/2006/relationships/customXml" Target="../ink/ink3416.xml"/><Relationship Id="rId75" Type="http://schemas.openxmlformats.org/officeDocument/2006/relationships/customXml" Target="../ink/ink3285.xml"/><Relationship Id="rId140" Type="http://schemas.openxmlformats.org/officeDocument/2006/relationships/image" Target="../media/image3244.png"/><Relationship Id="rId182" Type="http://schemas.openxmlformats.org/officeDocument/2006/relationships/customXml" Target="../ink/ink3339.xml"/><Relationship Id="rId378" Type="http://schemas.openxmlformats.org/officeDocument/2006/relationships/customXml" Target="../ink/ink3437.xml"/><Relationship Id="rId6" Type="http://schemas.openxmlformats.org/officeDocument/2006/relationships/image" Target="../media/image3178.png"/><Relationship Id="rId238" Type="http://schemas.openxmlformats.org/officeDocument/2006/relationships/customXml" Target="../ink/ink3367.xml"/><Relationship Id="rId291" Type="http://schemas.openxmlformats.org/officeDocument/2006/relationships/image" Target="../media/image3319.png"/><Relationship Id="rId305" Type="http://schemas.openxmlformats.org/officeDocument/2006/relationships/image" Target="../media/image3326.png"/><Relationship Id="rId347" Type="http://schemas.openxmlformats.org/officeDocument/2006/relationships/image" Target="../media/image3347.png"/><Relationship Id="rId44" Type="http://schemas.openxmlformats.org/officeDocument/2006/relationships/image" Target="../media/image3196.png"/><Relationship Id="rId86" Type="http://schemas.openxmlformats.org/officeDocument/2006/relationships/image" Target="../media/image3217.png"/><Relationship Id="rId151" Type="http://schemas.openxmlformats.org/officeDocument/2006/relationships/customXml" Target="../ink/ink3323.xml"/><Relationship Id="rId389" Type="http://schemas.openxmlformats.org/officeDocument/2006/relationships/image" Target="../media/image3368.png"/><Relationship Id="rId193" Type="http://schemas.openxmlformats.org/officeDocument/2006/relationships/image" Target="../media/image3270.png"/><Relationship Id="rId207" Type="http://schemas.openxmlformats.org/officeDocument/2006/relationships/image" Target="../media/image3277.png"/><Relationship Id="rId249" Type="http://schemas.openxmlformats.org/officeDocument/2006/relationships/image" Target="../media/image3298.png"/><Relationship Id="rId13" Type="http://schemas.openxmlformats.org/officeDocument/2006/relationships/customXml" Target="../ink/ink3254.xml"/><Relationship Id="rId109" Type="http://schemas.openxmlformats.org/officeDocument/2006/relationships/customXml" Target="../ink/ink3302.xml"/><Relationship Id="rId260" Type="http://schemas.openxmlformats.org/officeDocument/2006/relationships/customXml" Target="../ink/ink3378.xml"/><Relationship Id="rId316" Type="http://schemas.openxmlformats.org/officeDocument/2006/relationships/customXml" Target="../ink/ink3406.xml"/><Relationship Id="rId55" Type="http://schemas.openxmlformats.org/officeDocument/2006/relationships/customXml" Target="../ink/ink3275.xml"/><Relationship Id="rId97" Type="http://schemas.openxmlformats.org/officeDocument/2006/relationships/customXml" Target="../ink/ink3296.xml"/><Relationship Id="rId120" Type="http://schemas.openxmlformats.org/officeDocument/2006/relationships/image" Target="../media/image3234.png"/><Relationship Id="rId358" Type="http://schemas.openxmlformats.org/officeDocument/2006/relationships/customXml" Target="../ink/ink3427.xml"/><Relationship Id="rId162" Type="http://schemas.openxmlformats.org/officeDocument/2006/relationships/customXml" Target="../ink/ink3329.xml"/><Relationship Id="rId218" Type="http://schemas.openxmlformats.org/officeDocument/2006/relationships/customXml" Target="../ink/ink3357.xml"/><Relationship Id="rId271" Type="http://schemas.openxmlformats.org/officeDocument/2006/relationships/image" Target="../media/image3309.png"/><Relationship Id="rId24" Type="http://schemas.openxmlformats.org/officeDocument/2006/relationships/image" Target="../media/image3186.png"/><Relationship Id="rId66" Type="http://schemas.openxmlformats.org/officeDocument/2006/relationships/image" Target="../media/image3207.png"/><Relationship Id="rId131" Type="http://schemas.openxmlformats.org/officeDocument/2006/relationships/customXml" Target="../ink/ink3313.xml"/><Relationship Id="rId327" Type="http://schemas.openxmlformats.org/officeDocument/2006/relationships/image" Target="../media/image3337.png"/><Relationship Id="rId369" Type="http://schemas.openxmlformats.org/officeDocument/2006/relationships/image" Target="../media/image3358.png"/><Relationship Id="rId173" Type="http://schemas.openxmlformats.org/officeDocument/2006/relationships/image" Target="../media/image3260.png"/><Relationship Id="rId229" Type="http://schemas.openxmlformats.org/officeDocument/2006/relationships/image" Target="../media/image3288.png"/><Relationship Id="rId380" Type="http://schemas.openxmlformats.org/officeDocument/2006/relationships/customXml" Target="../ink/ink3438.xml"/><Relationship Id="rId240" Type="http://schemas.openxmlformats.org/officeDocument/2006/relationships/customXml" Target="../ink/ink3368.xml"/><Relationship Id="rId35" Type="http://schemas.openxmlformats.org/officeDocument/2006/relationships/customXml" Target="../ink/ink3265.xml"/><Relationship Id="rId77" Type="http://schemas.openxmlformats.org/officeDocument/2006/relationships/customXml" Target="../ink/ink3286.xml"/><Relationship Id="rId100" Type="http://schemas.openxmlformats.org/officeDocument/2006/relationships/image" Target="../media/image3224.png"/><Relationship Id="rId282" Type="http://schemas.openxmlformats.org/officeDocument/2006/relationships/customXml" Target="../ink/ink3389.xml"/><Relationship Id="rId338" Type="http://schemas.openxmlformats.org/officeDocument/2006/relationships/customXml" Target="../ink/ink3417.xml"/><Relationship Id="rId8" Type="http://schemas.openxmlformats.org/officeDocument/2006/relationships/image" Target="../media/image3179.png"/><Relationship Id="rId142" Type="http://schemas.openxmlformats.org/officeDocument/2006/relationships/image" Target="../media/image3245.png"/><Relationship Id="rId184" Type="http://schemas.openxmlformats.org/officeDocument/2006/relationships/customXml" Target="../ink/ink3340.xml"/><Relationship Id="rId251" Type="http://schemas.openxmlformats.org/officeDocument/2006/relationships/image" Target="../media/image3299.png"/><Relationship Id="rId46" Type="http://schemas.openxmlformats.org/officeDocument/2006/relationships/image" Target="../media/image3197.png"/><Relationship Id="rId293" Type="http://schemas.openxmlformats.org/officeDocument/2006/relationships/image" Target="../media/image3320.png"/><Relationship Id="rId307" Type="http://schemas.openxmlformats.org/officeDocument/2006/relationships/image" Target="../media/image3327.png"/><Relationship Id="rId349" Type="http://schemas.openxmlformats.org/officeDocument/2006/relationships/image" Target="../media/image3348.png"/><Relationship Id="rId88" Type="http://schemas.openxmlformats.org/officeDocument/2006/relationships/image" Target="../media/image3218.png"/><Relationship Id="rId111" Type="http://schemas.openxmlformats.org/officeDocument/2006/relationships/customXml" Target="../ink/ink3303.xml"/><Relationship Id="rId153" Type="http://schemas.openxmlformats.org/officeDocument/2006/relationships/customXml" Target="../ink/ink3324.xml"/><Relationship Id="rId195" Type="http://schemas.openxmlformats.org/officeDocument/2006/relationships/image" Target="../media/image3271.png"/><Relationship Id="rId209" Type="http://schemas.openxmlformats.org/officeDocument/2006/relationships/image" Target="../media/image3278.png"/><Relationship Id="rId360" Type="http://schemas.openxmlformats.org/officeDocument/2006/relationships/customXml" Target="../ink/ink3428.xml"/><Relationship Id="rId220" Type="http://schemas.openxmlformats.org/officeDocument/2006/relationships/customXml" Target="../ink/ink3358.xml"/><Relationship Id="rId15" Type="http://schemas.openxmlformats.org/officeDocument/2006/relationships/customXml" Target="../ink/ink3255.xml"/><Relationship Id="rId57" Type="http://schemas.openxmlformats.org/officeDocument/2006/relationships/customXml" Target="../ink/ink3276.xml"/><Relationship Id="rId262" Type="http://schemas.openxmlformats.org/officeDocument/2006/relationships/customXml" Target="../ink/ink3379.xml"/><Relationship Id="rId318" Type="http://schemas.openxmlformats.org/officeDocument/2006/relationships/customXml" Target="../ink/ink3407.xml"/><Relationship Id="rId99" Type="http://schemas.openxmlformats.org/officeDocument/2006/relationships/customXml" Target="../ink/ink3297.xml"/><Relationship Id="rId122" Type="http://schemas.openxmlformats.org/officeDocument/2006/relationships/image" Target="../media/image3235.png"/><Relationship Id="rId164" Type="http://schemas.openxmlformats.org/officeDocument/2006/relationships/customXml" Target="../ink/ink3330.xml"/><Relationship Id="rId371" Type="http://schemas.openxmlformats.org/officeDocument/2006/relationships/image" Target="../media/image3359.png"/><Relationship Id="rId26" Type="http://schemas.openxmlformats.org/officeDocument/2006/relationships/image" Target="../media/image3187.png"/><Relationship Id="rId231" Type="http://schemas.openxmlformats.org/officeDocument/2006/relationships/image" Target="../media/image3289.png"/><Relationship Id="rId273" Type="http://schemas.openxmlformats.org/officeDocument/2006/relationships/image" Target="../media/image3310.png"/><Relationship Id="rId329" Type="http://schemas.openxmlformats.org/officeDocument/2006/relationships/image" Target="../media/image3338.png"/><Relationship Id="rId68" Type="http://schemas.openxmlformats.org/officeDocument/2006/relationships/image" Target="../media/image3208.png"/><Relationship Id="rId133" Type="http://schemas.openxmlformats.org/officeDocument/2006/relationships/customXml" Target="../ink/ink3314.xml"/><Relationship Id="rId175" Type="http://schemas.openxmlformats.org/officeDocument/2006/relationships/image" Target="../media/image3261.png"/><Relationship Id="rId340" Type="http://schemas.openxmlformats.org/officeDocument/2006/relationships/customXml" Target="../ink/ink34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0.png"/><Relationship Id="rId2" Type="http://schemas.openxmlformats.org/officeDocument/2006/relationships/image" Target="../media/image33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01.xml"/><Relationship Id="rId21" Type="http://schemas.openxmlformats.org/officeDocument/2006/relationships/customXml" Target="../ink/ink3453.xml"/><Relationship Id="rId42" Type="http://schemas.openxmlformats.org/officeDocument/2006/relationships/image" Target="../media/image3390.png"/><Relationship Id="rId63" Type="http://schemas.openxmlformats.org/officeDocument/2006/relationships/customXml" Target="../ink/ink3474.xml"/><Relationship Id="rId84" Type="http://schemas.openxmlformats.org/officeDocument/2006/relationships/image" Target="../media/image3411.png"/><Relationship Id="rId138" Type="http://schemas.openxmlformats.org/officeDocument/2006/relationships/image" Target="../media/image3438.png"/><Relationship Id="rId159" Type="http://schemas.openxmlformats.org/officeDocument/2006/relationships/customXml" Target="../ink/ink3522.xml"/><Relationship Id="rId170" Type="http://schemas.openxmlformats.org/officeDocument/2006/relationships/image" Target="../media/image3454.png"/><Relationship Id="rId107" Type="http://schemas.openxmlformats.org/officeDocument/2006/relationships/customXml" Target="../ink/ink3496.xml"/><Relationship Id="rId11" Type="http://schemas.openxmlformats.org/officeDocument/2006/relationships/customXml" Target="../ink/ink3448.xml"/><Relationship Id="rId32" Type="http://schemas.openxmlformats.org/officeDocument/2006/relationships/image" Target="../media/image3385.png"/><Relationship Id="rId53" Type="http://schemas.openxmlformats.org/officeDocument/2006/relationships/customXml" Target="../ink/ink3469.xml"/><Relationship Id="rId74" Type="http://schemas.openxmlformats.org/officeDocument/2006/relationships/image" Target="../media/image3406.png"/><Relationship Id="rId128" Type="http://schemas.openxmlformats.org/officeDocument/2006/relationships/image" Target="../media/image3433.png"/><Relationship Id="rId149" Type="http://schemas.openxmlformats.org/officeDocument/2006/relationships/customXml" Target="../ink/ink3517.xml"/><Relationship Id="rId5" Type="http://schemas.openxmlformats.org/officeDocument/2006/relationships/customXml" Target="../ink/ink3445.xml"/><Relationship Id="rId95" Type="http://schemas.openxmlformats.org/officeDocument/2006/relationships/customXml" Target="../ink/ink3490.xml"/><Relationship Id="rId160" Type="http://schemas.openxmlformats.org/officeDocument/2006/relationships/image" Target="../media/image3449.png"/><Relationship Id="rId22" Type="http://schemas.openxmlformats.org/officeDocument/2006/relationships/image" Target="../media/image3380.png"/><Relationship Id="rId43" Type="http://schemas.openxmlformats.org/officeDocument/2006/relationships/customXml" Target="../ink/ink3464.xml"/><Relationship Id="rId64" Type="http://schemas.openxmlformats.org/officeDocument/2006/relationships/image" Target="../media/image3401.png"/><Relationship Id="rId118" Type="http://schemas.openxmlformats.org/officeDocument/2006/relationships/image" Target="../media/image3428.png"/><Relationship Id="rId139" Type="http://schemas.openxmlformats.org/officeDocument/2006/relationships/customXml" Target="../ink/ink3512.xml"/><Relationship Id="rId85" Type="http://schemas.openxmlformats.org/officeDocument/2006/relationships/customXml" Target="../ink/ink3485.xml"/><Relationship Id="rId150" Type="http://schemas.openxmlformats.org/officeDocument/2006/relationships/image" Target="../media/image3444.png"/><Relationship Id="rId171" Type="http://schemas.openxmlformats.org/officeDocument/2006/relationships/customXml" Target="../ink/ink3528.xml"/><Relationship Id="rId12" Type="http://schemas.openxmlformats.org/officeDocument/2006/relationships/image" Target="../media/image3375.png"/><Relationship Id="rId33" Type="http://schemas.openxmlformats.org/officeDocument/2006/relationships/customXml" Target="../ink/ink3459.xml"/><Relationship Id="rId108" Type="http://schemas.openxmlformats.org/officeDocument/2006/relationships/image" Target="../media/image3423.png"/><Relationship Id="rId129" Type="http://schemas.openxmlformats.org/officeDocument/2006/relationships/customXml" Target="../ink/ink3507.xml"/><Relationship Id="rId54" Type="http://schemas.openxmlformats.org/officeDocument/2006/relationships/image" Target="../media/image3396.png"/><Relationship Id="rId75" Type="http://schemas.openxmlformats.org/officeDocument/2006/relationships/customXml" Target="../ink/ink3480.xml"/><Relationship Id="rId96" Type="http://schemas.openxmlformats.org/officeDocument/2006/relationships/image" Target="../media/image3417.png"/><Relationship Id="rId140" Type="http://schemas.openxmlformats.org/officeDocument/2006/relationships/image" Target="../media/image3439.png"/><Relationship Id="rId161" Type="http://schemas.openxmlformats.org/officeDocument/2006/relationships/customXml" Target="../ink/ink35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2.png"/><Relationship Id="rId23" Type="http://schemas.openxmlformats.org/officeDocument/2006/relationships/customXml" Target="../ink/ink3454.xml"/><Relationship Id="rId28" Type="http://schemas.openxmlformats.org/officeDocument/2006/relationships/image" Target="../media/image3383.png"/><Relationship Id="rId49" Type="http://schemas.openxmlformats.org/officeDocument/2006/relationships/customXml" Target="../ink/ink3467.xml"/><Relationship Id="rId114" Type="http://schemas.openxmlformats.org/officeDocument/2006/relationships/image" Target="../media/image3426.png"/><Relationship Id="rId119" Type="http://schemas.openxmlformats.org/officeDocument/2006/relationships/customXml" Target="../ink/ink3502.xml"/><Relationship Id="rId44" Type="http://schemas.openxmlformats.org/officeDocument/2006/relationships/image" Target="../media/image3391.png"/><Relationship Id="rId60" Type="http://schemas.openxmlformats.org/officeDocument/2006/relationships/image" Target="../media/image3399.png"/><Relationship Id="rId65" Type="http://schemas.openxmlformats.org/officeDocument/2006/relationships/customXml" Target="../ink/ink3475.xml"/><Relationship Id="rId81" Type="http://schemas.openxmlformats.org/officeDocument/2006/relationships/customXml" Target="../ink/ink3483.xml"/><Relationship Id="rId86" Type="http://schemas.openxmlformats.org/officeDocument/2006/relationships/image" Target="../media/image3412.png"/><Relationship Id="rId130" Type="http://schemas.openxmlformats.org/officeDocument/2006/relationships/image" Target="../media/image3434.png"/><Relationship Id="rId135" Type="http://schemas.openxmlformats.org/officeDocument/2006/relationships/customXml" Target="../ink/ink3510.xml"/><Relationship Id="rId151" Type="http://schemas.openxmlformats.org/officeDocument/2006/relationships/customXml" Target="../ink/ink3518.xml"/><Relationship Id="rId156" Type="http://schemas.openxmlformats.org/officeDocument/2006/relationships/image" Target="../media/image3447.png"/><Relationship Id="rId172" Type="http://schemas.openxmlformats.org/officeDocument/2006/relationships/image" Target="../media/image3455.png"/><Relationship Id="rId13" Type="http://schemas.openxmlformats.org/officeDocument/2006/relationships/customXml" Target="../ink/ink3449.xml"/><Relationship Id="rId18" Type="http://schemas.openxmlformats.org/officeDocument/2006/relationships/image" Target="../media/image3378.png"/><Relationship Id="rId39" Type="http://schemas.openxmlformats.org/officeDocument/2006/relationships/customXml" Target="../ink/ink3462.xml"/><Relationship Id="rId109" Type="http://schemas.openxmlformats.org/officeDocument/2006/relationships/customXml" Target="../ink/ink3497.xml"/><Relationship Id="rId34" Type="http://schemas.openxmlformats.org/officeDocument/2006/relationships/image" Target="../media/image3386.png"/><Relationship Id="rId50" Type="http://schemas.openxmlformats.org/officeDocument/2006/relationships/image" Target="../media/image3394.png"/><Relationship Id="rId55" Type="http://schemas.openxmlformats.org/officeDocument/2006/relationships/customXml" Target="../ink/ink3470.xml"/><Relationship Id="rId76" Type="http://schemas.openxmlformats.org/officeDocument/2006/relationships/image" Target="../media/image3407.png"/><Relationship Id="rId97" Type="http://schemas.openxmlformats.org/officeDocument/2006/relationships/customXml" Target="../ink/ink3491.xml"/><Relationship Id="rId104" Type="http://schemas.openxmlformats.org/officeDocument/2006/relationships/image" Target="../media/image3421.png"/><Relationship Id="rId120" Type="http://schemas.openxmlformats.org/officeDocument/2006/relationships/image" Target="../media/image3429.png"/><Relationship Id="rId125" Type="http://schemas.openxmlformats.org/officeDocument/2006/relationships/customXml" Target="../ink/ink3505.xml"/><Relationship Id="rId141" Type="http://schemas.openxmlformats.org/officeDocument/2006/relationships/customXml" Target="../ink/ink3513.xml"/><Relationship Id="rId146" Type="http://schemas.openxmlformats.org/officeDocument/2006/relationships/image" Target="../media/image3442.png"/><Relationship Id="rId167" Type="http://schemas.openxmlformats.org/officeDocument/2006/relationships/customXml" Target="../ink/ink3526.xml"/><Relationship Id="rId7" Type="http://schemas.openxmlformats.org/officeDocument/2006/relationships/customXml" Target="../ink/ink3446.xml"/><Relationship Id="rId71" Type="http://schemas.openxmlformats.org/officeDocument/2006/relationships/customXml" Target="../ink/ink3478.xml"/><Relationship Id="rId92" Type="http://schemas.openxmlformats.org/officeDocument/2006/relationships/image" Target="../media/image3415.png"/><Relationship Id="rId162" Type="http://schemas.openxmlformats.org/officeDocument/2006/relationships/image" Target="../media/image3450.png"/><Relationship Id="rId2" Type="http://schemas.openxmlformats.org/officeDocument/2006/relationships/image" Target="../media/image3369.png"/><Relationship Id="rId29" Type="http://schemas.openxmlformats.org/officeDocument/2006/relationships/customXml" Target="../ink/ink3457.xml"/><Relationship Id="rId24" Type="http://schemas.openxmlformats.org/officeDocument/2006/relationships/image" Target="../media/image3381.png"/><Relationship Id="rId40" Type="http://schemas.openxmlformats.org/officeDocument/2006/relationships/image" Target="../media/image3389.png"/><Relationship Id="rId45" Type="http://schemas.openxmlformats.org/officeDocument/2006/relationships/customXml" Target="../ink/ink3465.xml"/><Relationship Id="rId66" Type="http://schemas.openxmlformats.org/officeDocument/2006/relationships/image" Target="../media/image3402.png"/><Relationship Id="rId87" Type="http://schemas.openxmlformats.org/officeDocument/2006/relationships/customXml" Target="../ink/ink3486.xml"/><Relationship Id="rId110" Type="http://schemas.openxmlformats.org/officeDocument/2006/relationships/image" Target="../media/image3424.png"/><Relationship Id="rId115" Type="http://schemas.openxmlformats.org/officeDocument/2006/relationships/customXml" Target="../ink/ink3500.xml"/><Relationship Id="rId131" Type="http://schemas.openxmlformats.org/officeDocument/2006/relationships/customXml" Target="../ink/ink3508.xml"/><Relationship Id="rId136" Type="http://schemas.openxmlformats.org/officeDocument/2006/relationships/image" Target="../media/image3437.png"/><Relationship Id="rId157" Type="http://schemas.openxmlformats.org/officeDocument/2006/relationships/customXml" Target="../ink/ink3521.xml"/><Relationship Id="rId61" Type="http://schemas.openxmlformats.org/officeDocument/2006/relationships/customXml" Target="../ink/ink3473.xml"/><Relationship Id="rId82" Type="http://schemas.openxmlformats.org/officeDocument/2006/relationships/image" Target="../media/image3410.png"/><Relationship Id="rId152" Type="http://schemas.openxmlformats.org/officeDocument/2006/relationships/image" Target="../media/image3445.png"/><Relationship Id="rId173" Type="http://schemas.openxmlformats.org/officeDocument/2006/relationships/customXml" Target="../ink/ink3529.xml"/><Relationship Id="rId19" Type="http://schemas.openxmlformats.org/officeDocument/2006/relationships/customXml" Target="../ink/ink3452.xml"/><Relationship Id="rId14" Type="http://schemas.openxmlformats.org/officeDocument/2006/relationships/image" Target="../media/image3376.png"/><Relationship Id="rId30" Type="http://schemas.openxmlformats.org/officeDocument/2006/relationships/image" Target="../media/image3384.png"/><Relationship Id="rId35" Type="http://schemas.openxmlformats.org/officeDocument/2006/relationships/customXml" Target="../ink/ink3460.xml"/><Relationship Id="rId56" Type="http://schemas.openxmlformats.org/officeDocument/2006/relationships/image" Target="../media/image3397.png"/><Relationship Id="rId77" Type="http://schemas.openxmlformats.org/officeDocument/2006/relationships/customXml" Target="../ink/ink3481.xml"/><Relationship Id="rId100" Type="http://schemas.openxmlformats.org/officeDocument/2006/relationships/image" Target="../media/image3419.png"/><Relationship Id="rId105" Type="http://schemas.openxmlformats.org/officeDocument/2006/relationships/customXml" Target="../ink/ink3495.xml"/><Relationship Id="rId126" Type="http://schemas.openxmlformats.org/officeDocument/2006/relationships/image" Target="../media/image3432.png"/><Relationship Id="rId147" Type="http://schemas.openxmlformats.org/officeDocument/2006/relationships/customXml" Target="../ink/ink3516.xml"/><Relationship Id="rId168" Type="http://schemas.openxmlformats.org/officeDocument/2006/relationships/image" Target="../media/image3453.png"/><Relationship Id="rId8" Type="http://schemas.openxmlformats.org/officeDocument/2006/relationships/image" Target="../media/image3373.png"/><Relationship Id="rId51" Type="http://schemas.openxmlformats.org/officeDocument/2006/relationships/customXml" Target="../ink/ink3468.xml"/><Relationship Id="rId72" Type="http://schemas.openxmlformats.org/officeDocument/2006/relationships/image" Target="../media/image3405.png"/><Relationship Id="rId93" Type="http://schemas.openxmlformats.org/officeDocument/2006/relationships/customXml" Target="../ink/ink3489.xml"/><Relationship Id="rId98" Type="http://schemas.openxmlformats.org/officeDocument/2006/relationships/image" Target="../media/image3418.png"/><Relationship Id="rId121" Type="http://schemas.openxmlformats.org/officeDocument/2006/relationships/customXml" Target="../ink/ink3503.xml"/><Relationship Id="rId142" Type="http://schemas.openxmlformats.org/officeDocument/2006/relationships/image" Target="../media/image3440.png"/><Relationship Id="rId163" Type="http://schemas.openxmlformats.org/officeDocument/2006/relationships/customXml" Target="../ink/ink3524.xml"/><Relationship Id="rId3" Type="http://schemas.openxmlformats.org/officeDocument/2006/relationships/customXml" Target="../ink/ink3444.xml"/><Relationship Id="rId25" Type="http://schemas.openxmlformats.org/officeDocument/2006/relationships/customXml" Target="../ink/ink3455.xml"/><Relationship Id="rId46" Type="http://schemas.openxmlformats.org/officeDocument/2006/relationships/image" Target="../media/image3392.png"/><Relationship Id="rId67" Type="http://schemas.openxmlformats.org/officeDocument/2006/relationships/customXml" Target="../ink/ink3476.xml"/><Relationship Id="rId116" Type="http://schemas.openxmlformats.org/officeDocument/2006/relationships/image" Target="../media/image3427.png"/><Relationship Id="rId137" Type="http://schemas.openxmlformats.org/officeDocument/2006/relationships/customXml" Target="../ink/ink3511.xml"/><Relationship Id="rId158" Type="http://schemas.openxmlformats.org/officeDocument/2006/relationships/image" Target="../media/image3448.png"/><Relationship Id="rId20" Type="http://schemas.openxmlformats.org/officeDocument/2006/relationships/image" Target="../media/image3379.png"/><Relationship Id="rId41" Type="http://schemas.openxmlformats.org/officeDocument/2006/relationships/customXml" Target="../ink/ink3463.xml"/><Relationship Id="rId62" Type="http://schemas.openxmlformats.org/officeDocument/2006/relationships/image" Target="../media/image3400.png"/><Relationship Id="rId83" Type="http://schemas.openxmlformats.org/officeDocument/2006/relationships/customXml" Target="../ink/ink3484.xml"/><Relationship Id="rId88" Type="http://schemas.openxmlformats.org/officeDocument/2006/relationships/image" Target="../media/image3413.png"/><Relationship Id="rId111" Type="http://schemas.openxmlformats.org/officeDocument/2006/relationships/customXml" Target="../ink/ink3498.xml"/><Relationship Id="rId132" Type="http://schemas.openxmlformats.org/officeDocument/2006/relationships/image" Target="../media/image3435.png"/><Relationship Id="rId153" Type="http://schemas.openxmlformats.org/officeDocument/2006/relationships/customXml" Target="../ink/ink3519.xml"/><Relationship Id="rId174" Type="http://schemas.openxmlformats.org/officeDocument/2006/relationships/image" Target="../media/image3456.png"/><Relationship Id="rId15" Type="http://schemas.openxmlformats.org/officeDocument/2006/relationships/customXml" Target="../ink/ink3450.xml"/><Relationship Id="rId36" Type="http://schemas.openxmlformats.org/officeDocument/2006/relationships/image" Target="../media/image3387.png"/><Relationship Id="rId57" Type="http://schemas.openxmlformats.org/officeDocument/2006/relationships/customXml" Target="../ink/ink3471.xml"/><Relationship Id="rId106" Type="http://schemas.openxmlformats.org/officeDocument/2006/relationships/image" Target="../media/image3422.png"/><Relationship Id="rId127" Type="http://schemas.openxmlformats.org/officeDocument/2006/relationships/customXml" Target="../ink/ink3506.xml"/><Relationship Id="rId10" Type="http://schemas.openxmlformats.org/officeDocument/2006/relationships/image" Target="../media/image3374.png"/><Relationship Id="rId31" Type="http://schemas.openxmlformats.org/officeDocument/2006/relationships/customXml" Target="../ink/ink3458.xml"/><Relationship Id="rId52" Type="http://schemas.openxmlformats.org/officeDocument/2006/relationships/image" Target="../media/image3395.png"/><Relationship Id="rId73" Type="http://schemas.openxmlformats.org/officeDocument/2006/relationships/customXml" Target="../ink/ink3479.xml"/><Relationship Id="rId78" Type="http://schemas.openxmlformats.org/officeDocument/2006/relationships/image" Target="../media/image3408.png"/><Relationship Id="rId94" Type="http://schemas.openxmlformats.org/officeDocument/2006/relationships/image" Target="../media/image3416.png"/><Relationship Id="rId99" Type="http://schemas.openxmlformats.org/officeDocument/2006/relationships/customXml" Target="../ink/ink3492.xml"/><Relationship Id="rId101" Type="http://schemas.openxmlformats.org/officeDocument/2006/relationships/customXml" Target="../ink/ink3493.xml"/><Relationship Id="rId122" Type="http://schemas.openxmlformats.org/officeDocument/2006/relationships/image" Target="../media/image3430.png"/><Relationship Id="rId143" Type="http://schemas.openxmlformats.org/officeDocument/2006/relationships/customXml" Target="../ink/ink3514.xml"/><Relationship Id="rId148" Type="http://schemas.openxmlformats.org/officeDocument/2006/relationships/image" Target="../media/image3443.png"/><Relationship Id="rId164" Type="http://schemas.openxmlformats.org/officeDocument/2006/relationships/image" Target="../media/image3451.png"/><Relationship Id="rId169" Type="http://schemas.openxmlformats.org/officeDocument/2006/relationships/customXml" Target="../ink/ink3527.xml"/><Relationship Id="rId4" Type="http://schemas.openxmlformats.org/officeDocument/2006/relationships/image" Target="../media/image3371.png"/><Relationship Id="rId9" Type="http://schemas.openxmlformats.org/officeDocument/2006/relationships/customXml" Target="../ink/ink3447.xml"/><Relationship Id="rId26" Type="http://schemas.openxmlformats.org/officeDocument/2006/relationships/image" Target="../media/image3382.png"/><Relationship Id="rId47" Type="http://schemas.openxmlformats.org/officeDocument/2006/relationships/customXml" Target="../ink/ink3466.xml"/><Relationship Id="rId68" Type="http://schemas.openxmlformats.org/officeDocument/2006/relationships/image" Target="../media/image3403.png"/><Relationship Id="rId89" Type="http://schemas.openxmlformats.org/officeDocument/2006/relationships/customXml" Target="../ink/ink3487.xml"/><Relationship Id="rId112" Type="http://schemas.openxmlformats.org/officeDocument/2006/relationships/image" Target="../media/image3425.png"/><Relationship Id="rId133" Type="http://schemas.openxmlformats.org/officeDocument/2006/relationships/customXml" Target="../ink/ink3509.xml"/><Relationship Id="rId154" Type="http://schemas.openxmlformats.org/officeDocument/2006/relationships/image" Target="../media/image3446.png"/><Relationship Id="rId16" Type="http://schemas.openxmlformats.org/officeDocument/2006/relationships/image" Target="../media/image3377.png"/><Relationship Id="rId37" Type="http://schemas.openxmlformats.org/officeDocument/2006/relationships/customXml" Target="../ink/ink3461.xml"/><Relationship Id="rId58" Type="http://schemas.openxmlformats.org/officeDocument/2006/relationships/image" Target="../media/image3398.png"/><Relationship Id="rId79" Type="http://schemas.openxmlformats.org/officeDocument/2006/relationships/customXml" Target="../ink/ink3482.xml"/><Relationship Id="rId102" Type="http://schemas.openxmlformats.org/officeDocument/2006/relationships/image" Target="../media/image3420.png"/><Relationship Id="rId123" Type="http://schemas.openxmlformats.org/officeDocument/2006/relationships/customXml" Target="../ink/ink3504.xml"/><Relationship Id="rId144" Type="http://schemas.openxmlformats.org/officeDocument/2006/relationships/image" Target="../media/image3441.png"/><Relationship Id="rId90" Type="http://schemas.openxmlformats.org/officeDocument/2006/relationships/image" Target="../media/image3414.png"/><Relationship Id="rId165" Type="http://schemas.openxmlformats.org/officeDocument/2006/relationships/customXml" Target="../ink/ink3525.xml"/><Relationship Id="rId27" Type="http://schemas.openxmlformats.org/officeDocument/2006/relationships/customXml" Target="../ink/ink3456.xml"/><Relationship Id="rId48" Type="http://schemas.openxmlformats.org/officeDocument/2006/relationships/image" Target="../media/image3393.png"/><Relationship Id="rId69" Type="http://schemas.openxmlformats.org/officeDocument/2006/relationships/customXml" Target="../ink/ink3477.xml"/><Relationship Id="rId113" Type="http://schemas.openxmlformats.org/officeDocument/2006/relationships/customXml" Target="../ink/ink3499.xml"/><Relationship Id="rId134" Type="http://schemas.openxmlformats.org/officeDocument/2006/relationships/image" Target="../media/image3436.png"/><Relationship Id="rId80" Type="http://schemas.openxmlformats.org/officeDocument/2006/relationships/image" Target="../media/image3409.png"/><Relationship Id="rId155" Type="http://schemas.openxmlformats.org/officeDocument/2006/relationships/customXml" Target="../ink/ink3520.xml"/><Relationship Id="rId17" Type="http://schemas.openxmlformats.org/officeDocument/2006/relationships/customXml" Target="../ink/ink3451.xml"/><Relationship Id="rId38" Type="http://schemas.openxmlformats.org/officeDocument/2006/relationships/image" Target="../media/image3388.png"/><Relationship Id="rId59" Type="http://schemas.openxmlformats.org/officeDocument/2006/relationships/customXml" Target="../ink/ink3472.xml"/><Relationship Id="rId103" Type="http://schemas.openxmlformats.org/officeDocument/2006/relationships/customXml" Target="../ink/ink3494.xml"/><Relationship Id="rId124" Type="http://schemas.openxmlformats.org/officeDocument/2006/relationships/image" Target="../media/image3431.png"/><Relationship Id="rId70" Type="http://schemas.openxmlformats.org/officeDocument/2006/relationships/image" Target="../media/image3404.png"/><Relationship Id="rId91" Type="http://schemas.openxmlformats.org/officeDocument/2006/relationships/customXml" Target="../ink/ink3488.xml"/><Relationship Id="rId145" Type="http://schemas.openxmlformats.org/officeDocument/2006/relationships/customXml" Target="../ink/ink3515.xml"/><Relationship Id="rId166" Type="http://schemas.openxmlformats.org/officeDocument/2006/relationships/image" Target="../media/image3452.png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87.xml"/><Relationship Id="rId21" Type="http://schemas.openxmlformats.org/officeDocument/2006/relationships/customXml" Target="../ink/ink3539.xml"/><Relationship Id="rId324" Type="http://schemas.openxmlformats.org/officeDocument/2006/relationships/image" Target="../media/image3531.png"/><Relationship Id="rId531" Type="http://schemas.openxmlformats.org/officeDocument/2006/relationships/customXml" Target="../ink/ink3794.xml"/><Relationship Id="rId170" Type="http://schemas.openxmlformats.org/officeDocument/2006/relationships/image" Target="../media/image3454.png"/><Relationship Id="rId268" Type="http://schemas.openxmlformats.org/officeDocument/2006/relationships/image" Target="../media/image3503.png"/><Relationship Id="rId475" Type="http://schemas.openxmlformats.org/officeDocument/2006/relationships/customXml" Target="../ink/ink3766.xml"/><Relationship Id="rId32" Type="http://schemas.openxmlformats.org/officeDocument/2006/relationships/image" Target="../media/image3385.png"/><Relationship Id="rId128" Type="http://schemas.openxmlformats.org/officeDocument/2006/relationships/image" Target="../media/image3433.png"/><Relationship Id="rId335" Type="http://schemas.openxmlformats.org/officeDocument/2006/relationships/customXml" Target="../ink/ink3696.xml"/><Relationship Id="rId542" Type="http://schemas.openxmlformats.org/officeDocument/2006/relationships/image" Target="../media/image3639.png"/><Relationship Id="rId181" Type="http://schemas.openxmlformats.org/officeDocument/2006/relationships/customXml" Target="../ink/ink3619.xml"/><Relationship Id="rId402" Type="http://schemas.openxmlformats.org/officeDocument/2006/relationships/image" Target="../media/image3570.png"/><Relationship Id="rId279" Type="http://schemas.openxmlformats.org/officeDocument/2006/relationships/customXml" Target="../ink/ink3668.xml"/><Relationship Id="rId486" Type="http://schemas.openxmlformats.org/officeDocument/2006/relationships/image" Target="../media/image3611.png"/><Relationship Id="rId43" Type="http://schemas.openxmlformats.org/officeDocument/2006/relationships/customXml" Target="../ink/ink3550.xml"/><Relationship Id="rId139" Type="http://schemas.openxmlformats.org/officeDocument/2006/relationships/customXml" Target="../ink/ink3598.xml"/><Relationship Id="rId346" Type="http://schemas.openxmlformats.org/officeDocument/2006/relationships/image" Target="../media/image3542.png"/><Relationship Id="rId192" Type="http://schemas.openxmlformats.org/officeDocument/2006/relationships/image" Target="../media/image3465.png"/><Relationship Id="rId206" Type="http://schemas.openxmlformats.org/officeDocument/2006/relationships/image" Target="../media/image3472.png"/><Relationship Id="rId413" Type="http://schemas.openxmlformats.org/officeDocument/2006/relationships/customXml" Target="../ink/ink3735.xml"/><Relationship Id="rId497" Type="http://schemas.openxmlformats.org/officeDocument/2006/relationships/customXml" Target="../ink/ink3777.xml"/><Relationship Id="rId12" Type="http://schemas.openxmlformats.org/officeDocument/2006/relationships/image" Target="../media/image3375.png"/><Relationship Id="rId108" Type="http://schemas.openxmlformats.org/officeDocument/2006/relationships/image" Target="../media/image3423.png"/><Relationship Id="rId315" Type="http://schemas.openxmlformats.org/officeDocument/2006/relationships/customXml" Target="../ink/ink3686.xml"/><Relationship Id="rId357" Type="http://schemas.openxmlformats.org/officeDocument/2006/relationships/customXml" Target="../ink/ink3707.xml"/><Relationship Id="rId522" Type="http://schemas.openxmlformats.org/officeDocument/2006/relationships/image" Target="../media/image3629.png"/><Relationship Id="rId54" Type="http://schemas.openxmlformats.org/officeDocument/2006/relationships/image" Target="../media/image3396.png"/><Relationship Id="rId96" Type="http://schemas.openxmlformats.org/officeDocument/2006/relationships/image" Target="../media/image3417.png"/><Relationship Id="rId161" Type="http://schemas.openxmlformats.org/officeDocument/2006/relationships/customXml" Target="../ink/ink3609.xml"/><Relationship Id="rId217" Type="http://schemas.openxmlformats.org/officeDocument/2006/relationships/customXml" Target="../ink/ink3637.xml"/><Relationship Id="rId399" Type="http://schemas.openxmlformats.org/officeDocument/2006/relationships/customXml" Target="../ink/ink3728.xml"/><Relationship Id="rId259" Type="http://schemas.openxmlformats.org/officeDocument/2006/relationships/customXml" Target="../ink/ink3658.xml"/><Relationship Id="rId424" Type="http://schemas.openxmlformats.org/officeDocument/2006/relationships/image" Target="../media/image3024.png"/><Relationship Id="rId466" Type="http://schemas.openxmlformats.org/officeDocument/2006/relationships/image" Target="../media/image3601.png"/><Relationship Id="rId23" Type="http://schemas.openxmlformats.org/officeDocument/2006/relationships/customXml" Target="../ink/ink3540.xml"/><Relationship Id="rId119" Type="http://schemas.openxmlformats.org/officeDocument/2006/relationships/customXml" Target="../ink/ink3588.xml"/><Relationship Id="rId270" Type="http://schemas.openxmlformats.org/officeDocument/2006/relationships/image" Target="../media/image3504.png"/><Relationship Id="rId326" Type="http://schemas.openxmlformats.org/officeDocument/2006/relationships/image" Target="../media/image3532.png"/><Relationship Id="rId533" Type="http://schemas.openxmlformats.org/officeDocument/2006/relationships/customXml" Target="../ink/ink3795.xml"/><Relationship Id="rId65" Type="http://schemas.openxmlformats.org/officeDocument/2006/relationships/customXml" Target="../ink/ink3561.xml"/><Relationship Id="rId130" Type="http://schemas.openxmlformats.org/officeDocument/2006/relationships/image" Target="../media/image3434.png"/><Relationship Id="rId368" Type="http://schemas.openxmlformats.org/officeDocument/2006/relationships/image" Target="../media/image3553.png"/><Relationship Id="rId172" Type="http://schemas.openxmlformats.org/officeDocument/2006/relationships/image" Target="../media/image3455.png"/><Relationship Id="rId228" Type="http://schemas.openxmlformats.org/officeDocument/2006/relationships/image" Target="../media/image3483.png"/><Relationship Id="rId435" Type="http://schemas.openxmlformats.org/officeDocument/2006/relationships/customXml" Target="../ink/ink3746.xml"/><Relationship Id="rId477" Type="http://schemas.openxmlformats.org/officeDocument/2006/relationships/customXml" Target="../ink/ink3767.xml"/><Relationship Id="rId281" Type="http://schemas.openxmlformats.org/officeDocument/2006/relationships/customXml" Target="../ink/ink3669.xml"/><Relationship Id="rId337" Type="http://schemas.openxmlformats.org/officeDocument/2006/relationships/customXml" Target="../ink/ink3697.xml"/><Relationship Id="rId502" Type="http://schemas.openxmlformats.org/officeDocument/2006/relationships/image" Target="../media/image3619.png"/><Relationship Id="rId34" Type="http://schemas.openxmlformats.org/officeDocument/2006/relationships/image" Target="../media/image3386.png"/><Relationship Id="rId76" Type="http://schemas.openxmlformats.org/officeDocument/2006/relationships/image" Target="../media/image3407.png"/><Relationship Id="rId141" Type="http://schemas.openxmlformats.org/officeDocument/2006/relationships/customXml" Target="../ink/ink3599.xml"/><Relationship Id="rId379" Type="http://schemas.openxmlformats.org/officeDocument/2006/relationships/customXml" Target="../ink/ink3718.xml"/><Relationship Id="rId544" Type="http://schemas.openxmlformats.org/officeDocument/2006/relationships/image" Target="../media/image3640.png"/><Relationship Id="rId7" Type="http://schemas.openxmlformats.org/officeDocument/2006/relationships/customXml" Target="../ink/ink3532.xml"/><Relationship Id="rId183" Type="http://schemas.openxmlformats.org/officeDocument/2006/relationships/customXml" Target="../ink/ink3620.xml"/><Relationship Id="rId239" Type="http://schemas.openxmlformats.org/officeDocument/2006/relationships/customXml" Target="../ink/ink3648.xml"/><Relationship Id="rId390" Type="http://schemas.openxmlformats.org/officeDocument/2006/relationships/image" Target="../media/image3564.png"/><Relationship Id="rId404" Type="http://schemas.openxmlformats.org/officeDocument/2006/relationships/image" Target="../media/image3571.png"/><Relationship Id="rId446" Type="http://schemas.openxmlformats.org/officeDocument/2006/relationships/image" Target="../media/image3591.png"/><Relationship Id="rId250" Type="http://schemas.openxmlformats.org/officeDocument/2006/relationships/image" Target="../media/image3494.png"/><Relationship Id="rId292" Type="http://schemas.openxmlformats.org/officeDocument/2006/relationships/image" Target="../media/image3515.png"/><Relationship Id="rId306" Type="http://schemas.openxmlformats.org/officeDocument/2006/relationships/image" Target="../media/image3522.png"/><Relationship Id="rId488" Type="http://schemas.openxmlformats.org/officeDocument/2006/relationships/image" Target="../media/image3612.png"/><Relationship Id="rId45" Type="http://schemas.openxmlformats.org/officeDocument/2006/relationships/customXml" Target="../ink/ink3551.xml"/><Relationship Id="rId87" Type="http://schemas.openxmlformats.org/officeDocument/2006/relationships/customXml" Target="../ink/ink3572.xml"/><Relationship Id="rId110" Type="http://schemas.openxmlformats.org/officeDocument/2006/relationships/image" Target="../media/image3424.png"/><Relationship Id="rId348" Type="http://schemas.openxmlformats.org/officeDocument/2006/relationships/image" Target="../media/image3543.png"/><Relationship Id="rId513" Type="http://schemas.openxmlformats.org/officeDocument/2006/relationships/customXml" Target="../ink/ink3785.xml"/><Relationship Id="rId152" Type="http://schemas.openxmlformats.org/officeDocument/2006/relationships/image" Target="../media/image3445.png"/><Relationship Id="rId194" Type="http://schemas.openxmlformats.org/officeDocument/2006/relationships/image" Target="../media/image3466.png"/><Relationship Id="rId208" Type="http://schemas.openxmlformats.org/officeDocument/2006/relationships/image" Target="../media/image3473.png"/><Relationship Id="rId415" Type="http://schemas.openxmlformats.org/officeDocument/2006/relationships/customXml" Target="../ink/ink3736.xml"/><Relationship Id="rId457" Type="http://schemas.openxmlformats.org/officeDocument/2006/relationships/customXml" Target="../ink/ink3757.xml"/><Relationship Id="rId261" Type="http://schemas.openxmlformats.org/officeDocument/2006/relationships/customXml" Target="../ink/ink3659.xml"/><Relationship Id="rId499" Type="http://schemas.openxmlformats.org/officeDocument/2006/relationships/customXml" Target="../ink/ink3778.xml"/><Relationship Id="rId14" Type="http://schemas.openxmlformats.org/officeDocument/2006/relationships/image" Target="../media/image3376.png"/><Relationship Id="rId56" Type="http://schemas.openxmlformats.org/officeDocument/2006/relationships/image" Target="../media/image3397.png"/><Relationship Id="rId317" Type="http://schemas.openxmlformats.org/officeDocument/2006/relationships/customXml" Target="../ink/ink3687.xml"/><Relationship Id="rId359" Type="http://schemas.openxmlformats.org/officeDocument/2006/relationships/customXml" Target="../ink/ink3708.xml"/><Relationship Id="rId524" Type="http://schemas.openxmlformats.org/officeDocument/2006/relationships/image" Target="../media/image3630.png"/><Relationship Id="rId98" Type="http://schemas.openxmlformats.org/officeDocument/2006/relationships/image" Target="../media/image3418.png"/><Relationship Id="rId121" Type="http://schemas.openxmlformats.org/officeDocument/2006/relationships/customXml" Target="../ink/ink3589.xml"/><Relationship Id="rId163" Type="http://schemas.openxmlformats.org/officeDocument/2006/relationships/customXml" Target="../ink/ink3610.xml"/><Relationship Id="rId219" Type="http://schemas.openxmlformats.org/officeDocument/2006/relationships/customXml" Target="../ink/ink3638.xml"/><Relationship Id="rId370" Type="http://schemas.openxmlformats.org/officeDocument/2006/relationships/image" Target="../media/image3554.png"/><Relationship Id="rId426" Type="http://schemas.openxmlformats.org/officeDocument/2006/relationships/image" Target="../media/image3581.png"/><Relationship Id="rId230" Type="http://schemas.openxmlformats.org/officeDocument/2006/relationships/image" Target="../media/image3484.png"/><Relationship Id="rId468" Type="http://schemas.openxmlformats.org/officeDocument/2006/relationships/image" Target="../media/image3602.png"/><Relationship Id="rId25" Type="http://schemas.openxmlformats.org/officeDocument/2006/relationships/customXml" Target="../ink/ink3541.xml"/><Relationship Id="rId67" Type="http://schemas.openxmlformats.org/officeDocument/2006/relationships/customXml" Target="../ink/ink3562.xml"/><Relationship Id="rId272" Type="http://schemas.openxmlformats.org/officeDocument/2006/relationships/image" Target="../media/image3505.png"/><Relationship Id="rId328" Type="http://schemas.openxmlformats.org/officeDocument/2006/relationships/image" Target="../media/image3533.png"/><Relationship Id="rId535" Type="http://schemas.openxmlformats.org/officeDocument/2006/relationships/customXml" Target="../ink/ink3796.xml"/><Relationship Id="rId132" Type="http://schemas.openxmlformats.org/officeDocument/2006/relationships/image" Target="../media/image3435.png"/><Relationship Id="rId174" Type="http://schemas.openxmlformats.org/officeDocument/2006/relationships/image" Target="../media/image3456.png"/><Relationship Id="rId381" Type="http://schemas.openxmlformats.org/officeDocument/2006/relationships/customXml" Target="../ink/ink3719.xml"/><Relationship Id="rId241" Type="http://schemas.openxmlformats.org/officeDocument/2006/relationships/customXml" Target="../ink/ink3649.xml"/><Relationship Id="rId437" Type="http://schemas.openxmlformats.org/officeDocument/2006/relationships/customXml" Target="../ink/ink3747.xml"/><Relationship Id="rId479" Type="http://schemas.openxmlformats.org/officeDocument/2006/relationships/customXml" Target="../ink/ink3768.xml"/><Relationship Id="rId36" Type="http://schemas.openxmlformats.org/officeDocument/2006/relationships/image" Target="../media/image3387.png"/><Relationship Id="rId283" Type="http://schemas.openxmlformats.org/officeDocument/2006/relationships/customXml" Target="../ink/ink3670.xml"/><Relationship Id="rId339" Type="http://schemas.openxmlformats.org/officeDocument/2006/relationships/customXml" Target="../ink/ink3698.xml"/><Relationship Id="rId490" Type="http://schemas.openxmlformats.org/officeDocument/2006/relationships/image" Target="../media/image3613.png"/><Relationship Id="rId504" Type="http://schemas.openxmlformats.org/officeDocument/2006/relationships/image" Target="../media/image3620.png"/><Relationship Id="rId546" Type="http://schemas.openxmlformats.org/officeDocument/2006/relationships/image" Target="../media/image3641.png"/><Relationship Id="rId78" Type="http://schemas.openxmlformats.org/officeDocument/2006/relationships/image" Target="../media/image3408.png"/><Relationship Id="rId101" Type="http://schemas.openxmlformats.org/officeDocument/2006/relationships/customXml" Target="../ink/ink3579.xml"/><Relationship Id="rId143" Type="http://schemas.openxmlformats.org/officeDocument/2006/relationships/customXml" Target="../ink/ink3600.xml"/><Relationship Id="rId185" Type="http://schemas.openxmlformats.org/officeDocument/2006/relationships/customXml" Target="../ink/ink3621.xml"/><Relationship Id="rId350" Type="http://schemas.openxmlformats.org/officeDocument/2006/relationships/image" Target="../media/image3544.png"/><Relationship Id="rId406" Type="http://schemas.openxmlformats.org/officeDocument/2006/relationships/image" Target="../media/image3572.png"/><Relationship Id="rId9" Type="http://schemas.openxmlformats.org/officeDocument/2006/relationships/customXml" Target="../ink/ink3533.xml"/><Relationship Id="rId210" Type="http://schemas.openxmlformats.org/officeDocument/2006/relationships/image" Target="../media/image3474.png"/><Relationship Id="rId392" Type="http://schemas.openxmlformats.org/officeDocument/2006/relationships/image" Target="../media/image3565.png"/><Relationship Id="rId448" Type="http://schemas.openxmlformats.org/officeDocument/2006/relationships/image" Target="../media/image3592.png"/><Relationship Id="rId252" Type="http://schemas.openxmlformats.org/officeDocument/2006/relationships/image" Target="../media/image3495.png"/><Relationship Id="rId294" Type="http://schemas.openxmlformats.org/officeDocument/2006/relationships/image" Target="../media/image3516.png"/><Relationship Id="rId308" Type="http://schemas.openxmlformats.org/officeDocument/2006/relationships/image" Target="../media/image3523.png"/><Relationship Id="rId515" Type="http://schemas.openxmlformats.org/officeDocument/2006/relationships/customXml" Target="../ink/ink3786.xml"/><Relationship Id="rId47" Type="http://schemas.openxmlformats.org/officeDocument/2006/relationships/customXml" Target="../ink/ink3552.xml"/><Relationship Id="rId89" Type="http://schemas.openxmlformats.org/officeDocument/2006/relationships/customXml" Target="../ink/ink3573.xml"/><Relationship Id="rId112" Type="http://schemas.openxmlformats.org/officeDocument/2006/relationships/image" Target="../media/image3425.png"/><Relationship Id="rId154" Type="http://schemas.openxmlformats.org/officeDocument/2006/relationships/image" Target="../media/image3446.png"/><Relationship Id="rId361" Type="http://schemas.openxmlformats.org/officeDocument/2006/relationships/customXml" Target="../ink/ink3709.xml"/><Relationship Id="rId196" Type="http://schemas.openxmlformats.org/officeDocument/2006/relationships/image" Target="../media/image3467.png"/><Relationship Id="rId417" Type="http://schemas.openxmlformats.org/officeDocument/2006/relationships/customXml" Target="../ink/ink3737.xml"/><Relationship Id="rId459" Type="http://schemas.openxmlformats.org/officeDocument/2006/relationships/customXml" Target="../ink/ink3758.xml"/><Relationship Id="rId16" Type="http://schemas.openxmlformats.org/officeDocument/2006/relationships/image" Target="../media/image3377.png"/><Relationship Id="rId221" Type="http://schemas.openxmlformats.org/officeDocument/2006/relationships/customXml" Target="../ink/ink3639.xml"/><Relationship Id="rId263" Type="http://schemas.openxmlformats.org/officeDocument/2006/relationships/customXml" Target="../ink/ink3660.xml"/><Relationship Id="rId319" Type="http://schemas.openxmlformats.org/officeDocument/2006/relationships/customXml" Target="../ink/ink3688.xml"/><Relationship Id="rId470" Type="http://schemas.openxmlformats.org/officeDocument/2006/relationships/image" Target="../media/image3603.png"/><Relationship Id="rId526" Type="http://schemas.openxmlformats.org/officeDocument/2006/relationships/image" Target="../media/image3631.png"/><Relationship Id="rId58" Type="http://schemas.openxmlformats.org/officeDocument/2006/relationships/image" Target="../media/image3398.png"/><Relationship Id="rId123" Type="http://schemas.openxmlformats.org/officeDocument/2006/relationships/customXml" Target="../ink/ink3590.xml"/><Relationship Id="rId330" Type="http://schemas.openxmlformats.org/officeDocument/2006/relationships/image" Target="../media/image3534.png"/><Relationship Id="rId165" Type="http://schemas.openxmlformats.org/officeDocument/2006/relationships/customXml" Target="../ink/ink3611.xml"/><Relationship Id="rId372" Type="http://schemas.openxmlformats.org/officeDocument/2006/relationships/image" Target="../media/image3555.png"/><Relationship Id="rId428" Type="http://schemas.openxmlformats.org/officeDocument/2006/relationships/image" Target="../media/image3582.png"/><Relationship Id="rId232" Type="http://schemas.openxmlformats.org/officeDocument/2006/relationships/image" Target="../media/image3485.png"/><Relationship Id="rId274" Type="http://schemas.openxmlformats.org/officeDocument/2006/relationships/image" Target="../media/image3506.png"/><Relationship Id="rId481" Type="http://schemas.openxmlformats.org/officeDocument/2006/relationships/customXml" Target="../ink/ink3769.xml"/><Relationship Id="rId27" Type="http://schemas.openxmlformats.org/officeDocument/2006/relationships/customXml" Target="../ink/ink3542.xml"/><Relationship Id="rId69" Type="http://schemas.openxmlformats.org/officeDocument/2006/relationships/customXml" Target="../ink/ink3563.xml"/><Relationship Id="rId134" Type="http://schemas.openxmlformats.org/officeDocument/2006/relationships/image" Target="../media/image3436.png"/><Relationship Id="rId537" Type="http://schemas.openxmlformats.org/officeDocument/2006/relationships/customXml" Target="../ink/ink3797.xml"/><Relationship Id="rId80" Type="http://schemas.openxmlformats.org/officeDocument/2006/relationships/image" Target="../media/image3409.png"/><Relationship Id="rId176" Type="http://schemas.openxmlformats.org/officeDocument/2006/relationships/image" Target="../media/image3457.png"/><Relationship Id="rId341" Type="http://schemas.openxmlformats.org/officeDocument/2006/relationships/customXml" Target="../ink/ink3699.xml"/><Relationship Id="rId383" Type="http://schemas.openxmlformats.org/officeDocument/2006/relationships/customXml" Target="../ink/ink3720.xml"/><Relationship Id="rId439" Type="http://schemas.openxmlformats.org/officeDocument/2006/relationships/customXml" Target="../ink/ink3748.xml"/><Relationship Id="rId201" Type="http://schemas.openxmlformats.org/officeDocument/2006/relationships/customXml" Target="../ink/ink3629.xml"/><Relationship Id="rId243" Type="http://schemas.openxmlformats.org/officeDocument/2006/relationships/customXml" Target="../ink/ink3650.xml"/><Relationship Id="rId285" Type="http://schemas.openxmlformats.org/officeDocument/2006/relationships/customXml" Target="../ink/ink3671.xml"/><Relationship Id="rId450" Type="http://schemas.openxmlformats.org/officeDocument/2006/relationships/image" Target="../media/image3593.png"/><Relationship Id="rId506" Type="http://schemas.openxmlformats.org/officeDocument/2006/relationships/image" Target="../media/image3621.png"/><Relationship Id="rId38" Type="http://schemas.openxmlformats.org/officeDocument/2006/relationships/image" Target="../media/image3388.png"/><Relationship Id="rId103" Type="http://schemas.openxmlformats.org/officeDocument/2006/relationships/customXml" Target="../ink/ink3580.xml"/><Relationship Id="rId310" Type="http://schemas.openxmlformats.org/officeDocument/2006/relationships/image" Target="../media/image3524.png"/><Relationship Id="rId492" Type="http://schemas.openxmlformats.org/officeDocument/2006/relationships/image" Target="../media/image3614.png"/><Relationship Id="rId548" Type="http://schemas.openxmlformats.org/officeDocument/2006/relationships/image" Target="../media/image3642.png"/><Relationship Id="rId91" Type="http://schemas.openxmlformats.org/officeDocument/2006/relationships/customXml" Target="../ink/ink3574.xml"/><Relationship Id="rId145" Type="http://schemas.openxmlformats.org/officeDocument/2006/relationships/customXml" Target="../ink/ink3601.xml"/><Relationship Id="rId187" Type="http://schemas.openxmlformats.org/officeDocument/2006/relationships/customXml" Target="../ink/ink3622.xml"/><Relationship Id="rId352" Type="http://schemas.openxmlformats.org/officeDocument/2006/relationships/image" Target="../media/image3545.png"/><Relationship Id="rId394" Type="http://schemas.openxmlformats.org/officeDocument/2006/relationships/image" Target="../media/image3566.png"/><Relationship Id="rId408" Type="http://schemas.openxmlformats.org/officeDocument/2006/relationships/image" Target="../media/image3573.png"/><Relationship Id="rId212" Type="http://schemas.openxmlformats.org/officeDocument/2006/relationships/image" Target="../media/image3475.png"/><Relationship Id="rId254" Type="http://schemas.openxmlformats.org/officeDocument/2006/relationships/image" Target="../media/image3496.png"/><Relationship Id="rId49" Type="http://schemas.openxmlformats.org/officeDocument/2006/relationships/customXml" Target="../ink/ink3553.xml"/><Relationship Id="rId114" Type="http://schemas.openxmlformats.org/officeDocument/2006/relationships/image" Target="../media/image3426.png"/><Relationship Id="rId296" Type="http://schemas.openxmlformats.org/officeDocument/2006/relationships/image" Target="../media/image3517.png"/><Relationship Id="rId461" Type="http://schemas.openxmlformats.org/officeDocument/2006/relationships/customXml" Target="../ink/ink3759.xml"/><Relationship Id="rId517" Type="http://schemas.openxmlformats.org/officeDocument/2006/relationships/customXml" Target="../ink/ink3787.xml"/><Relationship Id="rId60" Type="http://schemas.openxmlformats.org/officeDocument/2006/relationships/image" Target="../media/image3399.png"/><Relationship Id="rId156" Type="http://schemas.openxmlformats.org/officeDocument/2006/relationships/image" Target="../media/image3447.png"/><Relationship Id="rId198" Type="http://schemas.openxmlformats.org/officeDocument/2006/relationships/image" Target="../media/image3468.png"/><Relationship Id="rId321" Type="http://schemas.openxmlformats.org/officeDocument/2006/relationships/customXml" Target="../ink/ink3689.xml"/><Relationship Id="rId363" Type="http://schemas.openxmlformats.org/officeDocument/2006/relationships/customXml" Target="../ink/ink3710.xml"/><Relationship Id="rId419" Type="http://schemas.openxmlformats.org/officeDocument/2006/relationships/customXml" Target="../ink/ink3738.xml"/><Relationship Id="rId223" Type="http://schemas.openxmlformats.org/officeDocument/2006/relationships/customXml" Target="../ink/ink3640.xml"/><Relationship Id="rId430" Type="http://schemas.openxmlformats.org/officeDocument/2006/relationships/image" Target="../media/image3583.png"/><Relationship Id="rId18" Type="http://schemas.openxmlformats.org/officeDocument/2006/relationships/image" Target="../media/image3378.png"/><Relationship Id="rId265" Type="http://schemas.openxmlformats.org/officeDocument/2006/relationships/customXml" Target="../ink/ink3661.xml"/><Relationship Id="rId472" Type="http://schemas.openxmlformats.org/officeDocument/2006/relationships/image" Target="../media/image3604.png"/><Relationship Id="rId528" Type="http://schemas.openxmlformats.org/officeDocument/2006/relationships/image" Target="../media/image3632.png"/><Relationship Id="rId125" Type="http://schemas.openxmlformats.org/officeDocument/2006/relationships/customXml" Target="../ink/ink3591.xml"/><Relationship Id="rId167" Type="http://schemas.openxmlformats.org/officeDocument/2006/relationships/customXml" Target="../ink/ink3612.xml"/><Relationship Id="rId332" Type="http://schemas.openxmlformats.org/officeDocument/2006/relationships/image" Target="../media/image3535.png"/><Relationship Id="rId374" Type="http://schemas.openxmlformats.org/officeDocument/2006/relationships/image" Target="../media/image3556.png"/><Relationship Id="rId71" Type="http://schemas.openxmlformats.org/officeDocument/2006/relationships/customXml" Target="../ink/ink3564.xml"/><Relationship Id="rId234" Type="http://schemas.openxmlformats.org/officeDocument/2006/relationships/image" Target="../media/image3486.png"/><Relationship Id="rId2" Type="http://schemas.openxmlformats.org/officeDocument/2006/relationships/image" Target="../media/image3369.png"/><Relationship Id="rId29" Type="http://schemas.openxmlformats.org/officeDocument/2006/relationships/customXml" Target="../ink/ink3543.xml"/><Relationship Id="rId276" Type="http://schemas.openxmlformats.org/officeDocument/2006/relationships/image" Target="../media/image3507.png"/><Relationship Id="rId441" Type="http://schemas.openxmlformats.org/officeDocument/2006/relationships/customXml" Target="../ink/ink3749.xml"/><Relationship Id="rId483" Type="http://schemas.openxmlformats.org/officeDocument/2006/relationships/customXml" Target="../ink/ink3770.xml"/><Relationship Id="rId539" Type="http://schemas.openxmlformats.org/officeDocument/2006/relationships/customXml" Target="../ink/ink3798.xml"/><Relationship Id="rId40" Type="http://schemas.openxmlformats.org/officeDocument/2006/relationships/image" Target="../media/image3389.png"/><Relationship Id="rId136" Type="http://schemas.openxmlformats.org/officeDocument/2006/relationships/image" Target="../media/image3437.png"/><Relationship Id="rId178" Type="http://schemas.openxmlformats.org/officeDocument/2006/relationships/image" Target="../media/image3458.png"/><Relationship Id="rId301" Type="http://schemas.openxmlformats.org/officeDocument/2006/relationships/customXml" Target="../ink/ink3679.xml"/><Relationship Id="rId343" Type="http://schemas.openxmlformats.org/officeDocument/2006/relationships/customXml" Target="../ink/ink3700.xml"/><Relationship Id="rId550" Type="http://schemas.openxmlformats.org/officeDocument/2006/relationships/image" Target="../media/image3643.png"/><Relationship Id="rId82" Type="http://schemas.openxmlformats.org/officeDocument/2006/relationships/image" Target="../media/image3410.png"/><Relationship Id="rId203" Type="http://schemas.openxmlformats.org/officeDocument/2006/relationships/customXml" Target="../ink/ink3630.xml"/><Relationship Id="rId385" Type="http://schemas.openxmlformats.org/officeDocument/2006/relationships/customXml" Target="../ink/ink3721.xml"/><Relationship Id="rId245" Type="http://schemas.openxmlformats.org/officeDocument/2006/relationships/customXml" Target="../ink/ink3651.xml"/><Relationship Id="rId287" Type="http://schemas.openxmlformats.org/officeDocument/2006/relationships/customXml" Target="../ink/ink3672.xml"/><Relationship Id="rId410" Type="http://schemas.openxmlformats.org/officeDocument/2006/relationships/image" Target="../media/image3574.png"/><Relationship Id="rId452" Type="http://schemas.openxmlformats.org/officeDocument/2006/relationships/image" Target="../media/image3594.png"/><Relationship Id="rId494" Type="http://schemas.openxmlformats.org/officeDocument/2006/relationships/image" Target="../media/image3615.png"/><Relationship Id="rId508" Type="http://schemas.openxmlformats.org/officeDocument/2006/relationships/image" Target="../media/image3622.png"/><Relationship Id="rId105" Type="http://schemas.openxmlformats.org/officeDocument/2006/relationships/customXml" Target="../ink/ink3581.xml"/><Relationship Id="rId147" Type="http://schemas.openxmlformats.org/officeDocument/2006/relationships/customXml" Target="../ink/ink3602.xml"/><Relationship Id="rId312" Type="http://schemas.openxmlformats.org/officeDocument/2006/relationships/image" Target="../media/image3525.png"/><Relationship Id="rId354" Type="http://schemas.openxmlformats.org/officeDocument/2006/relationships/image" Target="../media/image3546.png"/><Relationship Id="rId51" Type="http://schemas.openxmlformats.org/officeDocument/2006/relationships/customXml" Target="../ink/ink3554.xml"/><Relationship Id="rId93" Type="http://schemas.openxmlformats.org/officeDocument/2006/relationships/customXml" Target="../ink/ink3575.xml"/><Relationship Id="rId189" Type="http://schemas.openxmlformats.org/officeDocument/2006/relationships/customXml" Target="../ink/ink3623.xml"/><Relationship Id="rId396" Type="http://schemas.openxmlformats.org/officeDocument/2006/relationships/image" Target="../media/image3567.png"/><Relationship Id="rId214" Type="http://schemas.openxmlformats.org/officeDocument/2006/relationships/image" Target="../media/image3476.png"/><Relationship Id="rId256" Type="http://schemas.openxmlformats.org/officeDocument/2006/relationships/image" Target="../media/image3497.png"/><Relationship Id="rId298" Type="http://schemas.openxmlformats.org/officeDocument/2006/relationships/image" Target="../media/image3518.png"/><Relationship Id="rId421" Type="http://schemas.openxmlformats.org/officeDocument/2006/relationships/customXml" Target="../ink/ink3739.xml"/><Relationship Id="rId463" Type="http://schemas.openxmlformats.org/officeDocument/2006/relationships/customXml" Target="../ink/ink3760.xml"/><Relationship Id="rId519" Type="http://schemas.openxmlformats.org/officeDocument/2006/relationships/customXml" Target="../ink/ink3788.xml"/><Relationship Id="rId116" Type="http://schemas.openxmlformats.org/officeDocument/2006/relationships/image" Target="../media/image3427.png"/><Relationship Id="rId158" Type="http://schemas.openxmlformats.org/officeDocument/2006/relationships/image" Target="../media/image3448.png"/><Relationship Id="rId323" Type="http://schemas.openxmlformats.org/officeDocument/2006/relationships/customXml" Target="../ink/ink3690.xml"/><Relationship Id="rId530" Type="http://schemas.openxmlformats.org/officeDocument/2006/relationships/image" Target="../media/image3633.png"/><Relationship Id="rId20" Type="http://schemas.openxmlformats.org/officeDocument/2006/relationships/image" Target="../media/image3379.png"/><Relationship Id="rId62" Type="http://schemas.openxmlformats.org/officeDocument/2006/relationships/image" Target="../media/image3400.png"/><Relationship Id="rId365" Type="http://schemas.openxmlformats.org/officeDocument/2006/relationships/customXml" Target="../ink/ink3711.xml"/><Relationship Id="rId225" Type="http://schemas.openxmlformats.org/officeDocument/2006/relationships/customXml" Target="../ink/ink3641.xml"/><Relationship Id="rId267" Type="http://schemas.openxmlformats.org/officeDocument/2006/relationships/customXml" Target="../ink/ink3662.xml"/><Relationship Id="rId432" Type="http://schemas.openxmlformats.org/officeDocument/2006/relationships/image" Target="../media/image3584.png"/><Relationship Id="rId474" Type="http://schemas.openxmlformats.org/officeDocument/2006/relationships/image" Target="../media/image3605.png"/><Relationship Id="rId127" Type="http://schemas.openxmlformats.org/officeDocument/2006/relationships/customXml" Target="../ink/ink3592.xml"/><Relationship Id="rId31" Type="http://schemas.openxmlformats.org/officeDocument/2006/relationships/customXml" Target="../ink/ink3544.xml"/><Relationship Id="rId73" Type="http://schemas.openxmlformats.org/officeDocument/2006/relationships/customXml" Target="../ink/ink3565.xml"/><Relationship Id="rId169" Type="http://schemas.openxmlformats.org/officeDocument/2006/relationships/customXml" Target="../ink/ink3613.xml"/><Relationship Id="rId334" Type="http://schemas.openxmlformats.org/officeDocument/2006/relationships/image" Target="../media/image3536.png"/><Relationship Id="rId376" Type="http://schemas.openxmlformats.org/officeDocument/2006/relationships/image" Target="../media/image3557.png"/><Relationship Id="rId541" Type="http://schemas.openxmlformats.org/officeDocument/2006/relationships/customXml" Target="../ink/ink3799.xml"/><Relationship Id="rId4" Type="http://schemas.openxmlformats.org/officeDocument/2006/relationships/image" Target="../media/image3371.png"/><Relationship Id="rId180" Type="http://schemas.openxmlformats.org/officeDocument/2006/relationships/image" Target="../media/image3459.png"/><Relationship Id="rId236" Type="http://schemas.openxmlformats.org/officeDocument/2006/relationships/image" Target="../media/image3487.png"/><Relationship Id="rId278" Type="http://schemas.openxmlformats.org/officeDocument/2006/relationships/image" Target="../media/image3508.png"/><Relationship Id="rId401" Type="http://schemas.openxmlformats.org/officeDocument/2006/relationships/customXml" Target="../ink/ink3729.xml"/><Relationship Id="rId443" Type="http://schemas.openxmlformats.org/officeDocument/2006/relationships/customXml" Target="../ink/ink3750.xml"/><Relationship Id="rId303" Type="http://schemas.openxmlformats.org/officeDocument/2006/relationships/customXml" Target="../ink/ink3680.xml"/><Relationship Id="rId485" Type="http://schemas.openxmlformats.org/officeDocument/2006/relationships/customXml" Target="../ink/ink3771.xml"/><Relationship Id="rId42" Type="http://schemas.openxmlformats.org/officeDocument/2006/relationships/image" Target="../media/image3390.png"/><Relationship Id="rId84" Type="http://schemas.openxmlformats.org/officeDocument/2006/relationships/image" Target="../media/image3411.png"/><Relationship Id="rId138" Type="http://schemas.openxmlformats.org/officeDocument/2006/relationships/image" Target="../media/image3438.png"/><Relationship Id="rId345" Type="http://schemas.openxmlformats.org/officeDocument/2006/relationships/customXml" Target="../ink/ink3701.xml"/><Relationship Id="rId387" Type="http://schemas.openxmlformats.org/officeDocument/2006/relationships/customXml" Target="../ink/ink3722.xml"/><Relationship Id="rId510" Type="http://schemas.openxmlformats.org/officeDocument/2006/relationships/image" Target="../media/image3623.png"/><Relationship Id="rId552" Type="http://schemas.openxmlformats.org/officeDocument/2006/relationships/image" Target="../media/image3644.png"/><Relationship Id="rId191" Type="http://schemas.openxmlformats.org/officeDocument/2006/relationships/customXml" Target="../ink/ink3624.xml"/><Relationship Id="rId205" Type="http://schemas.openxmlformats.org/officeDocument/2006/relationships/customXml" Target="../ink/ink3631.xml"/><Relationship Id="rId247" Type="http://schemas.openxmlformats.org/officeDocument/2006/relationships/customXml" Target="../ink/ink3652.xml"/><Relationship Id="rId412" Type="http://schemas.openxmlformats.org/officeDocument/2006/relationships/image" Target="../media/image3575.png"/><Relationship Id="rId107" Type="http://schemas.openxmlformats.org/officeDocument/2006/relationships/customXml" Target="../ink/ink3582.xml"/><Relationship Id="rId289" Type="http://schemas.openxmlformats.org/officeDocument/2006/relationships/customXml" Target="../ink/ink3673.xml"/><Relationship Id="rId454" Type="http://schemas.openxmlformats.org/officeDocument/2006/relationships/image" Target="../media/image3595.png"/><Relationship Id="rId496" Type="http://schemas.openxmlformats.org/officeDocument/2006/relationships/image" Target="../media/image3616.png"/><Relationship Id="rId11" Type="http://schemas.openxmlformats.org/officeDocument/2006/relationships/customXml" Target="../ink/ink3534.xml"/><Relationship Id="rId53" Type="http://schemas.openxmlformats.org/officeDocument/2006/relationships/customXml" Target="../ink/ink3555.xml"/><Relationship Id="rId149" Type="http://schemas.openxmlformats.org/officeDocument/2006/relationships/customXml" Target="../ink/ink3603.xml"/><Relationship Id="rId314" Type="http://schemas.openxmlformats.org/officeDocument/2006/relationships/image" Target="../media/image3526.png"/><Relationship Id="rId356" Type="http://schemas.openxmlformats.org/officeDocument/2006/relationships/image" Target="../media/image3547.png"/><Relationship Id="rId398" Type="http://schemas.openxmlformats.org/officeDocument/2006/relationships/image" Target="../media/image3568.png"/><Relationship Id="rId521" Type="http://schemas.openxmlformats.org/officeDocument/2006/relationships/customXml" Target="../ink/ink3789.xml"/><Relationship Id="rId95" Type="http://schemas.openxmlformats.org/officeDocument/2006/relationships/customXml" Target="../ink/ink3576.xml"/><Relationship Id="rId160" Type="http://schemas.openxmlformats.org/officeDocument/2006/relationships/image" Target="../media/image3449.png"/><Relationship Id="rId216" Type="http://schemas.openxmlformats.org/officeDocument/2006/relationships/image" Target="../media/image3477.png"/><Relationship Id="rId423" Type="http://schemas.openxmlformats.org/officeDocument/2006/relationships/customXml" Target="../ink/ink3740.xml"/><Relationship Id="rId258" Type="http://schemas.openxmlformats.org/officeDocument/2006/relationships/image" Target="../media/image3498.png"/><Relationship Id="rId465" Type="http://schemas.openxmlformats.org/officeDocument/2006/relationships/customXml" Target="../ink/ink3761.xml"/><Relationship Id="rId22" Type="http://schemas.openxmlformats.org/officeDocument/2006/relationships/image" Target="../media/image3380.png"/><Relationship Id="rId64" Type="http://schemas.openxmlformats.org/officeDocument/2006/relationships/image" Target="../media/image3401.png"/><Relationship Id="rId118" Type="http://schemas.openxmlformats.org/officeDocument/2006/relationships/image" Target="../media/image3428.png"/><Relationship Id="rId325" Type="http://schemas.openxmlformats.org/officeDocument/2006/relationships/customXml" Target="../ink/ink3691.xml"/><Relationship Id="rId367" Type="http://schemas.openxmlformats.org/officeDocument/2006/relationships/customXml" Target="../ink/ink3712.xml"/><Relationship Id="rId532" Type="http://schemas.openxmlformats.org/officeDocument/2006/relationships/image" Target="../media/image3634.png"/><Relationship Id="rId171" Type="http://schemas.openxmlformats.org/officeDocument/2006/relationships/customXml" Target="../ink/ink3614.xml"/><Relationship Id="rId227" Type="http://schemas.openxmlformats.org/officeDocument/2006/relationships/customXml" Target="../ink/ink3642.xml"/><Relationship Id="rId269" Type="http://schemas.openxmlformats.org/officeDocument/2006/relationships/customXml" Target="../ink/ink3663.xml"/><Relationship Id="rId434" Type="http://schemas.openxmlformats.org/officeDocument/2006/relationships/image" Target="../media/image3585.png"/><Relationship Id="rId476" Type="http://schemas.openxmlformats.org/officeDocument/2006/relationships/image" Target="../media/image3606.png"/><Relationship Id="rId33" Type="http://schemas.openxmlformats.org/officeDocument/2006/relationships/customXml" Target="../ink/ink3545.xml"/><Relationship Id="rId129" Type="http://schemas.openxmlformats.org/officeDocument/2006/relationships/customXml" Target="../ink/ink3593.xml"/><Relationship Id="rId280" Type="http://schemas.openxmlformats.org/officeDocument/2006/relationships/image" Target="../media/image3509.png"/><Relationship Id="rId336" Type="http://schemas.openxmlformats.org/officeDocument/2006/relationships/image" Target="../media/image3537.png"/><Relationship Id="rId501" Type="http://schemas.openxmlformats.org/officeDocument/2006/relationships/customXml" Target="../ink/ink3779.xml"/><Relationship Id="rId543" Type="http://schemas.openxmlformats.org/officeDocument/2006/relationships/customXml" Target="../ink/ink3800.xml"/><Relationship Id="rId75" Type="http://schemas.openxmlformats.org/officeDocument/2006/relationships/customXml" Target="../ink/ink3566.xml"/><Relationship Id="rId140" Type="http://schemas.openxmlformats.org/officeDocument/2006/relationships/image" Target="../media/image3439.png"/><Relationship Id="rId182" Type="http://schemas.openxmlformats.org/officeDocument/2006/relationships/image" Target="../media/image3460.png"/><Relationship Id="rId378" Type="http://schemas.openxmlformats.org/officeDocument/2006/relationships/image" Target="../media/image3558.png"/><Relationship Id="rId403" Type="http://schemas.openxmlformats.org/officeDocument/2006/relationships/customXml" Target="../ink/ink3730.xml"/><Relationship Id="rId6" Type="http://schemas.openxmlformats.org/officeDocument/2006/relationships/image" Target="../media/image3372.png"/><Relationship Id="rId238" Type="http://schemas.openxmlformats.org/officeDocument/2006/relationships/image" Target="../media/image3488.png"/><Relationship Id="rId445" Type="http://schemas.openxmlformats.org/officeDocument/2006/relationships/customXml" Target="../ink/ink3751.xml"/><Relationship Id="rId487" Type="http://schemas.openxmlformats.org/officeDocument/2006/relationships/customXml" Target="../ink/ink3772.xml"/><Relationship Id="rId291" Type="http://schemas.openxmlformats.org/officeDocument/2006/relationships/customXml" Target="../ink/ink3674.xml"/><Relationship Id="rId305" Type="http://schemas.openxmlformats.org/officeDocument/2006/relationships/customXml" Target="../ink/ink3681.xml"/><Relationship Id="rId347" Type="http://schemas.openxmlformats.org/officeDocument/2006/relationships/customXml" Target="../ink/ink3702.xml"/><Relationship Id="rId512" Type="http://schemas.openxmlformats.org/officeDocument/2006/relationships/image" Target="../media/image3624.png"/><Relationship Id="rId44" Type="http://schemas.openxmlformats.org/officeDocument/2006/relationships/image" Target="../media/image3391.png"/><Relationship Id="rId86" Type="http://schemas.openxmlformats.org/officeDocument/2006/relationships/image" Target="../media/image3412.png"/><Relationship Id="rId151" Type="http://schemas.openxmlformats.org/officeDocument/2006/relationships/customXml" Target="../ink/ink3604.xml"/><Relationship Id="rId389" Type="http://schemas.openxmlformats.org/officeDocument/2006/relationships/customXml" Target="../ink/ink3723.xml"/><Relationship Id="rId193" Type="http://schemas.openxmlformats.org/officeDocument/2006/relationships/customXml" Target="../ink/ink3625.xml"/><Relationship Id="rId207" Type="http://schemas.openxmlformats.org/officeDocument/2006/relationships/customXml" Target="../ink/ink3632.xml"/><Relationship Id="rId249" Type="http://schemas.openxmlformats.org/officeDocument/2006/relationships/customXml" Target="../ink/ink3653.xml"/><Relationship Id="rId414" Type="http://schemas.openxmlformats.org/officeDocument/2006/relationships/image" Target="../media/image3576.png"/><Relationship Id="rId456" Type="http://schemas.openxmlformats.org/officeDocument/2006/relationships/image" Target="../media/image3596.png"/><Relationship Id="rId498" Type="http://schemas.openxmlformats.org/officeDocument/2006/relationships/image" Target="../media/image3617.png"/><Relationship Id="rId13" Type="http://schemas.openxmlformats.org/officeDocument/2006/relationships/customXml" Target="../ink/ink3535.xml"/><Relationship Id="rId109" Type="http://schemas.openxmlformats.org/officeDocument/2006/relationships/customXml" Target="../ink/ink3583.xml"/><Relationship Id="rId260" Type="http://schemas.openxmlformats.org/officeDocument/2006/relationships/image" Target="../media/image3499.png"/><Relationship Id="rId316" Type="http://schemas.openxmlformats.org/officeDocument/2006/relationships/image" Target="../media/image3527.png"/><Relationship Id="rId523" Type="http://schemas.openxmlformats.org/officeDocument/2006/relationships/customXml" Target="../ink/ink3790.xml"/><Relationship Id="rId55" Type="http://schemas.openxmlformats.org/officeDocument/2006/relationships/customXml" Target="../ink/ink3556.xml"/><Relationship Id="rId97" Type="http://schemas.openxmlformats.org/officeDocument/2006/relationships/customXml" Target="../ink/ink3577.xml"/><Relationship Id="rId120" Type="http://schemas.openxmlformats.org/officeDocument/2006/relationships/image" Target="../media/image3429.png"/><Relationship Id="rId358" Type="http://schemas.openxmlformats.org/officeDocument/2006/relationships/image" Target="../media/image3548.png"/><Relationship Id="rId162" Type="http://schemas.openxmlformats.org/officeDocument/2006/relationships/image" Target="../media/image3450.png"/><Relationship Id="rId218" Type="http://schemas.openxmlformats.org/officeDocument/2006/relationships/image" Target="../media/image3478.png"/><Relationship Id="rId425" Type="http://schemas.openxmlformats.org/officeDocument/2006/relationships/customXml" Target="../ink/ink3741.xml"/><Relationship Id="rId467" Type="http://schemas.openxmlformats.org/officeDocument/2006/relationships/customXml" Target="../ink/ink3762.xml"/><Relationship Id="rId271" Type="http://schemas.openxmlformats.org/officeDocument/2006/relationships/customXml" Target="../ink/ink3664.xml"/><Relationship Id="rId24" Type="http://schemas.openxmlformats.org/officeDocument/2006/relationships/image" Target="../media/image3381.png"/><Relationship Id="rId66" Type="http://schemas.openxmlformats.org/officeDocument/2006/relationships/image" Target="../media/image3402.png"/><Relationship Id="rId131" Type="http://schemas.openxmlformats.org/officeDocument/2006/relationships/customXml" Target="../ink/ink3594.xml"/><Relationship Id="rId327" Type="http://schemas.openxmlformats.org/officeDocument/2006/relationships/customXml" Target="../ink/ink3692.xml"/><Relationship Id="rId369" Type="http://schemas.openxmlformats.org/officeDocument/2006/relationships/customXml" Target="../ink/ink3713.xml"/><Relationship Id="rId534" Type="http://schemas.openxmlformats.org/officeDocument/2006/relationships/image" Target="../media/image3635.png"/><Relationship Id="rId173" Type="http://schemas.openxmlformats.org/officeDocument/2006/relationships/customXml" Target="../ink/ink3615.xml"/><Relationship Id="rId229" Type="http://schemas.openxmlformats.org/officeDocument/2006/relationships/customXml" Target="../ink/ink3643.xml"/><Relationship Id="rId380" Type="http://schemas.openxmlformats.org/officeDocument/2006/relationships/image" Target="../media/image3559.png"/><Relationship Id="rId436" Type="http://schemas.openxmlformats.org/officeDocument/2006/relationships/image" Target="../media/image3586.png"/><Relationship Id="rId240" Type="http://schemas.openxmlformats.org/officeDocument/2006/relationships/image" Target="../media/image3489.png"/><Relationship Id="rId478" Type="http://schemas.openxmlformats.org/officeDocument/2006/relationships/image" Target="../media/image3607.png"/><Relationship Id="rId35" Type="http://schemas.openxmlformats.org/officeDocument/2006/relationships/customXml" Target="../ink/ink3546.xml"/><Relationship Id="rId77" Type="http://schemas.openxmlformats.org/officeDocument/2006/relationships/customXml" Target="../ink/ink3567.xml"/><Relationship Id="rId100" Type="http://schemas.openxmlformats.org/officeDocument/2006/relationships/image" Target="../media/image3419.png"/><Relationship Id="rId282" Type="http://schemas.openxmlformats.org/officeDocument/2006/relationships/image" Target="../media/image3510.png"/><Relationship Id="rId338" Type="http://schemas.openxmlformats.org/officeDocument/2006/relationships/image" Target="../media/image3538.png"/><Relationship Id="rId503" Type="http://schemas.openxmlformats.org/officeDocument/2006/relationships/customXml" Target="../ink/ink3780.xml"/><Relationship Id="rId545" Type="http://schemas.openxmlformats.org/officeDocument/2006/relationships/customXml" Target="../ink/ink3801.xml"/><Relationship Id="rId8" Type="http://schemas.openxmlformats.org/officeDocument/2006/relationships/image" Target="../media/image3373.png"/><Relationship Id="rId142" Type="http://schemas.openxmlformats.org/officeDocument/2006/relationships/image" Target="../media/image3440.png"/><Relationship Id="rId184" Type="http://schemas.openxmlformats.org/officeDocument/2006/relationships/image" Target="../media/image3461.png"/><Relationship Id="rId391" Type="http://schemas.openxmlformats.org/officeDocument/2006/relationships/customXml" Target="../ink/ink3724.xml"/><Relationship Id="rId405" Type="http://schemas.openxmlformats.org/officeDocument/2006/relationships/customXml" Target="../ink/ink3731.xml"/><Relationship Id="rId447" Type="http://schemas.openxmlformats.org/officeDocument/2006/relationships/customXml" Target="../ink/ink3752.xml"/><Relationship Id="rId251" Type="http://schemas.openxmlformats.org/officeDocument/2006/relationships/customXml" Target="../ink/ink3654.xml"/><Relationship Id="rId489" Type="http://schemas.openxmlformats.org/officeDocument/2006/relationships/customXml" Target="../ink/ink3773.xml"/><Relationship Id="rId46" Type="http://schemas.openxmlformats.org/officeDocument/2006/relationships/image" Target="../media/image3392.png"/><Relationship Id="rId293" Type="http://schemas.openxmlformats.org/officeDocument/2006/relationships/customXml" Target="../ink/ink3675.xml"/><Relationship Id="rId307" Type="http://schemas.openxmlformats.org/officeDocument/2006/relationships/customXml" Target="../ink/ink3682.xml"/><Relationship Id="rId349" Type="http://schemas.openxmlformats.org/officeDocument/2006/relationships/customXml" Target="../ink/ink3703.xml"/><Relationship Id="rId514" Type="http://schemas.openxmlformats.org/officeDocument/2006/relationships/image" Target="../media/image3625.png"/><Relationship Id="rId88" Type="http://schemas.openxmlformats.org/officeDocument/2006/relationships/image" Target="../media/image3413.png"/><Relationship Id="rId111" Type="http://schemas.openxmlformats.org/officeDocument/2006/relationships/customXml" Target="../ink/ink3584.xml"/><Relationship Id="rId153" Type="http://schemas.openxmlformats.org/officeDocument/2006/relationships/customXml" Target="../ink/ink3605.xml"/><Relationship Id="rId195" Type="http://schemas.openxmlformats.org/officeDocument/2006/relationships/customXml" Target="../ink/ink3626.xml"/><Relationship Id="rId209" Type="http://schemas.openxmlformats.org/officeDocument/2006/relationships/customXml" Target="../ink/ink3633.xml"/><Relationship Id="rId360" Type="http://schemas.openxmlformats.org/officeDocument/2006/relationships/image" Target="../media/image3549.png"/><Relationship Id="rId416" Type="http://schemas.openxmlformats.org/officeDocument/2006/relationships/image" Target="../media/image3577.png"/><Relationship Id="rId220" Type="http://schemas.openxmlformats.org/officeDocument/2006/relationships/image" Target="../media/image3479.png"/><Relationship Id="rId458" Type="http://schemas.openxmlformats.org/officeDocument/2006/relationships/image" Target="../media/image3597.png"/><Relationship Id="rId15" Type="http://schemas.openxmlformats.org/officeDocument/2006/relationships/customXml" Target="../ink/ink3536.xml"/><Relationship Id="rId57" Type="http://schemas.openxmlformats.org/officeDocument/2006/relationships/customXml" Target="../ink/ink3557.xml"/><Relationship Id="rId262" Type="http://schemas.openxmlformats.org/officeDocument/2006/relationships/image" Target="../media/image3500.png"/><Relationship Id="rId318" Type="http://schemas.openxmlformats.org/officeDocument/2006/relationships/image" Target="../media/image3528.png"/><Relationship Id="rId525" Type="http://schemas.openxmlformats.org/officeDocument/2006/relationships/customXml" Target="../ink/ink3791.xml"/><Relationship Id="rId99" Type="http://schemas.openxmlformats.org/officeDocument/2006/relationships/customXml" Target="../ink/ink3578.xml"/><Relationship Id="rId122" Type="http://schemas.openxmlformats.org/officeDocument/2006/relationships/image" Target="../media/image3430.png"/><Relationship Id="rId164" Type="http://schemas.openxmlformats.org/officeDocument/2006/relationships/image" Target="../media/image3451.png"/><Relationship Id="rId371" Type="http://schemas.openxmlformats.org/officeDocument/2006/relationships/customXml" Target="../ink/ink3714.xml"/><Relationship Id="rId427" Type="http://schemas.openxmlformats.org/officeDocument/2006/relationships/customXml" Target="../ink/ink3742.xml"/><Relationship Id="rId469" Type="http://schemas.openxmlformats.org/officeDocument/2006/relationships/customXml" Target="../ink/ink3763.xml"/><Relationship Id="rId26" Type="http://schemas.openxmlformats.org/officeDocument/2006/relationships/image" Target="../media/image3382.png"/><Relationship Id="rId231" Type="http://schemas.openxmlformats.org/officeDocument/2006/relationships/customXml" Target="../ink/ink3644.xml"/><Relationship Id="rId273" Type="http://schemas.openxmlformats.org/officeDocument/2006/relationships/customXml" Target="../ink/ink3665.xml"/><Relationship Id="rId329" Type="http://schemas.openxmlformats.org/officeDocument/2006/relationships/customXml" Target="../ink/ink3693.xml"/><Relationship Id="rId480" Type="http://schemas.openxmlformats.org/officeDocument/2006/relationships/image" Target="../media/image3608.png"/><Relationship Id="rId536" Type="http://schemas.openxmlformats.org/officeDocument/2006/relationships/image" Target="../media/image3636.png"/><Relationship Id="rId68" Type="http://schemas.openxmlformats.org/officeDocument/2006/relationships/image" Target="../media/image3403.png"/><Relationship Id="rId133" Type="http://schemas.openxmlformats.org/officeDocument/2006/relationships/customXml" Target="../ink/ink3595.xml"/><Relationship Id="rId175" Type="http://schemas.openxmlformats.org/officeDocument/2006/relationships/customXml" Target="../ink/ink3616.xml"/><Relationship Id="rId340" Type="http://schemas.openxmlformats.org/officeDocument/2006/relationships/image" Target="../media/image3539.png"/><Relationship Id="rId200" Type="http://schemas.openxmlformats.org/officeDocument/2006/relationships/image" Target="../media/image3469.png"/><Relationship Id="rId382" Type="http://schemas.openxmlformats.org/officeDocument/2006/relationships/image" Target="../media/image3560.png"/><Relationship Id="rId438" Type="http://schemas.openxmlformats.org/officeDocument/2006/relationships/image" Target="../media/image3587.png"/><Relationship Id="rId242" Type="http://schemas.openxmlformats.org/officeDocument/2006/relationships/image" Target="../media/image3490.png"/><Relationship Id="rId284" Type="http://schemas.openxmlformats.org/officeDocument/2006/relationships/image" Target="../media/image3511.png"/><Relationship Id="rId491" Type="http://schemas.openxmlformats.org/officeDocument/2006/relationships/customXml" Target="../ink/ink3774.xml"/><Relationship Id="rId505" Type="http://schemas.openxmlformats.org/officeDocument/2006/relationships/customXml" Target="../ink/ink3781.xml"/><Relationship Id="rId37" Type="http://schemas.openxmlformats.org/officeDocument/2006/relationships/customXml" Target="../ink/ink3547.xml"/><Relationship Id="rId79" Type="http://schemas.openxmlformats.org/officeDocument/2006/relationships/customXml" Target="../ink/ink3568.xml"/><Relationship Id="rId102" Type="http://schemas.openxmlformats.org/officeDocument/2006/relationships/image" Target="../media/image3420.png"/><Relationship Id="rId144" Type="http://schemas.openxmlformats.org/officeDocument/2006/relationships/image" Target="../media/image3441.png"/><Relationship Id="rId547" Type="http://schemas.openxmlformats.org/officeDocument/2006/relationships/customXml" Target="../ink/ink3802.xml"/><Relationship Id="rId90" Type="http://schemas.openxmlformats.org/officeDocument/2006/relationships/image" Target="../media/image3414.png"/><Relationship Id="rId186" Type="http://schemas.openxmlformats.org/officeDocument/2006/relationships/image" Target="../media/image3462.png"/><Relationship Id="rId351" Type="http://schemas.openxmlformats.org/officeDocument/2006/relationships/customXml" Target="../ink/ink3704.xml"/><Relationship Id="rId393" Type="http://schemas.openxmlformats.org/officeDocument/2006/relationships/customXml" Target="../ink/ink3725.xml"/><Relationship Id="rId407" Type="http://schemas.openxmlformats.org/officeDocument/2006/relationships/customXml" Target="../ink/ink3732.xml"/><Relationship Id="rId449" Type="http://schemas.openxmlformats.org/officeDocument/2006/relationships/customXml" Target="../ink/ink3753.xml"/><Relationship Id="rId211" Type="http://schemas.openxmlformats.org/officeDocument/2006/relationships/customXml" Target="../ink/ink3634.xml"/><Relationship Id="rId253" Type="http://schemas.openxmlformats.org/officeDocument/2006/relationships/customXml" Target="../ink/ink3655.xml"/><Relationship Id="rId295" Type="http://schemas.openxmlformats.org/officeDocument/2006/relationships/customXml" Target="../ink/ink3676.xml"/><Relationship Id="rId309" Type="http://schemas.openxmlformats.org/officeDocument/2006/relationships/customXml" Target="../ink/ink3683.xml"/><Relationship Id="rId460" Type="http://schemas.openxmlformats.org/officeDocument/2006/relationships/image" Target="../media/image3598.png"/><Relationship Id="rId516" Type="http://schemas.openxmlformats.org/officeDocument/2006/relationships/image" Target="../media/image3626.png"/><Relationship Id="rId48" Type="http://schemas.openxmlformats.org/officeDocument/2006/relationships/image" Target="../media/image3393.png"/><Relationship Id="rId113" Type="http://schemas.openxmlformats.org/officeDocument/2006/relationships/customXml" Target="../ink/ink3585.xml"/><Relationship Id="rId320" Type="http://schemas.openxmlformats.org/officeDocument/2006/relationships/image" Target="../media/image3529.png"/><Relationship Id="rId155" Type="http://schemas.openxmlformats.org/officeDocument/2006/relationships/customXml" Target="../ink/ink3606.xml"/><Relationship Id="rId197" Type="http://schemas.openxmlformats.org/officeDocument/2006/relationships/customXml" Target="../ink/ink3627.xml"/><Relationship Id="rId362" Type="http://schemas.openxmlformats.org/officeDocument/2006/relationships/image" Target="../media/image3550.png"/><Relationship Id="rId418" Type="http://schemas.openxmlformats.org/officeDocument/2006/relationships/image" Target="../media/image3578.png"/><Relationship Id="rId222" Type="http://schemas.openxmlformats.org/officeDocument/2006/relationships/image" Target="../media/image3480.png"/><Relationship Id="rId264" Type="http://schemas.openxmlformats.org/officeDocument/2006/relationships/image" Target="../media/image3501.png"/><Relationship Id="rId471" Type="http://schemas.openxmlformats.org/officeDocument/2006/relationships/customXml" Target="../ink/ink3764.xml"/><Relationship Id="rId17" Type="http://schemas.openxmlformats.org/officeDocument/2006/relationships/customXml" Target="../ink/ink3537.xml"/><Relationship Id="rId59" Type="http://schemas.openxmlformats.org/officeDocument/2006/relationships/customXml" Target="../ink/ink3558.xml"/><Relationship Id="rId124" Type="http://schemas.openxmlformats.org/officeDocument/2006/relationships/image" Target="../media/image3431.png"/><Relationship Id="rId527" Type="http://schemas.openxmlformats.org/officeDocument/2006/relationships/customXml" Target="../ink/ink3792.xml"/><Relationship Id="rId70" Type="http://schemas.openxmlformats.org/officeDocument/2006/relationships/image" Target="../media/image3404.png"/><Relationship Id="rId166" Type="http://schemas.openxmlformats.org/officeDocument/2006/relationships/image" Target="../media/image3452.png"/><Relationship Id="rId331" Type="http://schemas.openxmlformats.org/officeDocument/2006/relationships/customXml" Target="../ink/ink3694.xml"/><Relationship Id="rId373" Type="http://schemas.openxmlformats.org/officeDocument/2006/relationships/customXml" Target="../ink/ink3715.xml"/><Relationship Id="rId429" Type="http://schemas.openxmlformats.org/officeDocument/2006/relationships/customXml" Target="../ink/ink3743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3645.xml"/><Relationship Id="rId440" Type="http://schemas.openxmlformats.org/officeDocument/2006/relationships/image" Target="../media/image3588.png"/><Relationship Id="rId28" Type="http://schemas.openxmlformats.org/officeDocument/2006/relationships/image" Target="../media/image3383.png"/><Relationship Id="rId275" Type="http://schemas.openxmlformats.org/officeDocument/2006/relationships/customXml" Target="../ink/ink3666.xml"/><Relationship Id="rId300" Type="http://schemas.openxmlformats.org/officeDocument/2006/relationships/image" Target="../media/image3519.png"/><Relationship Id="rId482" Type="http://schemas.openxmlformats.org/officeDocument/2006/relationships/image" Target="../media/image3609.png"/><Relationship Id="rId538" Type="http://schemas.openxmlformats.org/officeDocument/2006/relationships/image" Target="../media/image3637.png"/><Relationship Id="rId81" Type="http://schemas.openxmlformats.org/officeDocument/2006/relationships/customXml" Target="../ink/ink3569.xml"/><Relationship Id="rId135" Type="http://schemas.openxmlformats.org/officeDocument/2006/relationships/customXml" Target="../ink/ink3596.xml"/><Relationship Id="rId177" Type="http://schemas.openxmlformats.org/officeDocument/2006/relationships/customXml" Target="../ink/ink3617.xml"/><Relationship Id="rId342" Type="http://schemas.openxmlformats.org/officeDocument/2006/relationships/image" Target="../media/image3540.png"/><Relationship Id="rId384" Type="http://schemas.openxmlformats.org/officeDocument/2006/relationships/image" Target="../media/image3561.png"/><Relationship Id="rId202" Type="http://schemas.openxmlformats.org/officeDocument/2006/relationships/image" Target="../media/image3470.png"/><Relationship Id="rId244" Type="http://schemas.openxmlformats.org/officeDocument/2006/relationships/image" Target="../media/image3491.png"/><Relationship Id="rId39" Type="http://schemas.openxmlformats.org/officeDocument/2006/relationships/customXml" Target="../ink/ink3548.xml"/><Relationship Id="rId286" Type="http://schemas.openxmlformats.org/officeDocument/2006/relationships/image" Target="../media/image3512.png"/><Relationship Id="rId451" Type="http://schemas.openxmlformats.org/officeDocument/2006/relationships/customXml" Target="../ink/ink3754.xml"/><Relationship Id="rId493" Type="http://schemas.openxmlformats.org/officeDocument/2006/relationships/customXml" Target="../ink/ink3775.xml"/><Relationship Id="rId507" Type="http://schemas.openxmlformats.org/officeDocument/2006/relationships/customXml" Target="../ink/ink3782.xml"/><Relationship Id="rId549" Type="http://schemas.openxmlformats.org/officeDocument/2006/relationships/customXml" Target="../ink/ink3803.xml"/><Relationship Id="rId50" Type="http://schemas.openxmlformats.org/officeDocument/2006/relationships/image" Target="../media/image3394.png"/><Relationship Id="rId104" Type="http://schemas.openxmlformats.org/officeDocument/2006/relationships/image" Target="../media/image3421.png"/><Relationship Id="rId146" Type="http://schemas.openxmlformats.org/officeDocument/2006/relationships/image" Target="../media/image3442.png"/><Relationship Id="rId188" Type="http://schemas.openxmlformats.org/officeDocument/2006/relationships/image" Target="../media/image3463.png"/><Relationship Id="rId311" Type="http://schemas.openxmlformats.org/officeDocument/2006/relationships/customXml" Target="../ink/ink3684.xml"/><Relationship Id="rId353" Type="http://schemas.openxmlformats.org/officeDocument/2006/relationships/customXml" Target="../ink/ink3705.xml"/><Relationship Id="rId395" Type="http://schemas.openxmlformats.org/officeDocument/2006/relationships/customXml" Target="../ink/ink3726.xml"/><Relationship Id="rId409" Type="http://schemas.openxmlformats.org/officeDocument/2006/relationships/customXml" Target="../ink/ink3733.xml"/><Relationship Id="rId92" Type="http://schemas.openxmlformats.org/officeDocument/2006/relationships/image" Target="../media/image3415.png"/><Relationship Id="rId213" Type="http://schemas.openxmlformats.org/officeDocument/2006/relationships/customXml" Target="../ink/ink3635.xml"/><Relationship Id="rId420" Type="http://schemas.openxmlformats.org/officeDocument/2006/relationships/image" Target="../media/image3579.png"/><Relationship Id="rId255" Type="http://schemas.openxmlformats.org/officeDocument/2006/relationships/customXml" Target="../ink/ink3656.xml"/><Relationship Id="rId297" Type="http://schemas.openxmlformats.org/officeDocument/2006/relationships/customXml" Target="../ink/ink3677.xml"/><Relationship Id="rId462" Type="http://schemas.openxmlformats.org/officeDocument/2006/relationships/image" Target="../media/image3599.png"/><Relationship Id="rId518" Type="http://schemas.openxmlformats.org/officeDocument/2006/relationships/image" Target="../media/image3627.png"/><Relationship Id="rId115" Type="http://schemas.openxmlformats.org/officeDocument/2006/relationships/customXml" Target="../ink/ink3586.xml"/><Relationship Id="rId157" Type="http://schemas.openxmlformats.org/officeDocument/2006/relationships/customXml" Target="../ink/ink3607.xml"/><Relationship Id="rId322" Type="http://schemas.openxmlformats.org/officeDocument/2006/relationships/image" Target="../media/image3530.png"/><Relationship Id="rId364" Type="http://schemas.openxmlformats.org/officeDocument/2006/relationships/image" Target="../media/image3551.png"/><Relationship Id="rId61" Type="http://schemas.openxmlformats.org/officeDocument/2006/relationships/customXml" Target="../ink/ink3559.xml"/><Relationship Id="rId199" Type="http://schemas.openxmlformats.org/officeDocument/2006/relationships/customXml" Target="../ink/ink3628.xml"/><Relationship Id="rId19" Type="http://schemas.openxmlformats.org/officeDocument/2006/relationships/customXml" Target="../ink/ink3538.xml"/><Relationship Id="rId224" Type="http://schemas.openxmlformats.org/officeDocument/2006/relationships/image" Target="../media/image3481.png"/><Relationship Id="rId266" Type="http://schemas.openxmlformats.org/officeDocument/2006/relationships/image" Target="../media/image3502.png"/><Relationship Id="rId431" Type="http://schemas.openxmlformats.org/officeDocument/2006/relationships/customXml" Target="../ink/ink3744.xml"/><Relationship Id="rId473" Type="http://schemas.openxmlformats.org/officeDocument/2006/relationships/customXml" Target="../ink/ink3765.xml"/><Relationship Id="rId529" Type="http://schemas.openxmlformats.org/officeDocument/2006/relationships/customXml" Target="../ink/ink3793.xml"/><Relationship Id="rId30" Type="http://schemas.openxmlformats.org/officeDocument/2006/relationships/image" Target="../media/image3384.png"/><Relationship Id="rId126" Type="http://schemas.openxmlformats.org/officeDocument/2006/relationships/image" Target="../media/image3432.png"/><Relationship Id="rId168" Type="http://schemas.openxmlformats.org/officeDocument/2006/relationships/image" Target="../media/image3453.png"/><Relationship Id="rId333" Type="http://schemas.openxmlformats.org/officeDocument/2006/relationships/customXml" Target="../ink/ink3695.xml"/><Relationship Id="rId540" Type="http://schemas.openxmlformats.org/officeDocument/2006/relationships/image" Target="../media/image3638.png"/><Relationship Id="rId72" Type="http://schemas.openxmlformats.org/officeDocument/2006/relationships/image" Target="../media/image3405.png"/><Relationship Id="rId375" Type="http://schemas.openxmlformats.org/officeDocument/2006/relationships/customXml" Target="../ink/ink3716.xml"/><Relationship Id="rId3" Type="http://schemas.openxmlformats.org/officeDocument/2006/relationships/customXml" Target="../ink/ink3530.xml"/><Relationship Id="rId235" Type="http://schemas.openxmlformats.org/officeDocument/2006/relationships/customXml" Target="../ink/ink3646.xml"/><Relationship Id="rId277" Type="http://schemas.openxmlformats.org/officeDocument/2006/relationships/customXml" Target="../ink/ink3667.xml"/><Relationship Id="rId400" Type="http://schemas.openxmlformats.org/officeDocument/2006/relationships/image" Target="../media/image3569.png"/><Relationship Id="rId442" Type="http://schemas.openxmlformats.org/officeDocument/2006/relationships/image" Target="../media/image3589.png"/><Relationship Id="rId484" Type="http://schemas.openxmlformats.org/officeDocument/2006/relationships/image" Target="../media/image3610.png"/><Relationship Id="rId137" Type="http://schemas.openxmlformats.org/officeDocument/2006/relationships/customXml" Target="../ink/ink3597.xml"/><Relationship Id="rId302" Type="http://schemas.openxmlformats.org/officeDocument/2006/relationships/image" Target="../media/image3520.png"/><Relationship Id="rId344" Type="http://schemas.openxmlformats.org/officeDocument/2006/relationships/image" Target="../media/image3541.png"/><Relationship Id="rId41" Type="http://schemas.openxmlformats.org/officeDocument/2006/relationships/customXml" Target="../ink/ink3549.xml"/><Relationship Id="rId83" Type="http://schemas.openxmlformats.org/officeDocument/2006/relationships/customXml" Target="../ink/ink3570.xml"/><Relationship Id="rId179" Type="http://schemas.openxmlformats.org/officeDocument/2006/relationships/customXml" Target="../ink/ink3618.xml"/><Relationship Id="rId386" Type="http://schemas.openxmlformats.org/officeDocument/2006/relationships/image" Target="../media/image3562.png"/><Relationship Id="rId551" Type="http://schemas.openxmlformats.org/officeDocument/2006/relationships/customXml" Target="../ink/ink3804.xml"/><Relationship Id="rId190" Type="http://schemas.openxmlformats.org/officeDocument/2006/relationships/image" Target="../media/image3464.png"/><Relationship Id="rId204" Type="http://schemas.openxmlformats.org/officeDocument/2006/relationships/image" Target="../media/image3471.png"/><Relationship Id="rId246" Type="http://schemas.openxmlformats.org/officeDocument/2006/relationships/image" Target="../media/image3492.png"/><Relationship Id="rId288" Type="http://schemas.openxmlformats.org/officeDocument/2006/relationships/image" Target="../media/image3513.png"/><Relationship Id="rId411" Type="http://schemas.openxmlformats.org/officeDocument/2006/relationships/customXml" Target="../ink/ink3734.xml"/><Relationship Id="rId453" Type="http://schemas.openxmlformats.org/officeDocument/2006/relationships/customXml" Target="../ink/ink3755.xml"/><Relationship Id="rId509" Type="http://schemas.openxmlformats.org/officeDocument/2006/relationships/customXml" Target="../ink/ink3783.xml"/><Relationship Id="rId106" Type="http://schemas.openxmlformats.org/officeDocument/2006/relationships/image" Target="../media/image3422.png"/><Relationship Id="rId313" Type="http://schemas.openxmlformats.org/officeDocument/2006/relationships/customXml" Target="../ink/ink3685.xml"/><Relationship Id="rId495" Type="http://schemas.openxmlformats.org/officeDocument/2006/relationships/customXml" Target="../ink/ink3776.xml"/><Relationship Id="rId10" Type="http://schemas.openxmlformats.org/officeDocument/2006/relationships/image" Target="../media/image3374.png"/><Relationship Id="rId52" Type="http://schemas.openxmlformats.org/officeDocument/2006/relationships/image" Target="../media/image3395.png"/><Relationship Id="rId94" Type="http://schemas.openxmlformats.org/officeDocument/2006/relationships/image" Target="../media/image3416.png"/><Relationship Id="rId148" Type="http://schemas.openxmlformats.org/officeDocument/2006/relationships/image" Target="../media/image3443.png"/><Relationship Id="rId355" Type="http://schemas.openxmlformats.org/officeDocument/2006/relationships/customXml" Target="../ink/ink3706.xml"/><Relationship Id="rId397" Type="http://schemas.openxmlformats.org/officeDocument/2006/relationships/customXml" Target="../ink/ink3727.xml"/><Relationship Id="rId520" Type="http://schemas.openxmlformats.org/officeDocument/2006/relationships/image" Target="../media/image3628.png"/><Relationship Id="rId215" Type="http://schemas.openxmlformats.org/officeDocument/2006/relationships/customXml" Target="../ink/ink3636.xml"/><Relationship Id="rId257" Type="http://schemas.openxmlformats.org/officeDocument/2006/relationships/customXml" Target="../ink/ink3657.xml"/><Relationship Id="rId422" Type="http://schemas.openxmlformats.org/officeDocument/2006/relationships/image" Target="../media/image3580.png"/><Relationship Id="rId464" Type="http://schemas.openxmlformats.org/officeDocument/2006/relationships/image" Target="../media/image3600.png"/><Relationship Id="rId299" Type="http://schemas.openxmlformats.org/officeDocument/2006/relationships/customXml" Target="../ink/ink3678.xml"/><Relationship Id="rId63" Type="http://schemas.openxmlformats.org/officeDocument/2006/relationships/customXml" Target="../ink/ink3560.xml"/><Relationship Id="rId159" Type="http://schemas.openxmlformats.org/officeDocument/2006/relationships/customXml" Target="../ink/ink3608.xml"/><Relationship Id="rId366" Type="http://schemas.openxmlformats.org/officeDocument/2006/relationships/image" Target="../media/image3552.png"/><Relationship Id="rId226" Type="http://schemas.openxmlformats.org/officeDocument/2006/relationships/image" Target="../media/image3482.png"/><Relationship Id="rId433" Type="http://schemas.openxmlformats.org/officeDocument/2006/relationships/customXml" Target="../ink/ink3745.xml"/><Relationship Id="rId74" Type="http://schemas.openxmlformats.org/officeDocument/2006/relationships/image" Target="../media/image3406.png"/><Relationship Id="rId377" Type="http://schemas.openxmlformats.org/officeDocument/2006/relationships/customXml" Target="../ink/ink3717.xml"/><Relationship Id="rId500" Type="http://schemas.openxmlformats.org/officeDocument/2006/relationships/image" Target="../media/image3618.png"/><Relationship Id="rId5" Type="http://schemas.openxmlformats.org/officeDocument/2006/relationships/customXml" Target="../ink/ink3531.xml"/><Relationship Id="rId237" Type="http://schemas.openxmlformats.org/officeDocument/2006/relationships/customXml" Target="../ink/ink3647.xml"/><Relationship Id="rId444" Type="http://schemas.openxmlformats.org/officeDocument/2006/relationships/image" Target="../media/image3590.png"/><Relationship Id="rId290" Type="http://schemas.openxmlformats.org/officeDocument/2006/relationships/image" Target="../media/image3514.png"/><Relationship Id="rId304" Type="http://schemas.openxmlformats.org/officeDocument/2006/relationships/image" Target="../media/image3521.png"/><Relationship Id="rId388" Type="http://schemas.openxmlformats.org/officeDocument/2006/relationships/image" Target="../media/image3563.png"/><Relationship Id="rId511" Type="http://schemas.openxmlformats.org/officeDocument/2006/relationships/customXml" Target="../ink/ink3784.xml"/><Relationship Id="rId85" Type="http://schemas.openxmlformats.org/officeDocument/2006/relationships/customXml" Target="../ink/ink3571.xml"/><Relationship Id="rId150" Type="http://schemas.openxmlformats.org/officeDocument/2006/relationships/image" Target="../media/image3444.png"/><Relationship Id="rId248" Type="http://schemas.openxmlformats.org/officeDocument/2006/relationships/image" Target="../media/image3493.png"/><Relationship Id="rId455" Type="http://schemas.openxmlformats.org/officeDocument/2006/relationships/customXml" Target="../ink/ink3756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28.png"/><Relationship Id="rId21" Type="http://schemas.openxmlformats.org/officeDocument/2006/relationships/image" Target="../media/image3380.png"/><Relationship Id="rId63" Type="http://schemas.openxmlformats.org/officeDocument/2006/relationships/image" Target="../media/image3401.png"/><Relationship Id="rId159" Type="http://schemas.openxmlformats.org/officeDocument/2006/relationships/image" Target="../media/image3449.png"/><Relationship Id="rId170" Type="http://schemas.openxmlformats.org/officeDocument/2006/relationships/customXml" Target="../ink/ink3889.xml"/><Relationship Id="rId226" Type="http://schemas.openxmlformats.org/officeDocument/2006/relationships/image" Target="../media/image3671.png"/><Relationship Id="rId268" Type="http://schemas.openxmlformats.org/officeDocument/2006/relationships/image" Target="../media/image3692.png"/><Relationship Id="rId11" Type="http://schemas.openxmlformats.org/officeDocument/2006/relationships/image" Target="../media/image3375.png"/><Relationship Id="rId32" Type="http://schemas.openxmlformats.org/officeDocument/2006/relationships/customXml" Target="../ink/ink3820.xml"/><Relationship Id="rId53" Type="http://schemas.openxmlformats.org/officeDocument/2006/relationships/image" Target="../media/image3396.png"/><Relationship Id="rId74" Type="http://schemas.openxmlformats.org/officeDocument/2006/relationships/customXml" Target="../ink/ink3841.xml"/><Relationship Id="rId128" Type="http://schemas.openxmlformats.org/officeDocument/2006/relationships/customXml" Target="../ink/ink3868.xml"/><Relationship Id="rId149" Type="http://schemas.openxmlformats.org/officeDocument/2006/relationships/image" Target="../media/image3444.png"/><Relationship Id="rId5" Type="http://schemas.openxmlformats.org/officeDocument/2006/relationships/image" Target="../media/image3372.png"/><Relationship Id="rId95" Type="http://schemas.openxmlformats.org/officeDocument/2006/relationships/image" Target="../media/image3417.png"/><Relationship Id="rId160" Type="http://schemas.openxmlformats.org/officeDocument/2006/relationships/customXml" Target="../ink/ink3884.xml"/><Relationship Id="rId181" Type="http://schemas.openxmlformats.org/officeDocument/2006/relationships/customXml" Target="../ink/ink3894.xml"/><Relationship Id="rId216" Type="http://schemas.openxmlformats.org/officeDocument/2006/relationships/image" Target="../media/image3666.png"/><Relationship Id="rId237" Type="http://schemas.openxmlformats.org/officeDocument/2006/relationships/customXml" Target="../ink/ink3922.xml"/><Relationship Id="rId258" Type="http://schemas.openxmlformats.org/officeDocument/2006/relationships/image" Target="../media/image3687.png"/><Relationship Id="rId22" Type="http://schemas.openxmlformats.org/officeDocument/2006/relationships/customXml" Target="../ink/ink3815.xml"/><Relationship Id="rId43" Type="http://schemas.openxmlformats.org/officeDocument/2006/relationships/image" Target="../media/image3391.png"/><Relationship Id="rId64" Type="http://schemas.openxmlformats.org/officeDocument/2006/relationships/customXml" Target="../ink/ink3836.xml"/><Relationship Id="rId118" Type="http://schemas.openxmlformats.org/officeDocument/2006/relationships/customXml" Target="../ink/ink3863.xml"/><Relationship Id="rId139" Type="http://schemas.openxmlformats.org/officeDocument/2006/relationships/image" Target="../media/image3439.png"/><Relationship Id="rId85" Type="http://schemas.openxmlformats.org/officeDocument/2006/relationships/image" Target="../media/image3412.png"/><Relationship Id="rId150" Type="http://schemas.openxmlformats.org/officeDocument/2006/relationships/customXml" Target="../ink/ink3879.xml"/><Relationship Id="rId171" Type="http://schemas.openxmlformats.org/officeDocument/2006/relationships/image" Target="../media/image3455.png"/><Relationship Id="rId192" Type="http://schemas.openxmlformats.org/officeDocument/2006/relationships/image" Target="../media/image3654.png"/><Relationship Id="rId206" Type="http://schemas.openxmlformats.org/officeDocument/2006/relationships/image" Target="../media/image3661.png"/><Relationship Id="rId227" Type="http://schemas.openxmlformats.org/officeDocument/2006/relationships/customXml" Target="../ink/ink3917.xml"/><Relationship Id="rId248" Type="http://schemas.openxmlformats.org/officeDocument/2006/relationships/image" Target="../media/image3682.png"/><Relationship Id="rId269" Type="http://schemas.openxmlformats.org/officeDocument/2006/relationships/customXml" Target="../ink/ink3938.xml"/><Relationship Id="rId12" Type="http://schemas.openxmlformats.org/officeDocument/2006/relationships/customXml" Target="../ink/ink3810.xml"/><Relationship Id="rId33" Type="http://schemas.openxmlformats.org/officeDocument/2006/relationships/image" Target="../media/image3386.png"/><Relationship Id="rId108" Type="http://schemas.openxmlformats.org/officeDocument/2006/relationships/customXml" Target="../ink/ink3858.xml"/><Relationship Id="rId129" Type="http://schemas.openxmlformats.org/officeDocument/2006/relationships/image" Target="../media/image3434.png"/><Relationship Id="rId54" Type="http://schemas.openxmlformats.org/officeDocument/2006/relationships/customXml" Target="../ink/ink3831.xml"/><Relationship Id="rId75" Type="http://schemas.openxmlformats.org/officeDocument/2006/relationships/image" Target="../media/image3407.png"/><Relationship Id="rId96" Type="http://schemas.openxmlformats.org/officeDocument/2006/relationships/customXml" Target="../ink/ink3852.xml"/><Relationship Id="rId140" Type="http://schemas.openxmlformats.org/officeDocument/2006/relationships/customXml" Target="../ink/ink3874.xml"/><Relationship Id="rId161" Type="http://schemas.openxmlformats.org/officeDocument/2006/relationships/image" Target="../media/image3450.png"/><Relationship Id="rId182" Type="http://schemas.openxmlformats.org/officeDocument/2006/relationships/image" Target="../media/image3649.png"/><Relationship Id="rId217" Type="http://schemas.openxmlformats.org/officeDocument/2006/relationships/customXml" Target="../ink/ink3912.xml"/><Relationship Id="rId6" Type="http://schemas.openxmlformats.org/officeDocument/2006/relationships/customXml" Target="../ink/ink3807.xml"/><Relationship Id="rId238" Type="http://schemas.openxmlformats.org/officeDocument/2006/relationships/image" Target="../media/image3677.png"/><Relationship Id="rId259" Type="http://schemas.openxmlformats.org/officeDocument/2006/relationships/customXml" Target="../ink/ink3933.xml"/><Relationship Id="rId23" Type="http://schemas.openxmlformats.org/officeDocument/2006/relationships/image" Target="../media/image3381.png"/><Relationship Id="rId119" Type="http://schemas.openxmlformats.org/officeDocument/2006/relationships/image" Target="../media/image3429.png"/><Relationship Id="rId270" Type="http://schemas.openxmlformats.org/officeDocument/2006/relationships/image" Target="../media/image3693.png"/><Relationship Id="rId44" Type="http://schemas.openxmlformats.org/officeDocument/2006/relationships/customXml" Target="../ink/ink3826.xml"/><Relationship Id="rId65" Type="http://schemas.openxmlformats.org/officeDocument/2006/relationships/image" Target="../media/image3402.png"/><Relationship Id="rId86" Type="http://schemas.openxmlformats.org/officeDocument/2006/relationships/customXml" Target="../ink/ink3847.xml"/><Relationship Id="rId130" Type="http://schemas.openxmlformats.org/officeDocument/2006/relationships/customXml" Target="../ink/ink3869.xml"/><Relationship Id="rId151" Type="http://schemas.openxmlformats.org/officeDocument/2006/relationships/image" Target="../media/image3445.png"/><Relationship Id="rId172" Type="http://schemas.openxmlformats.org/officeDocument/2006/relationships/customXml" Target="../ink/ink3890.xml"/><Relationship Id="rId193" Type="http://schemas.openxmlformats.org/officeDocument/2006/relationships/customXml" Target="../ink/ink3900.xml"/><Relationship Id="rId207" Type="http://schemas.openxmlformats.org/officeDocument/2006/relationships/customXml" Target="../ink/ink3907.xml"/><Relationship Id="rId228" Type="http://schemas.openxmlformats.org/officeDocument/2006/relationships/image" Target="../media/image3672.png"/><Relationship Id="rId249" Type="http://schemas.openxmlformats.org/officeDocument/2006/relationships/customXml" Target="../ink/ink3928.xml"/><Relationship Id="rId13" Type="http://schemas.openxmlformats.org/officeDocument/2006/relationships/image" Target="../media/image3376.png"/><Relationship Id="rId109" Type="http://schemas.openxmlformats.org/officeDocument/2006/relationships/image" Target="../media/image3424.png"/><Relationship Id="rId260" Type="http://schemas.openxmlformats.org/officeDocument/2006/relationships/image" Target="../media/image3688.png"/><Relationship Id="rId34" Type="http://schemas.openxmlformats.org/officeDocument/2006/relationships/customXml" Target="../ink/ink3821.xml"/><Relationship Id="rId55" Type="http://schemas.openxmlformats.org/officeDocument/2006/relationships/image" Target="../media/image3397.png"/><Relationship Id="rId76" Type="http://schemas.openxmlformats.org/officeDocument/2006/relationships/customXml" Target="../ink/ink3842.xml"/><Relationship Id="rId97" Type="http://schemas.openxmlformats.org/officeDocument/2006/relationships/image" Target="../media/image3418.png"/><Relationship Id="rId120" Type="http://schemas.openxmlformats.org/officeDocument/2006/relationships/customXml" Target="../ink/ink3864.xml"/><Relationship Id="rId141" Type="http://schemas.openxmlformats.org/officeDocument/2006/relationships/image" Target="../media/image3440.png"/><Relationship Id="rId7" Type="http://schemas.openxmlformats.org/officeDocument/2006/relationships/image" Target="../media/image3373.png"/><Relationship Id="rId162" Type="http://schemas.openxmlformats.org/officeDocument/2006/relationships/customXml" Target="../ink/ink3885.xml"/><Relationship Id="rId183" Type="http://schemas.openxmlformats.org/officeDocument/2006/relationships/customXml" Target="../ink/ink3895.xml"/><Relationship Id="rId218" Type="http://schemas.openxmlformats.org/officeDocument/2006/relationships/image" Target="../media/image3667.png"/><Relationship Id="rId239" Type="http://schemas.openxmlformats.org/officeDocument/2006/relationships/customXml" Target="../ink/ink3923.xml"/><Relationship Id="rId250" Type="http://schemas.openxmlformats.org/officeDocument/2006/relationships/image" Target="../media/image3683.png"/><Relationship Id="rId24" Type="http://schemas.openxmlformats.org/officeDocument/2006/relationships/customXml" Target="../ink/ink3816.xml"/><Relationship Id="rId45" Type="http://schemas.openxmlformats.org/officeDocument/2006/relationships/image" Target="../media/image3392.png"/><Relationship Id="rId66" Type="http://schemas.openxmlformats.org/officeDocument/2006/relationships/customXml" Target="../ink/ink3837.xml"/><Relationship Id="rId87" Type="http://schemas.openxmlformats.org/officeDocument/2006/relationships/image" Target="../media/image3413.png"/><Relationship Id="rId110" Type="http://schemas.openxmlformats.org/officeDocument/2006/relationships/customXml" Target="../ink/ink3859.xml"/><Relationship Id="rId131" Type="http://schemas.openxmlformats.org/officeDocument/2006/relationships/image" Target="../media/image3435.png"/><Relationship Id="rId152" Type="http://schemas.openxmlformats.org/officeDocument/2006/relationships/customXml" Target="../ink/ink3880.xml"/><Relationship Id="rId173" Type="http://schemas.openxmlformats.org/officeDocument/2006/relationships/image" Target="../media/image3456.png"/><Relationship Id="rId194" Type="http://schemas.openxmlformats.org/officeDocument/2006/relationships/image" Target="../media/image3655.png"/><Relationship Id="rId208" Type="http://schemas.openxmlformats.org/officeDocument/2006/relationships/image" Target="../media/image3662.png"/><Relationship Id="rId229" Type="http://schemas.openxmlformats.org/officeDocument/2006/relationships/customXml" Target="../ink/ink3918.xml"/><Relationship Id="rId240" Type="http://schemas.openxmlformats.org/officeDocument/2006/relationships/image" Target="../media/image3678.png"/><Relationship Id="rId261" Type="http://schemas.openxmlformats.org/officeDocument/2006/relationships/customXml" Target="../ink/ink3934.xml"/><Relationship Id="rId14" Type="http://schemas.openxmlformats.org/officeDocument/2006/relationships/customXml" Target="../ink/ink3811.xml"/><Relationship Id="rId35" Type="http://schemas.openxmlformats.org/officeDocument/2006/relationships/image" Target="../media/image3387.png"/><Relationship Id="rId56" Type="http://schemas.openxmlformats.org/officeDocument/2006/relationships/customXml" Target="../ink/ink3832.xml"/><Relationship Id="rId77" Type="http://schemas.openxmlformats.org/officeDocument/2006/relationships/image" Target="../media/image3408.png"/><Relationship Id="rId100" Type="http://schemas.openxmlformats.org/officeDocument/2006/relationships/customXml" Target="../ink/ink3854.xml"/><Relationship Id="rId8" Type="http://schemas.openxmlformats.org/officeDocument/2006/relationships/customXml" Target="../ink/ink3808.xml"/><Relationship Id="rId98" Type="http://schemas.openxmlformats.org/officeDocument/2006/relationships/customXml" Target="../ink/ink3853.xml"/><Relationship Id="rId121" Type="http://schemas.openxmlformats.org/officeDocument/2006/relationships/image" Target="../media/image3430.png"/><Relationship Id="rId142" Type="http://schemas.openxmlformats.org/officeDocument/2006/relationships/customXml" Target="../ink/ink3875.xml"/><Relationship Id="rId163" Type="http://schemas.openxmlformats.org/officeDocument/2006/relationships/image" Target="../media/image3451.png"/><Relationship Id="rId184" Type="http://schemas.openxmlformats.org/officeDocument/2006/relationships/image" Target="../media/image3650.png"/><Relationship Id="rId219" Type="http://schemas.openxmlformats.org/officeDocument/2006/relationships/customXml" Target="../ink/ink3913.xml"/><Relationship Id="rId230" Type="http://schemas.openxmlformats.org/officeDocument/2006/relationships/image" Target="../media/image3673.png"/><Relationship Id="rId251" Type="http://schemas.openxmlformats.org/officeDocument/2006/relationships/customXml" Target="../ink/ink3929.xml"/><Relationship Id="rId25" Type="http://schemas.openxmlformats.org/officeDocument/2006/relationships/image" Target="../media/image3382.png"/><Relationship Id="rId46" Type="http://schemas.openxmlformats.org/officeDocument/2006/relationships/customXml" Target="../ink/ink3827.xml"/><Relationship Id="rId67" Type="http://schemas.openxmlformats.org/officeDocument/2006/relationships/image" Target="../media/image3403.png"/><Relationship Id="rId88" Type="http://schemas.openxmlformats.org/officeDocument/2006/relationships/customXml" Target="../ink/ink3848.xml"/><Relationship Id="rId111" Type="http://schemas.openxmlformats.org/officeDocument/2006/relationships/image" Target="../media/image3425.png"/><Relationship Id="rId132" Type="http://schemas.openxmlformats.org/officeDocument/2006/relationships/customXml" Target="../ink/ink3870.xml"/><Relationship Id="rId153" Type="http://schemas.openxmlformats.org/officeDocument/2006/relationships/image" Target="../media/image3446.png"/><Relationship Id="rId174" Type="http://schemas.openxmlformats.org/officeDocument/2006/relationships/image" Target="../media/image3645.png"/><Relationship Id="rId195" Type="http://schemas.openxmlformats.org/officeDocument/2006/relationships/customXml" Target="../ink/ink3901.xml"/><Relationship Id="rId209" Type="http://schemas.openxmlformats.org/officeDocument/2006/relationships/customXml" Target="../ink/ink3908.xml"/><Relationship Id="rId220" Type="http://schemas.openxmlformats.org/officeDocument/2006/relationships/image" Target="../media/image3668.png"/><Relationship Id="rId241" Type="http://schemas.openxmlformats.org/officeDocument/2006/relationships/customXml" Target="../ink/ink3924.xml"/><Relationship Id="rId15" Type="http://schemas.openxmlformats.org/officeDocument/2006/relationships/image" Target="../media/image3377.png"/><Relationship Id="rId36" Type="http://schemas.openxmlformats.org/officeDocument/2006/relationships/customXml" Target="../ink/ink3822.xml"/><Relationship Id="rId57" Type="http://schemas.openxmlformats.org/officeDocument/2006/relationships/image" Target="../media/image3398.png"/><Relationship Id="rId262" Type="http://schemas.openxmlformats.org/officeDocument/2006/relationships/image" Target="../media/image3689.png"/><Relationship Id="rId78" Type="http://schemas.openxmlformats.org/officeDocument/2006/relationships/customXml" Target="../ink/ink3843.xml"/><Relationship Id="rId99" Type="http://schemas.openxmlformats.org/officeDocument/2006/relationships/image" Target="../media/image3419.png"/><Relationship Id="rId101" Type="http://schemas.openxmlformats.org/officeDocument/2006/relationships/image" Target="../media/image3420.png"/><Relationship Id="rId122" Type="http://schemas.openxmlformats.org/officeDocument/2006/relationships/customXml" Target="../ink/ink3865.xml"/><Relationship Id="rId143" Type="http://schemas.openxmlformats.org/officeDocument/2006/relationships/image" Target="../media/image3441.png"/><Relationship Id="rId164" Type="http://schemas.openxmlformats.org/officeDocument/2006/relationships/customXml" Target="../ink/ink3886.xml"/><Relationship Id="rId185" Type="http://schemas.openxmlformats.org/officeDocument/2006/relationships/customXml" Target="../ink/ink3896.xml"/><Relationship Id="rId9" Type="http://schemas.openxmlformats.org/officeDocument/2006/relationships/image" Target="../media/image3374.png"/><Relationship Id="rId210" Type="http://schemas.openxmlformats.org/officeDocument/2006/relationships/image" Target="../media/image3663.png"/><Relationship Id="rId26" Type="http://schemas.openxmlformats.org/officeDocument/2006/relationships/customXml" Target="../ink/ink3817.xml"/><Relationship Id="rId231" Type="http://schemas.openxmlformats.org/officeDocument/2006/relationships/customXml" Target="../ink/ink3919.xml"/><Relationship Id="rId252" Type="http://schemas.openxmlformats.org/officeDocument/2006/relationships/image" Target="../media/image3684.png"/><Relationship Id="rId47" Type="http://schemas.openxmlformats.org/officeDocument/2006/relationships/image" Target="../media/image3393.png"/><Relationship Id="rId68" Type="http://schemas.openxmlformats.org/officeDocument/2006/relationships/customXml" Target="../ink/ink3838.xml"/><Relationship Id="rId89" Type="http://schemas.openxmlformats.org/officeDocument/2006/relationships/image" Target="../media/image3414.png"/><Relationship Id="rId112" Type="http://schemas.openxmlformats.org/officeDocument/2006/relationships/customXml" Target="../ink/ink3860.xml"/><Relationship Id="rId133" Type="http://schemas.openxmlformats.org/officeDocument/2006/relationships/image" Target="../media/image3436.png"/><Relationship Id="rId154" Type="http://schemas.openxmlformats.org/officeDocument/2006/relationships/customXml" Target="../ink/ink3881.xml"/><Relationship Id="rId175" Type="http://schemas.openxmlformats.org/officeDocument/2006/relationships/customXml" Target="../ink/ink3891.xml"/><Relationship Id="rId196" Type="http://schemas.openxmlformats.org/officeDocument/2006/relationships/image" Target="../media/image3656.png"/><Relationship Id="rId200" Type="http://schemas.openxmlformats.org/officeDocument/2006/relationships/image" Target="../media/image3658.png"/><Relationship Id="rId16" Type="http://schemas.openxmlformats.org/officeDocument/2006/relationships/customXml" Target="../ink/ink3812.xml"/><Relationship Id="rId221" Type="http://schemas.openxmlformats.org/officeDocument/2006/relationships/customXml" Target="../ink/ink3914.xml"/><Relationship Id="rId242" Type="http://schemas.openxmlformats.org/officeDocument/2006/relationships/image" Target="../media/image3679.png"/><Relationship Id="rId263" Type="http://schemas.openxmlformats.org/officeDocument/2006/relationships/customXml" Target="../ink/ink3935.xml"/><Relationship Id="rId37" Type="http://schemas.openxmlformats.org/officeDocument/2006/relationships/image" Target="../media/image3388.png"/><Relationship Id="rId58" Type="http://schemas.openxmlformats.org/officeDocument/2006/relationships/customXml" Target="../ink/ink3833.xml"/><Relationship Id="rId79" Type="http://schemas.openxmlformats.org/officeDocument/2006/relationships/image" Target="../media/image3409.png"/><Relationship Id="rId102" Type="http://schemas.openxmlformats.org/officeDocument/2006/relationships/customXml" Target="../ink/ink3855.xml"/><Relationship Id="rId123" Type="http://schemas.openxmlformats.org/officeDocument/2006/relationships/image" Target="../media/image3431.png"/><Relationship Id="rId144" Type="http://schemas.openxmlformats.org/officeDocument/2006/relationships/customXml" Target="../ink/ink3876.xml"/><Relationship Id="rId90" Type="http://schemas.openxmlformats.org/officeDocument/2006/relationships/customXml" Target="../ink/ink3849.xml"/><Relationship Id="rId165" Type="http://schemas.openxmlformats.org/officeDocument/2006/relationships/image" Target="../media/image3452.png"/><Relationship Id="rId186" Type="http://schemas.openxmlformats.org/officeDocument/2006/relationships/image" Target="../media/image3651.png"/><Relationship Id="rId211" Type="http://schemas.openxmlformats.org/officeDocument/2006/relationships/customXml" Target="../ink/ink3909.xml"/><Relationship Id="rId232" Type="http://schemas.openxmlformats.org/officeDocument/2006/relationships/image" Target="../media/image3674.png"/><Relationship Id="rId253" Type="http://schemas.openxmlformats.org/officeDocument/2006/relationships/customXml" Target="../ink/ink3930.xml"/><Relationship Id="rId27" Type="http://schemas.openxmlformats.org/officeDocument/2006/relationships/image" Target="../media/image3383.png"/><Relationship Id="rId48" Type="http://schemas.openxmlformats.org/officeDocument/2006/relationships/customXml" Target="../ink/ink3828.xml"/><Relationship Id="rId69" Type="http://schemas.openxmlformats.org/officeDocument/2006/relationships/image" Target="../media/image3404.png"/><Relationship Id="rId113" Type="http://schemas.openxmlformats.org/officeDocument/2006/relationships/image" Target="../media/image3426.png"/><Relationship Id="rId134" Type="http://schemas.openxmlformats.org/officeDocument/2006/relationships/customXml" Target="../ink/ink3871.xml"/><Relationship Id="rId80" Type="http://schemas.openxmlformats.org/officeDocument/2006/relationships/customXml" Target="../ink/ink3844.xml"/><Relationship Id="rId155" Type="http://schemas.openxmlformats.org/officeDocument/2006/relationships/image" Target="../media/image3447.png"/><Relationship Id="rId176" Type="http://schemas.openxmlformats.org/officeDocument/2006/relationships/image" Target="../media/image3646.png"/><Relationship Id="rId197" Type="http://schemas.openxmlformats.org/officeDocument/2006/relationships/customXml" Target="../ink/ink3902.xml"/><Relationship Id="rId201" Type="http://schemas.openxmlformats.org/officeDocument/2006/relationships/customXml" Target="../ink/ink3904.xml"/><Relationship Id="rId222" Type="http://schemas.openxmlformats.org/officeDocument/2006/relationships/image" Target="../media/image3669.png"/><Relationship Id="rId243" Type="http://schemas.openxmlformats.org/officeDocument/2006/relationships/customXml" Target="../ink/ink3925.xml"/><Relationship Id="rId264" Type="http://schemas.openxmlformats.org/officeDocument/2006/relationships/image" Target="../media/image3690.png"/><Relationship Id="rId17" Type="http://schemas.openxmlformats.org/officeDocument/2006/relationships/image" Target="../media/image3378.png"/><Relationship Id="rId38" Type="http://schemas.openxmlformats.org/officeDocument/2006/relationships/customXml" Target="../ink/ink3823.xml"/><Relationship Id="rId59" Type="http://schemas.openxmlformats.org/officeDocument/2006/relationships/image" Target="../media/image3399.png"/><Relationship Id="rId103" Type="http://schemas.openxmlformats.org/officeDocument/2006/relationships/image" Target="../media/image3421.png"/><Relationship Id="rId124" Type="http://schemas.openxmlformats.org/officeDocument/2006/relationships/customXml" Target="../ink/ink3866.xml"/><Relationship Id="rId70" Type="http://schemas.openxmlformats.org/officeDocument/2006/relationships/customXml" Target="../ink/ink3839.xml"/><Relationship Id="rId91" Type="http://schemas.openxmlformats.org/officeDocument/2006/relationships/image" Target="../media/image3415.png"/><Relationship Id="rId145" Type="http://schemas.openxmlformats.org/officeDocument/2006/relationships/image" Target="../media/image3442.png"/><Relationship Id="rId166" Type="http://schemas.openxmlformats.org/officeDocument/2006/relationships/customXml" Target="../ink/ink3887.xml"/><Relationship Id="rId187" Type="http://schemas.openxmlformats.org/officeDocument/2006/relationships/customXml" Target="../ink/ink389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664.png"/><Relationship Id="rId233" Type="http://schemas.openxmlformats.org/officeDocument/2006/relationships/customXml" Target="../ink/ink3920.xml"/><Relationship Id="rId254" Type="http://schemas.openxmlformats.org/officeDocument/2006/relationships/image" Target="../media/image3685.png"/><Relationship Id="rId28" Type="http://schemas.openxmlformats.org/officeDocument/2006/relationships/customXml" Target="../ink/ink3818.xml"/><Relationship Id="rId49" Type="http://schemas.openxmlformats.org/officeDocument/2006/relationships/image" Target="../media/image3394.png"/><Relationship Id="rId114" Type="http://schemas.openxmlformats.org/officeDocument/2006/relationships/customXml" Target="../ink/ink3861.xml"/><Relationship Id="rId60" Type="http://schemas.openxmlformats.org/officeDocument/2006/relationships/customXml" Target="../ink/ink3834.xml"/><Relationship Id="rId81" Type="http://schemas.openxmlformats.org/officeDocument/2006/relationships/image" Target="../media/image3410.png"/><Relationship Id="rId135" Type="http://schemas.openxmlformats.org/officeDocument/2006/relationships/image" Target="../media/image3437.png"/><Relationship Id="rId156" Type="http://schemas.openxmlformats.org/officeDocument/2006/relationships/customXml" Target="../ink/ink3882.xml"/><Relationship Id="rId177" Type="http://schemas.openxmlformats.org/officeDocument/2006/relationships/customXml" Target="../ink/ink3892.xml"/><Relationship Id="rId198" Type="http://schemas.openxmlformats.org/officeDocument/2006/relationships/image" Target="../media/image3657.png"/><Relationship Id="rId202" Type="http://schemas.openxmlformats.org/officeDocument/2006/relationships/image" Target="../media/image3659.png"/><Relationship Id="rId223" Type="http://schemas.openxmlformats.org/officeDocument/2006/relationships/customXml" Target="../ink/ink3915.xml"/><Relationship Id="rId244" Type="http://schemas.openxmlformats.org/officeDocument/2006/relationships/image" Target="../media/image3680.png"/><Relationship Id="rId18" Type="http://schemas.openxmlformats.org/officeDocument/2006/relationships/customXml" Target="../ink/ink3813.xml"/><Relationship Id="rId39" Type="http://schemas.openxmlformats.org/officeDocument/2006/relationships/image" Target="../media/image3389.png"/><Relationship Id="rId265" Type="http://schemas.openxmlformats.org/officeDocument/2006/relationships/customXml" Target="../ink/ink3936.xml"/><Relationship Id="rId50" Type="http://schemas.openxmlformats.org/officeDocument/2006/relationships/customXml" Target="../ink/ink3829.xml"/><Relationship Id="rId104" Type="http://schemas.openxmlformats.org/officeDocument/2006/relationships/customXml" Target="../ink/ink3856.xml"/><Relationship Id="rId125" Type="http://schemas.openxmlformats.org/officeDocument/2006/relationships/image" Target="../media/image3432.png"/><Relationship Id="rId146" Type="http://schemas.openxmlformats.org/officeDocument/2006/relationships/customXml" Target="../ink/ink3877.xml"/><Relationship Id="rId167" Type="http://schemas.openxmlformats.org/officeDocument/2006/relationships/image" Target="../media/image3453.png"/><Relationship Id="rId188" Type="http://schemas.openxmlformats.org/officeDocument/2006/relationships/image" Target="../media/image3652.png"/><Relationship Id="rId71" Type="http://schemas.openxmlformats.org/officeDocument/2006/relationships/image" Target="../media/image3405.png"/><Relationship Id="rId92" Type="http://schemas.openxmlformats.org/officeDocument/2006/relationships/customXml" Target="../ink/ink3850.xml"/><Relationship Id="rId213" Type="http://schemas.openxmlformats.org/officeDocument/2006/relationships/customXml" Target="../ink/ink3910.xml"/><Relationship Id="rId234" Type="http://schemas.openxmlformats.org/officeDocument/2006/relationships/image" Target="../media/image3675.png"/><Relationship Id="rId2" Type="http://schemas.openxmlformats.org/officeDocument/2006/relationships/customXml" Target="../ink/ink3805.xml"/><Relationship Id="rId29" Type="http://schemas.openxmlformats.org/officeDocument/2006/relationships/image" Target="../media/image3384.png"/><Relationship Id="rId255" Type="http://schemas.openxmlformats.org/officeDocument/2006/relationships/customXml" Target="../ink/ink3931.xml"/><Relationship Id="rId40" Type="http://schemas.openxmlformats.org/officeDocument/2006/relationships/customXml" Target="../ink/ink3824.xml"/><Relationship Id="rId115" Type="http://schemas.openxmlformats.org/officeDocument/2006/relationships/image" Target="../media/image3427.png"/><Relationship Id="rId136" Type="http://schemas.openxmlformats.org/officeDocument/2006/relationships/customXml" Target="../ink/ink3872.xml"/><Relationship Id="rId157" Type="http://schemas.openxmlformats.org/officeDocument/2006/relationships/image" Target="../media/image3448.png"/><Relationship Id="rId178" Type="http://schemas.openxmlformats.org/officeDocument/2006/relationships/image" Target="../media/image3647.png"/><Relationship Id="rId61" Type="http://schemas.openxmlformats.org/officeDocument/2006/relationships/image" Target="../media/image3400.png"/><Relationship Id="rId82" Type="http://schemas.openxmlformats.org/officeDocument/2006/relationships/customXml" Target="../ink/ink3845.xml"/><Relationship Id="rId199" Type="http://schemas.openxmlformats.org/officeDocument/2006/relationships/customXml" Target="../ink/ink3903.xml"/><Relationship Id="rId203" Type="http://schemas.openxmlformats.org/officeDocument/2006/relationships/customXml" Target="../ink/ink3905.xml"/><Relationship Id="rId19" Type="http://schemas.openxmlformats.org/officeDocument/2006/relationships/image" Target="../media/image3379.png"/><Relationship Id="rId224" Type="http://schemas.openxmlformats.org/officeDocument/2006/relationships/image" Target="../media/image3670.png"/><Relationship Id="rId245" Type="http://schemas.openxmlformats.org/officeDocument/2006/relationships/customXml" Target="../ink/ink3926.xml"/><Relationship Id="rId266" Type="http://schemas.openxmlformats.org/officeDocument/2006/relationships/image" Target="../media/image3691.png"/><Relationship Id="rId30" Type="http://schemas.openxmlformats.org/officeDocument/2006/relationships/customXml" Target="../ink/ink3819.xml"/><Relationship Id="rId105" Type="http://schemas.openxmlformats.org/officeDocument/2006/relationships/image" Target="../media/image3422.png"/><Relationship Id="rId126" Type="http://schemas.openxmlformats.org/officeDocument/2006/relationships/customXml" Target="../ink/ink3867.xml"/><Relationship Id="rId147" Type="http://schemas.openxmlformats.org/officeDocument/2006/relationships/image" Target="../media/image3443.png"/><Relationship Id="rId168" Type="http://schemas.openxmlformats.org/officeDocument/2006/relationships/customXml" Target="../ink/ink3888.xml"/><Relationship Id="rId51" Type="http://schemas.openxmlformats.org/officeDocument/2006/relationships/image" Target="../media/image3395.png"/><Relationship Id="rId72" Type="http://schemas.openxmlformats.org/officeDocument/2006/relationships/customXml" Target="../ink/ink3840.xml"/><Relationship Id="rId93" Type="http://schemas.openxmlformats.org/officeDocument/2006/relationships/image" Target="../media/image3416.png"/><Relationship Id="rId189" Type="http://schemas.openxmlformats.org/officeDocument/2006/relationships/customXml" Target="../ink/ink3898.xml"/><Relationship Id="rId3" Type="http://schemas.openxmlformats.org/officeDocument/2006/relationships/image" Target="../media/image3371.png"/><Relationship Id="rId214" Type="http://schemas.openxmlformats.org/officeDocument/2006/relationships/image" Target="../media/image3665.png"/><Relationship Id="rId235" Type="http://schemas.openxmlformats.org/officeDocument/2006/relationships/customXml" Target="../ink/ink3921.xml"/><Relationship Id="rId256" Type="http://schemas.openxmlformats.org/officeDocument/2006/relationships/image" Target="../media/image3686.png"/><Relationship Id="rId116" Type="http://schemas.openxmlformats.org/officeDocument/2006/relationships/customXml" Target="../ink/ink3862.xml"/><Relationship Id="rId137" Type="http://schemas.openxmlformats.org/officeDocument/2006/relationships/image" Target="../media/image3438.png"/><Relationship Id="rId158" Type="http://schemas.openxmlformats.org/officeDocument/2006/relationships/customXml" Target="../ink/ink3883.xml"/><Relationship Id="rId20" Type="http://schemas.openxmlformats.org/officeDocument/2006/relationships/customXml" Target="../ink/ink3814.xml"/><Relationship Id="rId41" Type="http://schemas.openxmlformats.org/officeDocument/2006/relationships/image" Target="../media/image3390.png"/><Relationship Id="rId62" Type="http://schemas.openxmlformats.org/officeDocument/2006/relationships/customXml" Target="../ink/ink3835.xml"/><Relationship Id="rId83" Type="http://schemas.openxmlformats.org/officeDocument/2006/relationships/image" Target="../media/image3411.png"/><Relationship Id="rId179" Type="http://schemas.openxmlformats.org/officeDocument/2006/relationships/customXml" Target="../ink/ink3893.xml"/><Relationship Id="rId190" Type="http://schemas.openxmlformats.org/officeDocument/2006/relationships/image" Target="../media/image3653.png"/><Relationship Id="rId204" Type="http://schemas.openxmlformats.org/officeDocument/2006/relationships/image" Target="../media/image3660.png"/><Relationship Id="rId225" Type="http://schemas.openxmlformats.org/officeDocument/2006/relationships/customXml" Target="../ink/ink3916.xml"/><Relationship Id="rId246" Type="http://schemas.openxmlformats.org/officeDocument/2006/relationships/image" Target="../media/image3681.png"/><Relationship Id="rId267" Type="http://schemas.openxmlformats.org/officeDocument/2006/relationships/customXml" Target="../ink/ink3937.xml"/><Relationship Id="rId106" Type="http://schemas.openxmlformats.org/officeDocument/2006/relationships/customXml" Target="../ink/ink3857.xml"/><Relationship Id="rId127" Type="http://schemas.openxmlformats.org/officeDocument/2006/relationships/image" Target="../media/image3433.png"/><Relationship Id="rId10" Type="http://schemas.openxmlformats.org/officeDocument/2006/relationships/customXml" Target="../ink/ink3809.xml"/><Relationship Id="rId31" Type="http://schemas.openxmlformats.org/officeDocument/2006/relationships/image" Target="../media/image3385.png"/><Relationship Id="rId52" Type="http://schemas.openxmlformats.org/officeDocument/2006/relationships/customXml" Target="../ink/ink3830.xml"/><Relationship Id="rId73" Type="http://schemas.openxmlformats.org/officeDocument/2006/relationships/image" Target="../media/image3406.png"/><Relationship Id="rId94" Type="http://schemas.openxmlformats.org/officeDocument/2006/relationships/customXml" Target="../ink/ink3851.xml"/><Relationship Id="rId148" Type="http://schemas.openxmlformats.org/officeDocument/2006/relationships/customXml" Target="../ink/ink3878.xml"/><Relationship Id="rId169" Type="http://schemas.openxmlformats.org/officeDocument/2006/relationships/image" Target="../media/image3454.png"/><Relationship Id="rId4" Type="http://schemas.openxmlformats.org/officeDocument/2006/relationships/customXml" Target="../ink/ink3806.xml"/><Relationship Id="rId180" Type="http://schemas.openxmlformats.org/officeDocument/2006/relationships/image" Target="../media/image3648.png"/><Relationship Id="rId215" Type="http://schemas.openxmlformats.org/officeDocument/2006/relationships/customXml" Target="../ink/ink3911.xml"/><Relationship Id="rId236" Type="http://schemas.openxmlformats.org/officeDocument/2006/relationships/image" Target="../media/image3676.png"/><Relationship Id="rId257" Type="http://schemas.openxmlformats.org/officeDocument/2006/relationships/customXml" Target="../ink/ink3932.xml"/><Relationship Id="rId42" Type="http://schemas.openxmlformats.org/officeDocument/2006/relationships/customXml" Target="../ink/ink3825.xml"/><Relationship Id="rId84" Type="http://schemas.openxmlformats.org/officeDocument/2006/relationships/customXml" Target="../ink/ink3846.xml"/><Relationship Id="rId138" Type="http://schemas.openxmlformats.org/officeDocument/2006/relationships/customXml" Target="../ink/ink3873.xml"/><Relationship Id="rId191" Type="http://schemas.openxmlformats.org/officeDocument/2006/relationships/customXml" Target="../ink/ink3899.xml"/><Relationship Id="rId205" Type="http://schemas.openxmlformats.org/officeDocument/2006/relationships/customXml" Target="../ink/ink3906.xml"/><Relationship Id="rId247" Type="http://schemas.openxmlformats.org/officeDocument/2006/relationships/customXml" Target="../ink/ink3927.xml"/><Relationship Id="rId107" Type="http://schemas.openxmlformats.org/officeDocument/2006/relationships/image" Target="../media/image34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96.xml"/><Relationship Id="rId299" Type="http://schemas.openxmlformats.org/officeDocument/2006/relationships/customXml" Target="../ink/ink4087.xml"/><Relationship Id="rId21" Type="http://schemas.openxmlformats.org/officeDocument/2006/relationships/customXml" Target="../ink/ink3948.xml"/><Relationship Id="rId63" Type="http://schemas.openxmlformats.org/officeDocument/2006/relationships/customXml" Target="../ink/ink3969.xml"/><Relationship Id="rId159" Type="http://schemas.openxmlformats.org/officeDocument/2006/relationships/customXml" Target="../ink/ink4017.xml"/><Relationship Id="rId324" Type="http://schemas.openxmlformats.org/officeDocument/2006/relationships/image" Target="../media/image3852.png"/><Relationship Id="rId366" Type="http://schemas.openxmlformats.org/officeDocument/2006/relationships/customXml" Target="../ink/ink4121.xml"/><Relationship Id="rId170" Type="http://schemas.openxmlformats.org/officeDocument/2006/relationships/image" Target="../media/image3776.png"/><Relationship Id="rId226" Type="http://schemas.openxmlformats.org/officeDocument/2006/relationships/image" Target="../media/image3804.png"/><Relationship Id="rId433" Type="http://schemas.openxmlformats.org/officeDocument/2006/relationships/customXml" Target="../ink/ink4155.xml"/><Relationship Id="rId268" Type="http://schemas.openxmlformats.org/officeDocument/2006/relationships/image" Target="../media/image3824.png"/><Relationship Id="rId475" Type="http://schemas.openxmlformats.org/officeDocument/2006/relationships/customXml" Target="../ink/ink4176.xml"/><Relationship Id="rId32" Type="http://schemas.openxmlformats.org/officeDocument/2006/relationships/image" Target="../media/image3708.png"/><Relationship Id="rId74" Type="http://schemas.openxmlformats.org/officeDocument/2006/relationships/image" Target="../media/image3728.png"/><Relationship Id="rId128" Type="http://schemas.openxmlformats.org/officeDocument/2006/relationships/image" Target="../media/image3755.png"/><Relationship Id="rId335" Type="http://schemas.openxmlformats.org/officeDocument/2006/relationships/image" Target="../media/image3857.png"/><Relationship Id="rId377" Type="http://schemas.openxmlformats.org/officeDocument/2006/relationships/image" Target="../media/image3878.png"/><Relationship Id="rId5" Type="http://schemas.openxmlformats.org/officeDocument/2006/relationships/customXml" Target="../ink/ink3940.xml"/><Relationship Id="rId181" Type="http://schemas.openxmlformats.org/officeDocument/2006/relationships/customXml" Target="../ink/ink4028.xml"/><Relationship Id="rId237" Type="http://schemas.openxmlformats.org/officeDocument/2006/relationships/customXml" Target="../ink/ink4056.xml"/><Relationship Id="rId402" Type="http://schemas.openxmlformats.org/officeDocument/2006/relationships/customXml" Target="../ink/ink4139.xml"/><Relationship Id="rId279" Type="http://schemas.openxmlformats.org/officeDocument/2006/relationships/customXml" Target="../ink/ink4077.xml"/><Relationship Id="rId444" Type="http://schemas.openxmlformats.org/officeDocument/2006/relationships/image" Target="../media/image3911.png"/><Relationship Id="rId43" Type="http://schemas.openxmlformats.org/officeDocument/2006/relationships/customXml" Target="../ink/ink3959.xml"/><Relationship Id="rId139" Type="http://schemas.openxmlformats.org/officeDocument/2006/relationships/customXml" Target="../ink/ink4007.xml"/><Relationship Id="rId290" Type="http://schemas.openxmlformats.org/officeDocument/2006/relationships/image" Target="../media/image3835.png"/><Relationship Id="rId304" Type="http://schemas.openxmlformats.org/officeDocument/2006/relationships/image" Target="../media/image3842.png"/><Relationship Id="rId346" Type="http://schemas.openxmlformats.org/officeDocument/2006/relationships/customXml" Target="../ink/ink4111.xml"/><Relationship Id="rId388" Type="http://schemas.openxmlformats.org/officeDocument/2006/relationships/customXml" Target="../ink/ink4132.xml"/><Relationship Id="rId85" Type="http://schemas.openxmlformats.org/officeDocument/2006/relationships/customXml" Target="../ink/ink3980.xml"/><Relationship Id="rId150" Type="http://schemas.openxmlformats.org/officeDocument/2006/relationships/image" Target="../media/image3766.png"/><Relationship Id="rId192" Type="http://schemas.openxmlformats.org/officeDocument/2006/relationships/image" Target="../media/image3787.png"/><Relationship Id="rId206" Type="http://schemas.openxmlformats.org/officeDocument/2006/relationships/image" Target="../media/image3794.png"/><Relationship Id="rId413" Type="http://schemas.openxmlformats.org/officeDocument/2006/relationships/image" Target="../media/image3896.png"/><Relationship Id="rId248" Type="http://schemas.openxmlformats.org/officeDocument/2006/relationships/image" Target="../media/image3814.png"/><Relationship Id="rId455" Type="http://schemas.openxmlformats.org/officeDocument/2006/relationships/customXml" Target="../ink/ink4166.xml"/><Relationship Id="rId12" Type="http://schemas.openxmlformats.org/officeDocument/2006/relationships/image" Target="../media/image3698.png"/><Relationship Id="rId108" Type="http://schemas.openxmlformats.org/officeDocument/2006/relationships/image" Target="../media/image3745.png"/><Relationship Id="rId315" Type="http://schemas.openxmlformats.org/officeDocument/2006/relationships/customXml" Target="../ink/ink4095.xml"/><Relationship Id="rId357" Type="http://schemas.openxmlformats.org/officeDocument/2006/relationships/image" Target="../media/image3868.png"/><Relationship Id="rId54" Type="http://schemas.openxmlformats.org/officeDocument/2006/relationships/image" Target="../media/image3719.png"/><Relationship Id="rId96" Type="http://schemas.openxmlformats.org/officeDocument/2006/relationships/image" Target="../media/image3739.png"/><Relationship Id="rId161" Type="http://schemas.openxmlformats.org/officeDocument/2006/relationships/customXml" Target="../ink/ink4018.xml"/><Relationship Id="rId217" Type="http://schemas.openxmlformats.org/officeDocument/2006/relationships/customXml" Target="../ink/ink4046.xml"/><Relationship Id="rId399" Type="http://schemas.openxmlformats.org/officeDocument/2006/relationships/image" Target="../media/image3889.png"/><Relationship Id="rId259" Type="http://schemas.openxmlformats.org/officeDocument/2006/relationships/customXml" Target="../ink/ink4067.xml"/><Relationship Id="rId424" Type="http://schemas.openxmlformats.org/officeDocument/2006/relationships/customXml" Target="../ink/ink4150.xml"/><Relationship Id="rId466" Type="http://schemas.openxmlformats.org/officeDocument/2006/relationships/image" Target="../media/image3922.png"/><Relationship Id="rId23" Type="http://schemas.openxmlformats.org/officeDocument/2006/relationships/customXml" Target="../ink/ink3949.xml"/><Relationship Id="rId119" Type="http://schemas.openxmlformats.org/officeDocument/2006/relationships/customXml" Target="../ink/ink3997.xml"/><Relationship Id="rId270" Type="http://schemas.openxmlformats.org/officeDocument/2006/relationships/image" Target="../media/image3825.png"/><Relationship Id="rId326" Type="http://schemas.openxmlformats.org/officeDocument/2006/relationships/customXml" Target="../ink/ink4101.xml"/><Relationship Id="rId65" Type="http://schemas.openxmlformats.org/officeDocument/2006/relationships/customXml" Target="../ink/ink3970.xml"/><Relationship Id="rId130" Type="http://schemas.openxmlformats.org/officeDocument/2006/relationships/image" Target="../media/image3756.png"/><Relationship Id="rId368" Type="http://schemas.openxmlformats.org/officeDocument/2006/relationships/customXml" Target="../ink/ink4122.xml"/><Relationship Id="rId172" Type="http://schemas.openxmlformats.org/officeDocument/2006/relationships/image" Target="../media/image3777.png"/><Relationship Id="rId228" Type="http://schemas.openxmlformats.org/officeDocument/2006/relationships/image" Target="../media/image3805.png"/><Relationship Id="rId435" Type="http://schemas.openxmlformats.org/officeDocument/2006/relationships/customXml" Target="../ink/ink4156.xml"/><Relationship Id="rId477" Type="http://schemas.openxmlformats.org/officeDocument/2006/relationships/customXml" Target="../ink/ink4177.xml"/><Relationship Id="rId281" Type="http://schemas.openxmlformats.org/officeDocument/2006/relationships/customXml" Target="../ink/ink4078.xml"/><Relationship Id="rId337" Type="http://schemas.openxmlformats.org/officeDocument/2006/relationships/image" Target="../media/image3858.png"/><Relationship Id="rId34" Type="http://schemas.openxmlformats.org/officeDocument/2006/relationships/image" Target="../media/image3709.png"/><Relationship Id="rId76" Type="http://schemas.openxmlformats.org/officeDocument/2006/relationships/image" Target="../media/image3729.png"/><Relationship Id="rId141" Type="http://schemas.openxmlformats.org/officeDocument/2006/relationships/customXml" Target="../ink/ink4008.xml"/><Relationship Id="rId379" Type="http://schemas.openxmlformats.org/officeDocument/2006/relationships/image" Target="../media/image3879.png"/><Relationship Id="rId7" Type="http://schemas.openxmlformats.org/officeDocument/2006/relationships/customXml" Target="../ink/ink3941.xml"/><Relationship Id="rId183" Type="http://schemas.openxmlformats.org/officeDocument/2006/relationships/customXml" Target="../ink/ink4029.xml"/><Relationship Id="rId239" Type="http://schemas.openxmlformats.org/officeDocument/2006/relationships/customXml" Target="../ink/ink4057.xml"/><Relationship Id="rId390" Type="http://schemas.openxmlformats.org/officeDocument/2006/relationships/customXml" Target="../ink/ink4133.xml"/><Relationship Id="rId404" Type="http://schemas.openxmlformats.org/officeDocument/2006/relationships/customXml" Target="../ink/ink4140.xml"/><Relationship Id="rId446" Type="http://schemas.openxmlformats.org/officeDocument/2006/relationships/image" Target="../media/image3912.png"/><Relationship Id="rId250" Type="http://schemas.openxmlformats.org/officeDocument/2006/relationships/image" Target="../media/image3815.png"/><Relationship Id="rId292" Type="http://schemas.openxmlformats.org/officeDocument/2006/relationships/image" Target="../media/image3836.png"/><Relationship Id="rId306" Type="http://schemas.openxmlformats.org/officeDocument/2006/relationships/image" Target="../media/image3843.png"/><Relationship Id="rId45" Type="http://schemas.openxmlformats.org/officeDocument/2006/relationships/customXml" Target="../ink/ink3960.xml"/><Relationship Id="rId87" Type="http://schemas.openxmlformats.org/officeDocument/2006/relationships/customXml" Target="../ink/ink3981.xml"/><Relationship Id="rId110" Type="http://schemas.openxmlformats.org/officeDocument/2006/relationships/image" Target="../media/image3746.png"/><Relationship Id="rId348" Type="http://schemas.openxmlformats.org/officeDocument/2006/relationships/customXml" Target="../ink/ink4112.xml"/><Relationship Id="rId152" Type="http://schemas.openxmlformats.org/officeDocument/2006/relationships/image" Target="../media/image3767.png"/><Relationship Id="rId194" Type="http://schemas.openxmlformats.org/officeDocument/2006/relationships/image" Target="../media/image3788.png"/><Relationship Id="rId208" Type="http://schemas.openxmlformats.org/officeDocument/2006/relationships/image" Target="../media/image3795.png"/><Relationship Id="rId415" Type="http://schemas.openxmlformats.org/officeDocument/2006/relationships/image" Target="../media/image3897.png"/><Relationship Id="rId457" Type="http://schemas.openxmlformats.org/officeDocument/2006/relationships/customXml" Target="../ink/ink4167.xml"/><Relationship Id="rId261" Type="http://schemas.openxmlformats.org/officeDocument/2006/relationships/customXml" Target="../ink/ink4068.xml"/><Relationship Id="rId14" Type="http://schemas.openxmlformats.org/officeDocument/2006/relationships/image" Target="../media/image3699.png"/><Relationship Id="rId56" Type="http://schemas.openxmlformats.org/officeDocument/2006/relationships/image" Target="../media/image3720.png"/><Relationship Id="rId317" Type="http://schemas.openxmlformats.org/officeDocument/2006/relationships/customXml" Target="../ink/ink4096.xml"/><Relationship Id="rId359" Type="http://schemas.openxmlformats.org/officeDocument/2006/relationships/image" Target="../media/image3869.png"/><Relationship Id="rId98" Type="http://schemas.openxmlformats.org/officeDocument/2006/relationships/image" Target="../media/image3740.png"/><Relationship Id="rId121" Type="http://schemas.openxmlformats.org/officeDocument/2006/relationships/customXml" Target="../ink/ink3998.xml"/><Relationship Id="rId163" Type="http://schemas.openxmlformats.org/officeDocument/2006/relationships/customXml" Target="../ink/ink4019.xml"/><Relationship Id="rId219" Type="http://schemas.openxmlformats.org/officeDocument/2006/relationships/customXml" Target="../ink/ink4047.xml"/><Relationship Id="rId370" Type="http://schemas.openxmlformats.org/officeDocument/2006/relationships/customXml" Target="../ink/ink4123.xml"/><Relationship Id="rId426" Type="http://schemas.openxmlformats.org/officeDocument/2006/relationships/customXml" Target="../ink/ink4151.xml"/><Relationship Id="rId230" Type="http://schemas.openxmlformats.org/officeDocument/2006/relationships/image" Target="../media/image3806.png"/><Relationship Id="rId468" Type="http://schemas.openxmlformats.org/officeDocument/2006/relationships/image" Target="../media/image3923.png"/><Relationship Id="rId25" Type="http://schemas.openxmlformats.org/officeDocument/2006/relationships/customXml" Target="../ink/ink3950.xml"/><Relationship Id="rId67" Type="http://schemas.openxmlformats.org/officeDocument/2006/relationships/customXml" Target="../ink/ink3971.xml"/><Relationship Id="rId272" Type="http://schemas.openxmlformats.org/officeDocument/2006/relationships/image" Target="../media/image3826.png"/><Relationship Id="rId328" Type="http://schemas.openxmlformats.org/officeDocument/2006/relationships/customXml" Target="../ink/ink4102.xml"/><Relationship Id="rId132" Type="http://schemas.openxmlformats.org/officeDocument/2006/relationships/image" Target="../media/image3757.png"/><Relationship Id="rId174" Type="http://schemas.openxmlformats.org/officeDocument/2006/relationships/image" Target="../media/image3778.png"/><Relationship Id="rId381" Type="http://schemas.openxmlformats.org/officeDocument/2006/relationships/image" Target="../media/image3880.png"/><Relationship Id="rId241" Type="http://schemas.openxmlformats.org/officeDocument/2006/relationships/customXml" Target="../ink/ink4058.xml"/><Relationship Id="rId437" Type="http://schemas.openxmlformats.org/officeDocument/2006/relationships/customXml" Target="../ink/ink4157.xml"/><Relationship Id="rId479" Type="http://schemas.openxmlformats.org/officeDocument/2006/relationships/customXml" Target="../ink/ink4178.xml"/><Relationship Id="rId36" Type="http://schemas.openxmlformats.org/officeDocument/2006/relationships/image" Target="../media/image3710.png"/><Relationship Id="rId283" Type="http://schemas.openxmlformats.org/officeDocument/2006/relationships/customXml" Target="../ink/ink4079.xml"/><Relationship Id="rId339" Type="http://schemas.openxmlformats.org/officeDocument/2006/relationships/image" Target="../media/image3859.png"/><Relationship Id="rId78" Type="http://schemas.openxmlformats.org/officeDocument/2006/relationships/image" Target="../media/image3730.png"/><Relationship Id="rId101" Type="http://schemas.openxmlformats.org/officeDocument/2006/relationships/customXml" Target="../ink/ink3988.xml"/><Relationship Id="rId143" Type="http://schemas.openxmlformats.org/officeDocument/2006/relationships/customXml" Target="../ink/ink4009.xml"/><Relationship Id="rId185" Type="http://schemas.openxmlformats.org/officeDocument/2006/relationships/customXml" Target="../ink/ink4030.xml"/><Relationship Id="rId350" Type="http://schemas.openxmlformats.org/officeDocument/2006/relationships/customXml" Target="../ink/ink4113.xml"/><Relationship Id="rId406" Type="http://schemas.openxmlformats.org/officeDocument/2006/relationships/customXml" Target="../ink/ink4141.xml"/><Relationship Id="rId9" Type="http://schemas.openxmlformats.org/officeDocument/2006/relationships/customXml" Target="../ink/ink3942.xml"/><Relationship Id="rId210" Type="http://schemas.openxmlformats.org/officeDocument/2006/relationships/image" Target="../media/image3796.png"/><Relationship Id="rId392" Type="http://schemas.openxmlformats.org/officeDocument/2006/relationships/customXml" Target="../ink/ink4134.xml"/><Relationship Id="rId448" Type="http://schemas.openxmlformats.org/officeDocument/2006/relationships/image" Target="../media/image3913.png"/><Relationship Id="rId252" Type="http://schemas.openxmlformats.org/officeDocument/2006/relationships/image" Target="../media/image3816.png"/><Relationship Id="rId294" Type="http://schemas.openxmlformats.org/officeDocument/2006/relationships/image" Target="../media/image3837.png"/><Relationship Id="rId308" Type="http://schemas.openxmlformats.org/officeDocument/2006/relationships/image" Target="../media/image3844.png"/><Relationship Id="rId47" Type="http://schemas.openxmlformats.org/officeDocument/2006/relationships/customXml" Target="../ink/ink3961.xml"/><Relationship Id="rId89" Type="http://schemas.openxmlformats.org/officeDocument/2006/relationships/customXml" Target="../ink/ink3982.xml"/><Relationship Id="rId112" Type="http://schemas.openxmlformats.org/officeDocument/2006/relationships/image" Target="../media/image3747.png"/><Relationship Id="rId154" Type="http://schemas.openxmlformats.org/officeDocument/2006/relationships/image" Target="../media/image3768.png"/><Relationship Id="rId361" Type="http://schemas.openxmlformats.org/officeDocument/2006/relationships/image" Target="../media/image3870.png"/><Relationship Id="rId196" Type="http://schemas.openxmlformats.org/officeDocument/2006/relationships/image" Target="../media/image3789.png"/><Relationship Id="rId417" Type="http://schemas.openxmlformats.org/officeDocument/2006/relationships/image" Target="../media/image3898.png"/><Relationship Id="rId459" Type="http://schemas.openxmlformats.org/officeDocument/2006/relationships/customXml" Target="../ink/ink4168.xml"/><Relationship Id="rId16" Type="http://schemas.openxmlformats.org/officeDocument/2006/relationships/image" Target="../media/image3700.png"/><Relationship Id="rId221" Type="http://schemas.openxmlformats.org/officeDocument/2006/relationships/customXml" Target="../ink/ink4048.xml"/><Relationship Id="rId263" Type="http://schemas.openxmlformats.org/officeDocument/2006/relationships/customXml" Target="../ink/ink4069.xml"/><Relationship Id="rId319" Type="http://schemas.openxmlformats.org/officeDocument/2006/relationships/customXml" Target="../ink/ink4097.xml"/><Relationship Id="rId470" Type="http://schemas.openxmlformats.org/officeDocument/2006/relationships/image" Target="../media/image3924.png"/><Relationship Id="rId58" Type="http://schemas.openxmlformats.org/officeDocument/2006/relationships/image" Target="../media/image3721.png"/><Relationship Id="rId123" Type="http://schemas.openxmlformats.org/officeDocument/2006/relationships/customXml" Target="../ink/ink3999.xml"/><Relationship Id="rId330" Type="http://schemas.openxmlformats.org/officeDocument/2006/relationships/customXml" Target="../ink/ink4103.xml"/><Relationship Id="rId165" Type="http://schemas.openxmlformats.org/officeDocument/2006/relationships/customXml" Target="../ink/ink4020.xml"/><Relationship Id="rId372" Type="http://schemas.openxmlformats.org/officeDocument/2006/relationships/customXml" Target="../ink/ink4124.xml"/><Relationship Id="rId428" Type="http://schemas.openxmlformats.org/officeDocument/2006/relationships/customXml" Target="../ink/ink4152.xml"/><Relationship Id="rId232" Type="http://schemas.openxmlformats.org/officeDocument/2006/relationships/image" Target="../media/image3807.png"/><Relationship Id="rId274" Type="http://schemas.openxmlformats.org/officeDocument/2006/relationships/image" Target="../media/image3827.png"/><Relationship Id="rId27" Type="http://schemas.openxmlformats.org/officeDocument/2006/relationships/customXml" Target="../ink/ink3951.xml"/><Relationship Id="rId69" Type="http://schemas.openxmlformats.org/officeDocument/2006/relationships/customXml" Target="../ink/ink3972.xml"/><Relationship Id="rId134" Type="http://schemas.openxmlformats.org/officeDocument/2006/relationships/image" Target="../media/image3758.png"/><Relationship Id="rId80" Type="http://schemas.openxmlformats.org/officeDocument/2006/relationships/image" Target="../media/image3731.png"/><Relationship Id="rId176" Type="http://schemas.openxmlformats.org/officeDocument/2006/relationships/image" Target="../media/image3779.png"/><Relationship Id="rId341" Type="http://schemas.openxmlformats.org/officeDocument/2006/relationships/image" Target="../media/image3860.png"/><Relationship Id="rId383" Type="http://schemas.openxmlformats.org/officeDocument/2006/relationships/image" Target="../media/image3881.png"/><Relationship Id="rId439" Type="http://schemas.openxmlformats.org/officeDocument/2006/relationships/customXml" Target="../ink/ink4158.xml"/><Relationship Id="rId201" Type="http://schemas.openxmlformats.org/officeDocument/2006/relationships/customXml" Target="../ink/ink4038.xml"/><Relationship Id="rId243" Type="http://schemas.openxmlformats.org/officeDocument/2006/relationships/customXml" Target="../ink/ink4059.xml"/><Relationship Id="rId285" Type="http://schemas.openxmlformats.org/officeDocument/2006/relationships/customXml" Target="../ink/ink4080.xml"/><Relationship Id="rId450" Type="http://schemas.openxmlformats.org/officeDocument/2006/relationships/image" Target="../media/image3914.png"/><Relationship Id="rId38" Type="http://schemas.openxmlformats.org/officeDocument/2006/relationships/image" Target="../media/image3711.png"/><Relationship Id="rId103" Type="http://schemas.openxmlformats.org/officeDocument/2006/relationships/customXml" Target="../ink/ink3989.xml"/><Relationship Id="rId310" Type="http://schemas.openxmlformats.org/officeDocument/2006/relationships/image" Target="../media/image3845.png"/><Relationship Id="rId91" Type="http://schemas.openxmlformats.org/officeDocument/2006/relationships/customXml" Target="../ink/ink3983.xml"/><Relationship Id="rId145" Type="http://schemas.openxmlformats.org/officeDocument/2006/relationships/customXml" Target="../ink/ink4010.xml"/><Relationship Id="rId187" Type="http://schemas.openxmlformats.org/officeDocument/2006/relationships/customXml" Target="../ink/ink4031.xml"/><Relationship Id="rId352" Type="http://schemas.openxmlformats.org/officeDocument/2006/relationships/customXml" Target="../ink/ink4114.xml"/><Relationship Id="rId394" Type="http://schemas.openxmlformats.org/officeDocument/2006/relationships/customXml" Target="../ink/ink4135.xml"/><Relationship Id="rId408" Type="http://schemas.openxmlformats.org/officeDocument/2006/relationships/customXml" Target="../ink/ink4142.xml"/><Relationship Id="rId212" Type="http://schemas.openxmlformats.org/officeDocument/2006/relationships/image" Target="../media/image3797.png"/><Relationship Id="rId254" Type="http://schemas.openxmlformats.org/officeDocument/2006/relationships/image" Target="../media/image3817.png"/><Relationship Id="rId49" Type="http://schemas.openxmlformats.org/officeDocument/2006/relationships/customXml" Target="../ink/ink3962.xml"/><Relationship Id="rId114" Type="http://schemas.openxmlformats.org/officeDocument/2006/relationships/image" Target="../media/image3748.png"/><Relationship Id="rId296" Type="http://schemas.openxmlformats.org/officeDocument/2006/relationships/image" Target="../media/image3838.png"/><Relationship Id="rId461" Type="http://schemas.openxmlformats.org/officeDocument/2006/relationships/customXml" Target="../ink/ink4169.xml"/><Relationship Id="rId60" Type="http://schemas.openxmlformats.org/officeDocument/2006/relationships/image" Target="../media/image3024.png"/><Relationship Id="rId156" Type="http://schemas.openxmlformats.org/officeDocument/2006/relationships/image" Target="../media/image3769.png"/><Relationship Id="rId198" Type="http://schemas.openxmlformats.org/officeDocument/2006/relationships/image" Target="../media/image3790.png"/><Relationship Id="rId321" Type="http://schemas.openxmlformats.org/officeDocument/2006/relationships/customXml" Target="../ink/ink4098.xml"/><Relationship Id="rId363" Type="http://schemas.openxmlformats.org/officeDocument/2006/relationships/image" Target="../media/image3871.png"/><Relationship Id="rId419" Type="http://schemas.openxmlformats.org/officeDocument/2006/relationships/image" Target="../media/image3899.png"/><Relationship Id="rId223" Type="http://schemas.openxmlformats.org/officeDocument/2006/relationships/customXml" Target="../ink/ink4049.xml"/><Relationship Id="rId430" Type="http://schemas.openxmlformats.org/officeDocument/2006/relationships/image" Target="../media/image3904.png"/><Relationship Id="rId18" Type="http://schemas.openxmlformats.org/officeDocument/2006/relationships/image" Target="../media/image3701.png"/><Relationship Id="rId265" Type="http://schemas.openxmlformats.org/officeDocument/2006/relationships/customXml" Target="../ink/ink4070.xml"/><Relationship Id="rId472" Type="http://schemas.openxmlformats.org/officeDocument/2006/relationships/image" Target="../media/image3925.png"/><Relationship Id="rId125" Type="http://schemas.openxmlformats.org/officeDocument/2006/relationships/customXml" Target="../ink/ink4000.xml"/><Relationship Id="rId167" Type="http://schemas.openxmlformats.org/officeDocument/2006/relationships/customXml" Target="../ink/ink4021.xml"/><Relationship Id="rId332" Type="http://schemas.openxmlformats.org/officeDocument/2006/relationships/customXml" Target="../ink/ink4104.xml"/><Relationship Id="rId374" Type="http://schemas.openxmlformats.org/officeDocument/2006/relationships/customXml" Target="../ink/ink4125.xml"/><Relationship Id="rId71" Type="http://schemas.openxmlformats.org/officeDocument/2006/relationships/customXml" Target="../ink/ink3973.xml"/><Relationship Id="rId234" Type="http://schemas.openxmlformats.org/officeDocument/2006/relationships/image" Target="../media/image3808.png"/><Relationship Id="rId2" Type="http://schemas.openxmlformats.org/officeDocument/2006/relationships/image" Target="../media/image3369.png"/><Relationship Id="rId29" Type="http://schemas.openxmlformats.org/officeDocument/2006/relationships/customXml" Target="../ink/ink3952.xml"/><Relationship Id="rId276" Type="http://schemas.openxmlformats.org/officeDocument/2006/relationships/image" Target="../media/image3828.png"/><Relationship Id="rId441" Type="http://schemas.openxmlformats.org/officeDocument/2006/relationships/customXml" Target="../ink/ink4159.xml"/><Relationship Id="rId40" Type="http://schemas.openxmlformats.org/officeDocument/2006/relationships/image" Target="../media/image3712.png"/><Relationship Id="rId136" Type="http://schemas.openxmlformats.org/officeDocument/2006/relationships/image" Target="../media/image3759.png"/><Relationship Id="rId178" Type="http://schemas.openxmlformats.org/officeDocument/2006/relationships/image" Target="../media/image3780.png"/><Relationship Id="rId301" Type="http://schemas.openxmlformats.org/officeDocument/2006/relationships/customXml" Target="../ink/ink4088.xml"/><Relationship Id="rId343" Type="http://schemas.openxmlformats.org/officeDocument/2006/relationships/image" Target="../media/image3861.png"/><Relationship Id="rId82" Type="http://schemas.openxmlformats.org/officeDocument/2006/relationships/image" Target="../media/image3732.png"/><Relationship Id="rId203" Type="http://schemas.openxmlformats.org/officeDocument/2006/relationships/customXml" Target="../ink/ink4039.xml"/><Relationship Id="rId385" Type="http://schemas.openxmlformats.org/officeDocument/2006/relationships/image" Target="../media/image3882.png"/><Relationship Id="rId245" Type="http://schemas.openxmlformats.org/officeDocument/2006/relationships/customXml" Target="../ink/ink4060.xml"/><Relationship Id="rId287" Type="http://schemas.openxmlformats.org/officeDocument/2006/relationships/customXml" Target="../ink/ink4081.xml"/><Relationship Id="rId410" Type="http://schemas.openxmlformats.org/officeDocument/2006/relationships/customXml" Target="../ink/ink4143.xml"/><Relationship Id="rId452" Type="http://schemas.openxmlformats.org/officeDocument/2006/relationships/image" Target="../media/image3915.png"/><Relationship Id="rId105" Type="http://schemas.openxmlformats.org/officeDocument/2006/relationships/customXml" Target="../ink/ink3990.xml"/><Relationship Id="rId147" Type="http://schemas.openxmlformats.org/officeDocument/2006/relationships/customXml" Target="../ink/ink4011.xml"/><Relationship Id="rId312" Type="http://schemas.openxmlformats.org/officeDocument/2006/relationships/image" Target="../media/image3846.png"/><Relationship Id="rId354" Type="http://schemas.openxmlformats.org/officeDocument/2006/relationships/customXml" Target="../ink/ink4115.xml"/><Relationship Id="rId51" Type="http://schemas.openxmlformats.org/officeDocument/2006/relationships/customXml" Target="../ink/ink3963.xml"/><Relationship Id="rId72" Type="http://schemas.openxmlformats.org/officeDocument/2006/relationships/image" Target="../media/image3727.png"/><Relationship Id="rId93" Type="http://schemas.openxmlformats.org/officeDocument/2006/relationships/customXml" Target="../ink/ink3984.xml"/><Relationship Id="rId189" Type="http://schemas.openxmlformats.org/officeDocument/2006/relationships/customXml" Target="../ink/ink4032.xml"/><Relationship Id="rId375" Type="http://schemas.openxmlformats.org/officeDocument/2006/relationships/image" Target="../media/image3877.png"/><Relationship Id="rId396" Type="http://schemas.openxmlformats.org/officeDocument/2006/relationships/customXml" Target="../ink/ink4136.xml"/><Relationship Id="rId3" Type="http://schemas.openxmlformats.org/officeDocument/2006/relationships/customXml" Target="../ink/ink3939.xml"/><Relationship Id="rId214" Type="http://schemas.openxmlformats.org/officeDocument/2006/relationships/image" Target="../media/image3798.png"/><Relationship Id="rId235" Type="http://schemas.openxmlformats.org/officeDocument/2006/relationships/customXml" Target="../ink/ink4055.xml"/><Relationship Id="rId256" Type="http://schemas.openxmlformats.org/officeDocument/2006/relationships/image" Target="../media/image3818.png"/><Relationship Id="rId277" Type="http://schemas.openxmlformats.org/officeDocument/2006/relationships/customXml" Target="../ink/ink4076.xml"/><Relationship Id="rId298" Type="http://schemas.openxmlformats.org/officeDocument/2006/relationships/image" Target="../media/image3839.png"/><Relationship Id="rId400" Type="http://schemas.openxmlformats.org/officeDocument/2006/relationships/customXml" Target="../ink/ink4138.xml"/><Relationship Id="rId421" Type="http://schemas.openxmlformats.org/officeDocument/2006/relationships/image" Target="../media/image3900.png"/><Relationship Id="rId442" Type="http://schemas.openxmlformats.org/officeDocument/2006/relationships/image" Target="../media/image3910.png"/><Relationship Id="rId463" Type="http://schemas.openxmlformats.org/officeDocument/2006/relationships/customXml" Target="../ink/ink4170.xml"/><Relationship Id="rId116" Type="http://schemas.openxmlformats.org/officeDocument/2006/relationships/image" Target="../media/image3749.png"/><Relationship Id="rId137" Type="http://schemas.openxmlformats.org/officeDocument/2006/relationships/customXml" Target="../ink/ink4006.xml"/><Relationship Id="rId158" Type="http://schemas.openxmlformats.org/officeDocument/2006/relationships/image" Target="../media/image3770.png"/><Relationship Id="rId302" Type="http://schemas.openxmlformats.org/officeDocument/2006/relationships/image" Target="../media/image3841.png"/><Relationship Id="rId323" Type="http://schemas.openxmlformats.org/officeDocument/2006/relationships/customXml" Target="../ink/ink4099.xml"/><Relationship Id="rId344" Type="http://schemas.openxmlformats.org/officeDocument/2006/relationships/customXml" Target="../ink/ink4110.xml"/><Relationship Id="rId20" Type="http://schemas.openxmlformats.org/officeDocument/2006/relationships/image" Target="../media/image3702.png"/><Relationship Id="rId41" Type="http://schemas.openxmlformats.org/officeDocument/2006/relationships/customXml" Target="../ink/ink3958.xml"/><Relationship Id="rId62" Type="http://schemas.openxmlformats.org/officeDocument/2006/relationships/image" Target="../media/image3722.png"/><Relationship Id="rId83" Type="http://schemas.openxmlformats.org/officeDocument/2006/relationships/customXml" Target="../ink/ink3979.xml"/><Relationship Id="rId179" Type="http://schemas.openxmlformats.org/officeDocument/2006/relationships/customXml" Target="../ink/ink4027.xml"/><Relationship Id="rId365" Type="http://schemas.openxmlformats.org/officeDocument/2006/relationships/image" Target="../media/image3872.png"/><Relationship Id="rId386" Type="http://schemas.openxmlformats.org/officeDocument/2006/relationships/customXml" Target="../ink/ink4131.xml"/><Relationship Id="rId190" Type="http://schemas.openxmlformats.org/officeDocument/2006/relationships/image" Target="../media/image3786.png"/><Relationship Id="rId204" Type="http://schemas.openxmlformats.org/officeDocument/2006/relationships/image" Target="../media/image3793.png"/><Relationship Id="rId225" Type="http://schemas.openxmlformats.org/officeDocument/2006/relationships/customXml" Target="../ink/ink4050.xml"/><Relationship Id="rId246" Type="http://schemas.openxmlformats.org/officeDocument/2006/relationships/image" Target="../media/image3813.png"/><Relationship Id="rId267" Type="http://schemas.openxmlformats.org/officeDocument/2006/relationships/customXml" Target="../ink/ink4071.xml"/><Relationship Id="rId288" Type="http://schemas.openxmlformats.org/officeDocument/2006/relationships/image" Target="../media/image3834.png"/><Relationship Id="rId411" Type="http://schemas.openxmlformats.org/officeDocument/2006/relationships/image" Target="../media/image3895.png"/><Relationship Id="rId432" Type="http://schemas.openxmlformats.org/officeDocument/2006/relationships/image" Target="../media/image3905.png"/><Relationship Id="rId453" Type="http://schemas.openxmlformats.org/officeDocument/2006/relationships/customXml" Target="../ink/ink4165.xml"/><Relationship Id="rId474" Type="http://schemas.openxmlformats.org/officeDocument/2006/relationships/image" Target="../media/image3926.png"/><Relationship Id="rId106" Type="http://schemas.openxmlformats.org/officeDocument/2006/relationships/image" Target="../media/image3744.png"/><Relationship Id="rId127" Type="http://schemas.openxmlformats.org/officeDocument/2006/relationships/customXml" Target="../ink/ink4001.xml"/><Relationship Id="rId313" Type="http://schemas.openxmlformats.org/officeDocument/2006/relationships/customXml" Target="../ink/ink4094.xml"/><Relationship Id="rId10" Type="http://schemas.openxmlformats.org/officeDocument/2006/relationships/image" Target="../media/image3697.png"/><Relationship Id="rId31" Type="http://schemas.openxmlformats.org/officeDocument/2006/relationships/customXml" Target="../ink/ink3953.xml"/><Relationship Id="rId52" Type="http://schemas.openxmlformats.org/officeDocument/2006/relationships/image" Target="../media/image3718.png"/><Relationship Id="rId73" Type="http://schemas.openxmlformats.org/officeDocument/2006/relationships/customXml" Target="../ink/ink3974.xml"/><Relationship Id="rId94" Type="http://schemas.openxmlformats.org/officeDocument/2006/relationships/image" Target="../media/image3738.png"/><Relationship Id="rId148" Type="http://schemas.openxmlformats.org/officeDocument/2006/relationships/image" Target="../media/image3765.png"/><Relationship Id="rId169" Type="http://schemas.openxmlformats.org/officeDocument/2006/relationships/customXml" Target="../ink/ink4022.xml"/><Relationship Id="rId334" Type="http://schemas.openxmlformats.org/officeDocument/2006/relationships/customXml" Target="../ink/ink4105.xml"/><Relationship Id="rId355" Type="http://schemas.openxmlformats.org/officeDocument/2006/relationships/image" Target="../media/image3867.png"/><Relationship Id="rId376" Type="http://schemas.openxmlformats.org/officeDocument/2006/relationships/customXml" Target="../ink/ink4126.xml"/><Relationship Id="rId397" Type="http://schemas.openxmlformats.org/officeDocument/2006/relationships/image" Target="../media/image3888.png"/><Relationship Id="rId4" Type="http://schemas.openxmlformats.org/officeDocument/2006/relationships/image" Target="../media/image3694.png"/><Relationship Id="rId180" Type="http://schemas.openxmlformats.org/officeDocument/2006/relationships/image" Target="../media/image3781.png"/><Relationship Id="rId215" Type="http://schemas.openxmlformats.org/officeDocument/2006/relationships/customXml" Target="../ink/ink4045.xml"/><Relationship Id="rId236" Type="http://schemas.openxmlformats.org/officeDocument/2006/relationships/image" Target="../media/image3809.png"/><Relationship Id="rId257" Type="http://schemas.openxmlformats.org/officeDocument/2006/relationships/customXml" Target="../ink/ink4066.xml"/><Relationship Id="rId278" Type="http://schemas.openxmlformats.org/officeDocument/2006/relationships/image" Target="../media/image3829.png"/><Relationship Id="rId401" Type="http://schemas.openxmlformats.org/officeDocument/2006/relationships/image" Target="../media/image3890.png"/><Relationship Id="rId422" Type="http://schemas.openxmlformats.org/officeDocument/2006/relationships/customXml" Target="../ink/ink4149.xml"/><Relationship Id="rId443" Type="http://schemas.openxmlformats.org/officeDocument/2006/relationships/customXml" Target="../ink/ink4160.xml"/><Relationship Id="rId464" Type="http://schemas.openxmlformats.org/officeDocument/2006/relationships/image" Target="../media/image3921.png"/><Relationship Id="rId303" Type="http://schemas.openxmlformats.org/officeDocument/2006/relationships/customXml" Target="../ink/ink4089.xml"/><Relationship Id="rId42" Type="http://schemas.openxmlformats.org/officeDocument/2006/relationships/image" Target="../media/image3713.png"/><Relationship Id="rId84" Type="http://schemas.openxmlformats.org/officeDocument/2006/relationships/image" Target="../media/image3733.png"/><Relationship Id="rId138" Type="http://schemas.openxmlformats.org/officeDocument/2006/relationships/image" Target="../media/image3760.png"/><Relationship Id="rId345" Type="http://schemas.openxmlformats.org/officeDocument/2006/relationships/image" Target="../media/image3862.png"/><Relationship Id="rId387" Type="http://schemas.openxmlformats.org/officeDocument/2006/relationships/image" Target="../media/image3883.png"/><Relationship Id="rId191" Type="http://schemas.openxmlformats.org/officeDocument/2006/relationships/customXml" Target="../ink/ink4033.xml"/><Relationship Id="rId205" Type="http://schemas.openxmlformats.org/officeDocument/2006/relationships/customXml" Target="../ink/ink4040.xml"/><Relationship Id="rId247" Type="http://schemas.openxmlformats.org/officeDocument/2006/relationships/customXml" Target="../ink/ink4061.xml"/><Relationship Id="rId412" Type="http://schemas.openxmlformats.org/officeDocument/2006/relationships/customXml" Target="../ink/ink4144.xml"/><Relationship Id="rId107" Type="http://schemas.openxmlformats.org/officeDocument/2006/relationships/customXml" Target="../ink/ink3991.xml"/><Relationship Id="rId289" Type="http://schemas.openxmlformats.org/officeDocument/2006/relationships/customXml" Target="../ink/ink4082.xml"/><Relationship Id="rId454" Type="http://schemas.openxmlformats.org/officeDocument/2006/relationships/image" Target="../media/image3916.png"/><Relationship Id="rId11" Type="http://schemas.openxmlformats.org/officeDocument/2006/relationships/customXml" Target="../ink/ink3943.xml"/><Relationship Id="rId53" Type="http://schemas.openxmlformats.org/officeDocument/2006/relationships/customXml" Target="../ink/ink3964.xml"/><Relationship Id="rId149" Type="http://schemas.openxmlformats.org/officeDocument/2006/relationships/customXml" Target="../ink/ink4012.xml"/><Relationship Id="rId314" Type="http://schemas.openxmlformats.org/officeDocument/2006/relationships/image" Target="../media/image3847.png"/><Relationship Id="rId356" Type="http://schemas.openxmlformats.org/officeDocument/2006/relationships/customXml" Target="../ink/ink4116.xml"/><Relationship Id="rId398" Type="http://schemas.openxmlformats.org/officeDocument/2006/relationships/customXml" Target="../ink/ink4137.xml"/><Relationship Id="rId95" Type="http://schemas.openxmlformats.org/officeDocument/2006/relationships/customXml" Target="../ink/ink3985.xml"/><Relationship Id="rId160" Type="http://schemas.openxmlformats.org/officeDocument/2006/relationships/image" Target="../media/image3771.png"/><Relationship Id="rId216" Type="http://schemas.openxmlformats.org/officeDocument/2006/relationships/image" Target="../media/image3799.png"/><Relationship Id="rId423" Type="http://schemas.openxmlformats.org/officeDocument/2006/relationships/image" Target="../media/image3901.png"/><Relationship Id="rId258" Type="http://schemas.openxmlformats.org/officeDocument/2006/relationships/image" Target="../media/image3819.png"/><Relationship Id="rId465" Type="http://schemas.openxmlformats.org/officeDocument/2006/relationships/customXml" Target="../ink/ink4171.xml"/><Relationship Id="rId22" Type="http://schemas.openxmlformats.org/officeDocument/2006/relationships/image" Target="../media/image3703.png"/><Relationship Id="rId64" Type="http://schemas.openxmlformats.org/officeDocument/2006/relationships/image" Target="../media/image3723.png"/><Relationship Id="rId118" Type="http://schemas.openxmlformats.org/officeDocument/2006/relationships/image" Target="../media/image3750.png"/><Relationship Id="rId325" Type="http://schemas.openxmlformats.org/officeDocument/2006/relationships/customXml" Target="../ink/ink4100.xml"/><Relationship Id="rId367" Type="http://schemas.openxmlformats.org/officeDocument/2006/relationships/image" Target="../media/image3873.png"/><Relationship Id="rId171" Type="http://schemas.openxmlformats.org/officeDocument/2006/relationships/customXml" Target="../ink/ink4023.xml"/><Relationship Id="rId227" Type="http://schemas.openxmlformats.org/officeDocument/2006/relationships/customXml" Target="../ink/ink4051.xml"/><Relationship Id="rId269" Type="http://schemas.openxmlformats.org/officeDocument/2006/relationships/customXml" Target="../ink/ink4072.xml"/><Relationship Id="rId434" Type="http://schemas.openxmlformats.org/officeDocument/2006/relationships/image" Target="../media/image3906.png"/><Relationship Id="rId476" Type="http://schemas.openxmlformats.org/officeDocument/2006/relationships/image" Target="../media/image3927.png"/><Relationship Id="rId33" Type="http://schemas.openxmlformats.org/officeDocument/2006/relationships/customXml" Target="../ink/ink3954.xml"/><Relationship Id="rId129" Type="http://schemas.openxmlformats.org/officeDocument/2006/relationships/customXml" Target="../ink/ink4002.xml"/><Relationship Id="rId280" Type="http://schemas.openxmlformats.org/officeDocument/2006/relationships/image" Target="../media/image3830.png"/><Relationship Id="rId336" Type="http://schemas.openxmlformats.org/officeDocument/2006/relationships/customXml" Target="../ink/ink4106.xml"/><Relationship Id="rId75" Type="http://schemas.openxmlformats.org/officeDocument/2006/relationships/customXml" Target="../ink/ink3975.xml"/><Relationship Id="rId140" Type="http://schemas.openxmlformats.org/officeDocument/2006/relationships/image" Target="../media/image3761.png"/><Relationship Id="rId182" Type="http://schemas.openxmlformats.org/officeDocument/2006/relationships/image" Target="../media/image3782.png"/><Relationship Id="rId378" Type="http://schemas.openxmlformats.org/officeDocument/2006/relationships/customXml" Target="../ink/ink4127.xml"/><Relationship Id="rId403" Type="http://schemas.openxmlformats.org/officeDocument/2006/relationships/image" Target="../media/image3891.png"/><Relationship Id="rId6" Type="http://schemas.openxmlformats.org/officeDocument/2006/relationships/image" Target="../media/image3695.png"/><Relationship Id="rId238" Type="http://schemas.openxmlformats.org/officeDocument/2006/relationships/image" Target="../media/image3810.png"/><Relationship Id="rId445" Type="http://schemas.openxmlformats.org/officeDocument/2006/relationships/customXml" Target="../ink/ink4161.xml"/><Relationship Id="rId291" Type="http://schemas.openxmlformats.org/officeDocument/2006/relationships/customXml" Target="../ink/ink4083.xml"/><Relationship Id="rId305" Type="http://schemas.openxmlformats.org/officeDocument/2006/relationships/customXml" Target="../ink/ink4090.xml"/><Relationship Id="rId347" Type="http://schemas.openxmlformats.org/officeDocument/2006/relationships/image" Target="../media/image3863.png"/><Relationship Id="rId44" Type="http://schemas.openxmlformats.org/officeDocument/2006/relationships/image" Target="../media/image3714.png"/><Relationship Id="rId86" Type="http://schemas.openxmlformats.org/officeDocument/2006/relationships/image" Target="../media/image3734.png"/><Relationship Id="rId151" Type="http://schemas.openxmlformats.org/officeDocument/2006/relationships/customXml" Target="../ink/ink4013.xml"/><Relationship Id="rId389" Type="http://schemas.openxmlformats.org/officeDocument/2006/relationships/image" Target="../media/image3884.png"/><Relationship Id="rId193" Type="http://schemas.openxmlformats.org/officeDocument/2006/relationships/customXml" Target="../ink/ink4034.xml"/><Relationship Id="rId207" Type="http://schemas.openxmlformats.org/officeDocument/2006/relationships/customXml" Target="../ink/ink4041.xml"/><Relationship Id="rId249" Type="http://schemas.openxmlformats.org/officeDocument/2006/relationships/customXml" Target="../ink/ink4062.xml"/><Relationship Id="rId414" Type="http://schemas.openxmlformats.org/officeDocument/2006/relationships/customXml" Target="../ink/ink4145.xml"/><Relationship Id="rId456" Type="http://schemas.openxmlformats.org/officeDocument/2006/relationships/image" Target="../media/image3917.png"/><Relationship Id="rId13" Type="http://schemas.openxmlformats.org/officeDocument/2006/relationships/customXml" Target="../ink/ink3944.xml"/><Relationship Id="rId109" Type="http://schemas.openxmlformats.org/officeDocument/2006/relationships/customXml" Target="../ink/ink3992.xml"/><Relationship Id="rId260" Type="http://schemas.openxmlformats.org/officeDocument/2006/relationships/image" Target="../media/image3820.png"/><Relationship Id="rId316" Type="http://schemas.openxmlformats.org/officeDocument/2006/relationships/image" Target="../media/image3848.png"/><Relationship Id="rId55" Type="http://schemas.openxmlformats.org/officeDocument/2006/relationships/customXml" Target="../ink/ink3965.xml"/><Relationship Id="rId97" Type="http://schemas.openxmlformats.org/officeDocument/2006/relationships/customXml" Target="../ink/ink3986.xml"/><Relationship Id="rId120" Type="http://schemas.openxmlformats.org/officeDocument/2006/relationships/image" Target="../media/image3751.png"/><Relationship Id="rId358" Type="http://schemas.openxmlformats.org/officeDocument/2006/relationships/customXml" Target="../ink/ink4117.xml"/><Relationship Id="rId162" Type="http://schemas.openxmlformats.org/officeDocument/2006/relationships/image" Target="../media/image3772.png"/><Relationship Id="rId218" Type="http://schemas.openxmlformats.org/officeDocument/2006/relationships/image" Target="../media/image3800.png"/><Relationship Id="rId425" Type="http://schemas.openxmlformats.org/officeDocument/2006/relationships/image" Target="../media/image3902.png"/><Relationship Id="rId467" Type="http://schemas.openxmlformats.org/officeDocument/2006/relationships/customXml" Target="../ink/ink4172.xml"/><Relationship Id="rId271" Type="http://schemas.openxmlformats.org/officeDocument/2006/relationships/customXml" Target="../ink/ink4073.xml"/><Relationship Id="rId24" Type="http://schemas.openxmlformats.org/officeDocument/2006/relationships/image" Target="../media/image3704.png"/><Relationship Id="rId66" Type="http://schemas.openxmlformats.org/officeDocument/2006/relationships/image" Target="../media/image3724.png"/><Relationship Id="rId131" Type="http://schemas.openxmlformats.org/officeDocument/2006/relationships/customXml" Target="../ink/ink4003.xml"/><Relationship Id="rId327" Type="http://schemas.openxmlformats.org/officeDocument/2006/relationships/image" Target="../media/image3853.png"/><Relationship Id="rId369" Type="http://schemas.openxmlformats.org/officeDocument/2006/relationships/image" Target="../media/image3874.png"/><Relationship Id="rId173" Type="http://schemas.openxmlformats.org/officeDocument/2006/relationships/customXml" Target="../ink/ink4024.xml"/><Relationship Id="rId229" Type="http://schemas.openxmlformats.org/officeDocument/2006/relationships/customXml" Target="../ink/ink4052.xml"/><Relationship Id="rId380" Type="http://schemas.openxmlformats.org/officeDocument/2006/relationships/customXml" Target="../ink/ink4128.xml"/><Relationship Id="rId436" Type="http://schemas.openxmlformats.org/officeDocument/2006/relationships/image" Target="../media/image3907.png"/><Relationship Id="rId240" Type="http://schemas.openxmlformats.org/officeDocument/2006/relationships/image" Target="../media/image3417.png"/><Relationship Id="rId478" Type="http://schemas.openxmlformats.org/officeDocument/2006/relationships/image" Target="../media/image3928.png"/><Relationship Id="rId35" Type="http://schemas.openxmlformats.org/officeDocument/2006/relationships/customXml" Target="../ink/ink3955.xml"/><Relationship Id="rId77" Type="http://schemas.openxmlformats.org/officeDocument/2006/relationships/customXml" Target="../ink/ink3976.xml"/><Relationship Id="rId100" Type="http://schemas.openxmlformats.org/officeDocument/2006/relationships/image" Target="../media/image3741.png"/><Relationship Id="rId282" Type="http://schemas.openxmlformats.org/officeDocument/2006/relationships/image" Target="../media/image3831.png"/><Relationship Id="rId338" Type="http://schemas.openxmlformats.org/officeDocument/2006/relationships/customXml" Target="../ink/ink4107.xml"/><Relationship Id="rId8" Type="http://schemas.openxmlformats.org/officeDocument/2006/relationships/image" Target="../media/image3696.png"/><Relationship Id="rId142" Type="http://schemas.openxmlformats.org/officeDocument/2006/relationships/image" Target="../media/image3762.png"/><Relationship Id="rId184" Type="http://schemas.openxmlformats.org/officeDocument/2006/relationships/image" Target="../media/image3783.png"/><Relationship Id="rId391" Type="http://schemas.openxmlformats.org/officeDocument/2006/relationships/image" Target="../media/image3885.png"/><Relationship Id="rId405" Type="http://schemas.openxmlformats.org/officeDocument/2006/relationships/image" Target="../media/image3892.png"/><Relationship Id="rId447" Type="http://schemas.openxmlformats.org/officeDocument/2006/relationships/customXml" Target="../ink/ink4162.xml"/><Relationship Id="rId251" Type="http://schemas.openxmlformats.org/officeDocument/2006/relationships/customXml" Target="../ink/ink4063.xml"/><Relationship Id="rId46" Type="http://schemas.openxmlformats.org/officeDocument/2006/relationships/image" Target="../media/image3715.png"/><Relationship Id="rId293" Type="http://schemas.openxmlformats.org/officeDocument/2006/relationships/customXml" Target="../ink/ink4084.xml"/><Relationship Id="rId307" Type="http://schemas.openxmlformats.org/officeDocument/2006/relationships/customXml" Target="../ink/ink4091.xml"/><Relationship Id="rId349" Type="http://schemas.openxmlformats.org/officeDocument/2006/relationships/image" Target="../media/image3864.png"/><Relationship Id="rId88" Type="http://schemas.openxmlformats.org/officeDocument/2006/relationships/image" Target="../media/image3735.png"/><Relationship Id="rId111" Type="http://schemas.openxmlformats.org/officeDocument/2006/relationships/customXml" Target="../ink/ink3993.xml"/><Relationship Id="rId153" Type="http://schemas.openxmlformats.org/officeDocument/2006/relationships/customXml" Target="../ink/ink4014.xml"/><Relationship Id="rId195" Type="http://schemas.openxmlformats.org/officeDocument/2006/relationships/customXml" Target="../ink/ink4035.xml"/><Relationship Id="rId209" Type="http://schemas.openxmlformats.org/officeDocument/2006/relationships/customXml" Target="../ink/ink4042.xml"/><Relationship Id="rId360" Type="http://schemas.openxmlformats.org/officeDocument/2006/relationships/customXml" Target="../ink/ink4118.xml"/><Relationship Id="rId416" Type="http://schemas.openxmlformats.org/officeDocument/2006/relationships/customXml" Target="../ink/ink4146.xml"/><Relationship Id="rId220" Type="http://schemas.openxmlformats.org/officeDocument/2006/relationships/image" Target="../media/image3801.png"/><Relationship Id="rId458" Type="http://schemas.openxmlformats.org/officeDocument/2006/relationships/image" Target="../media/image3918.png"/><Relationship Id="rId15" Type="http://schemas.openxmlformats.org/officeDocument/2006/relationships/customXml" Target="../ink/ink3945.xml"/><Relationship Id="rId57" Type="http://schemas.openxmlformats.org/officeDocument/2006/relationships/customXml" Target="../ink/ink3966.xml"/><Relationship Id="rId262" Type="http://schemas.openxmlformats.org/officeDocument/2006/relationships/image" Target="../media/image3821.png"/><Relationship Id="rId318" Type="http://schemas.openxmlformats.org/officeDocument/2006/relationships/image" Target="../media/image3849.png"/><Relationship Id="rId99" Type="http://schemas.openxmlformats.org/officeDocument/2006/relationships/customXml" Target="../ink/ink3987.xml"/><Relationship Id="rId122" Type="http://schemas.openxmlformats.org/officeDocument/2006/relationships/image" Target="../media/image3752.png"/><Relationship Id="rId164" Type="http://schemas.openxmlformats.org/officeDocument/2006/relationships/image" Target="../media/image3773.png"/><Relationship Id="rId371" Type="http://schemas.openxmlformats.org/officeDocument/2006/relationships/image" Target="../media/image3875.png"/><Relationship Id="rId427" Type="http://schemas.openxmlformats.org/officeDocument/2006/relationships/image" Target="../media/image3903.png"/><Relationship Id="rId469" Type="http://schemas.openxmlformats.org/officeDocument/2006/relationships/customXml" Target="../ink/ink4173.xml"/><Relationship Id="rId26" Type="http://schemas.openxmlformats.org/officeDocument/2006/relationships/image" Target="../media/image3705.png"/><Relationship Id="rId231" Type="http://schemas.openxmlformats.org/officeDocument/2006/relationships/customXml" Target="../ink/ink4053.xml"/><Relationship Id="rId273" Type="http://schemas.openxmlformats.org/officeDocument/2006/relationships/customXml" Target="../ink/ink4074.xml"/><Relationship Id="rId329" Type="http://schemas.openxmlformats.org/officeDocument/2006/relationships/image" Target="../media/image3854.png"/><Relationship Id="rId480" Type="http://schemas.openxmlformats.org/officeDocument/2006/relationships/image" Target="../media/image3929.png"/><Relationship Id="rId68" Type="http://schemas.openxmlformats.org/officeDocument/2006/relationships/image" Target="../media/image3725.png"/><Relationship Id="rId133" Type="http://schemas.openxmlformats.org/officeDocument/2006/relationships/customXml" Target="../ink/ink4004.xml"/><Relationship Id="rId175" Type="http://schemas.openxmlformats.org/officeDocument/2006/relationships/customXml" Target="../ink/ink4025.xml"/><Relationship Id="rId340" Type="http://schemas.openxmlformats.org/officeDocument/2006/relationships/customXml" Target="../ink/ink4108.xml"/><Relationship Id="rId200" Type="http://schemas.openxmlformats.org/officeDocument/2006/relationships/image" Target="../media/image3791.png"/><Relationship Id="rId382" Type="http://schemas.openxmlformats.org/officeDocument/2006/relationships/customXml" Target="../ink/ink4129.xml"/><Relationship Id="rId438" Type="http://schemas.openxmlformats.org/officeDocument/2006/relationships/image" Target="../media/image3908.png"/><Relationship Id="rId242" Type="http://schemas.openxmlformats.org/officeDocument/2006/relationships/image" Target="../media/image3811.png"/><Relationship Id="rId284" Type="http://schemas.openxmlformats.org/officeDocument/2006/relationships/image" Target="../media/image3832.png"/><Relationship Id="rId37" Type="http://schemas.openxmlformats.org/officeDocument/2006/relationships/customXml" Target="../ink/ink3956.xml"/><Relationship Id="rId79" Type="http://schemas.openxmlformats.org/officeDocument/2006/relationships/customXml" Target="../ink/ink3977.xml"/><Relationship Id="rId102" Type="http://schemas.openxmlformats.org/officeDocument/2006/relationships/image" Target="../media/image3742.png"/><Relationship Id="rId144" Type="http://schemas.openxmlformats.org/officeDocument/2006/relationships/image" Target="../media/image3763.png"/><Relationship Id="rId90" Type="http://schemas.openxmlformats.org/officeDocument/2006/relationships/image" Target="../media/image3736.png"/><Relationship Id="rId186" Type="http://schemas.openxmlformats.org/officeDocument/2006/relationships/image" Target="../media/image3784.png"/><Relationship Id="rId351" Type="http://schemas.openxmlformats.org/officeDocument/2006/relationships/image" Target="../media/image3865.png"/><Relationship Id="rId393" Type="http://schemas.openxmlformats.org/officeDocument/2006/relationships/image" Target="../media/image3886.png"/><Relationship Id="rId407" Type="http://schemas.openxmlformats.org/officeDocument/2006/relationships/image" Target="../media/image3893.png"/><Relationship Id="rId449" Type="http://schemas.openxmlformats.org/officeDocument/2006/relationships/customXml" Target="../ink/ink4163.xml"/><Relationship Id="rId211" Type="http://schemas.openxmlformats.org/officeDocument/2006/relationships/customXml" Target="../ink/ink4043.xml"/><Relationship Id="rId253" Type="http://schemas.openxmlformats.org/officeDocument/2006/relationships/customXml" Target="../ink/ink4064.xml"/><Relationship Id="rId295" Type="http://schemas.openxmlformats.org/officeDocument/2006/relationships/customXml" Target="../ink/ink4085.xml"/><Relationship Id="rId309" Type="http://schemas.openxmlformats.org/officeDocument/2006/relationships/customXml" Target="../ink/ink4092.xml"/><Relationship Id="rId460" Type="http://schemas.openxmlformats.org/officeDocument/2006/relationships/image" Target="../media/image3919.png"/><Relationship Id="rId48" Type="http://schemas.openxmlformats.org/officeDocument/2006/relationships/image" Target="../media/image3716.png"/><Relationship Id="rId113" Type="http://schemas.openxmlformats.org/officeDocument/2006/relationships/customXml" Target="../ink/ink3994.xml"/><Relationship Id="rId320" Type="http://schemas.openxmlformats.org/officeDocument/2006/relationships/image" Target="../media/image3850.png"/><Relationship Id="rId155" Type="http://schemas.openxmlformats.org/officeDocument/2006/relationships/customXml" Target="../ink/ink4015.xml"/><Relationship Id="rId197" Type="http://schemas.openxmlformats.org/officeDocument/2006/relationships/customXml" Target="../ink/ink4036.xml"/><Relationship Id="rId362" Type="http://schemas.openxmlformats.org/officeDocument/2006/relationships/customXml" Target="../ink/ink4119.xml"/><Relationship Id="rId418" Type="http://schemas.openxmlformats.org/officeDocument/2006/relationships/customXml" Target="../ink/ink4147.xml"/><Relationship Id="rId222" Type="http://schemas.openxmlformats.org/officeDocument/2006/relationships/image" Target="../media/image3802.png"/><Relationship Id="rId264" Type="http://schemas.openxmlformats.org/officeDocument/2006/relationships/image" Target="../media/image3822.png"/><Relationship Id="rId471" Type="http://schemas.openxmlformats.org/officeDocument/2006/relationships/customXml" Target="../ink/ink4174.xml"/><Relationship Id="rId17" Type="http://schemas.openxmlformats.org/officeDocument/2006/relationships/customXml" Target="../ink/ink3946.xml"/><Relationship Id="rId59" Type="http://schemas.openxmlformats.org/officeDocument/2006/relationships/customXml" Target="../ink/ink3967.xml"/><Relationship Id="rId124" Type="http://schemas.openxmlformats.org/officeDocument/2006/relationships/image" Target="../media/image3753.png"/><Relationship Id="rId70" Type="http://schemas.openxmlformats.org/officeDocument/2006/relationships/image" Target="../media/image3726.png"/><Relationship Id="rId166" Type="http://schemas.openxmlformats.org/officeDocument/2006/relationships/image" Target="../media/image3774.png"/><Relationship Id="rId331" Type="http://schemas.openxmlformats.org/officeDocument/2006/relationships/image" Target="../media/image3855.png"/><Relationship Id="rId373" Type="http://schemas.openxmlformats.org/officeDocument/2006/relationships/image" Target="../media/image3876.png"/><Relationship Id="rId429" Type="http://schemas.openxmlformats.org/officeDocument/2006/relationships/customXml" Target="../ink/ink4153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4054.xml"/><Relationship Id="rId440" Type="http://schemas.openxmlformats.org/officeDocument/2006/relationships/image" Target="../media/image3909.png"/><Relationship Id="rId28" Type="http://schemas.openxmlformats.org/officeDocument/2006/relationships/image" Target="../media/image3706.png"/><Relationship Id="rId275" Type="http://schemas.openxmlformats.org/officeDocument/2006/relationships/customXml" Target="../ink/ink4075.xml"/><Relationship Id="rId300" Type="http://schemas.openxmlformats.org/officeDocument/2006/relationships/image" Target="../media/image3840.png"/><Relationship Id="rId81" Type="http://schemas.openxmlformats.org/officeDocument/2006/relationships/customXml" Target="../ink/ink3978.xml"/><Relationship Id="rId135" Type="http://schemas.openxmlformats.org/officeDocument/2006/relationships/customXml" Target="../ink/ink4005.xml"/><Relationship Id="rId177" Type="http://schemas.openxmlformats.org/officeDocument/2006/relationships/customXml" Target="../ink/ink4026.xml"/><Relationship Id="rId342" Type="http://schemas.openxmlformats.org/officeDocument/2006/relationships/customXml" Target="../ink/ink4109.xml"/><Relationship Id="rId384" Type="http://schemas.openxmlformats.org/officeDocument/2006/relationships/customXml" Target="../ink/ink4130.xml"/><Relationship Id="rId202" Type="http://schemas.openxmlformats.org/officeDocument/2006/relationships/image" Target="../media/image3792.png"/><Relationship Id="rId244" Type="http://schemas.openxmlformats.org/officeDocument/2006/relationships/image" Target="../media/image3812.png"/><Relationship Id="rId39" Type="http://schemas.openxmlformats.org/officeDocument/2006/relationships/customXml" Target="../ink/ink3957.xml"/><Relationship Id="rId286" Type="http://schemas.openxmlformats.org/officeDocument/2006/relationships/image" Target="../media/image3833.png"/><Relationship Id="rId451" Type="http://schemas.openxmlformats.org/officeDocument/2006/relationships/customXml" Target="../ink/ink4164.xml"/><Relationship Id="rId50" Type="http://schemas.openxmlformats.org/officeDocument/2006/relationships/image" Target="../media/image3717.png"/><Relationship Id="rId104" Type="http://schemas.openxmlformats.org/officeDocument/2006/relationships/image" Target="../media/image3743.png"/><Relationship Id="rId146" Type="http://schemas.openxmlformats.org/officeDocument/2006/relationships/image" Target="../media/image3764.png"/><Relationship Id="rId188" Type="http://schemas.openxmlformats.org/officeDocument/2006/relationships/image" Target="../media/image3785.png"/><Relationship Id="rId311" Type="http://schemas.openxmlformats.org/officeDocument/2006/relationships/customXml" Target="../ink/ink4093.xml"/><Relationship Id="rId353" Type="http://schemas.openxmlformats.org/officeDocument/2006/relationships/image" Target="../media/image3866.png"/><Relationship Id="rId395" Type="http://schemas.openxmlformats.org/officeDocument/2006/relationships/image" Target="../media/image3887.png"/><Relationship Id="rId409" Type="http://schemas.openxmlformats.org/officeDocument/2006/relationships/image" Target="../media/image3894.png"/><Relationship Id="rId92" Type="http://schemas.openxmlformats.org/officeDocument/2006/relationships/image" Target="../media/image3737.png"/><Relationship Id="rId213" Type="http://schemas.openxmlformats.org/officeDocument/2006/relationships/customXml" Target="../ink/ink4044.xml"/><Relationship Id="rId420" Type="http://schemas.openxmlformats.org/officeDocument/2006/relationships/customXml" Target="../ink/ink4148.xml"/><Relationship Id="rId255" Type="http://schemas.openxmlformats.org/officeDocument/2006/relationships/customXml" Target="../ink/ink4065.xml"/><Relationship Id="rId297" Type="http://schemas.openxmlformats.org/officeDocument/2006/relationships/customXml" Target="../ink/ink4086.xml"/><Relationship Id="rId462" Type="http://schemas.openxmlformats.org/officeDocument/2006/relationships/image" Target="../media/image3920.png"/><Relationship Id="rId115" Type="http://schemas.openxmlformats.org/officeDocument/2006/relationships/customXml" Target="../ink/ink3995.xml"/><Relationship Id="rId157" Type="http://schemas.openxmlformats.org/officeDocument/2006/relationships/customXml" Target="../ink/ink4016.xml"/><Relationship Id="rId322" Type="http://schemas.openxmlformats.org/officeDocument/2006/relationships/image" Target="../media/image3851.png"/><Relationship Id="rId364" Type="http://schemas.openxmlformats.org/officeDocument/2006/relationships/customXml" Target="../ink/ink4120.xml"/><Relationship Id="rId61" Type="http://schemas.openxmlformats.org/officeDocument/2006/relationships/customXml" Target="../ink/ink3968.xml"/><Relationship Id="rId199" Type="http://schemas.openxmlformats.org/officeDocument/2006/relationships/customXml" Target="../ink/ink4037.xml"/><Relationship Id="rId19" Type="http://schemas.openxmlformats.org/officeDocument/2006/relationships/customXml" Target="../ink/ink3947.xml"/><Relationship Id="rId224" Type="http://schemas.openxmlformats.org/officeDocument/2006/relationships/image" Target="../media/image3803.png"/><Relationship Id="rId266" Type="http://schemas.openxmlformats.org/officeDocument/2006/relationships/image" Target="../media/image3823.png"/><Relationship Id="rId431" Type="http://schemas.openxmlformats.org/officeDocument/2006/relationships/customXml" Target="../ink/ink4154.xml"/><Relationship Id="rId473" Type="http://schemas.openxmlformats.org/officeDocument/2006/relationships/customXml" Target="../ink/ink4175.xml"/><Relationship Id="rId30" Type="http://schemas.openxmlformats.org/officeDocument/2006/relationships/image" Target="../media/image3707.png"/><Relationship Id="rId126" Type="http://schemas.openxmlformats.org/officeDocument/2006/relationships/image" Target="../media/image3754.png"/><Relationship Id="rId168" Type="http://schemas.openxmlformats.org/officeDocument/2006/relationships/image" Target="../media/image3775.png"/><Relationship Id="rId333" Type="http://schemas.openxmlformats.org/officeDocument/2006/relationships/image" Target="../media/image3856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36.xml"/><Relationship Id="rId21" Type="http://schemas.openxmlformats.org/officeDocument/2006/relationships/customXml" Target="../ink/ink4188.xml"/><Relationship Id="rId63" Type="http://schemas.openxmlformats.org/officeDocument/2006/relationships/customXml" Target="../ink/ink4209.xml"/><Relationship Id="rId159" Type="http://schemas.openxmlformats.org/officeDocument/2006/relationships/customXml" Target="../ink/ink4257.xml"/><Relationship Id="rId170" Type="http://schemas.openxmlformats.org/officeDocument/2006/relationships/image" Target="../media/image4013.png"/><Relationship Id="rId226" Type="http://schemas.openxmlformats.org/officeDocument/2006/relationships/image" Target="../media/image4040.png"/><Relationship Id="rId268" Type="http://schemas.openxmlformats.org/officeDocument/2006/relationships/image" Target="../media/image4061.png"/><Relationship Id="rId32" Type="http://schemas.openxmlformats.org/officeDocument/2006/relationships/image" Target="../media/image3944.png"/><Relationship Id="rId74" Type="http://schemas.openxmlformats.org/officeDocument/2006/relationships/image" Target="../media/image3965.png"/><Relationship Id="rId128" Type="http://schemas.openxmlformats.org/officeDocument/2006/relationships/image" Target="../media/image3992.png"/><Relationship Id="rId5" Type="http://schemas.openxmlformats.org/officeDocument/2006/relationships/customXml" Target="../ink/ink4180.xml"/><Relationship Id="rId181" Type="http://schemas.openxmlformats.org/officeDocument/2006/relationships/customXml" Target="../ink/ink4268.xml"/><Relationship Id="rId237" Type="http://schemas.openxmlformats.org/officeDocument/2006/relationships/customXml" Target="../ink/ink4296.xml"/><Relationship Id="rId279" Type="http://schemas.openxmlformats.org/officeDocument/2006/relationships/customXml" Target="../ink/ink4317.xml"/><Relationship Id="rId43" Type="http://schemas.openxmlformats.org/officeDocument/2006/relationships/customXml" Target="../ink/ink4199.xml"/><Relationship Id="rId139" Type="http://schemas.openxmlformats.org/officeDocument/2006/relationships/customXml" Target="../ink/ink4247.xml"/><Relationship Id="rId290" Type="http://schemas.openxmlformats.org/officeDocument/2006/relationships/image" Target="../media/image4072.png"/><Relationship Id="rId85" Type="http://schemas.openxmlformats.org/officeDocument/2006/relationships/customXml" Target="../ink/ink4220.xml"/><Relationship Id="rId150" Type="http://schemas.openxmlformats.org/officeDocument/2006/relationships/image" Target="../media/image4003.png"/><Relationship Id="rId192" Type="http://schemas.openxmlformats.org/officeDocument/2006/relationships/image" Target="../media/image4024.png"/><Relationship Id="rId206" Type="http://schemas.openxmlformats.org/officeDocument/2006/relationships/image" Target="../media/image4031.png"/><Relationship Id="rId248" Type="http://schemas.openxmlformats.org/officeDocument/2006/relationships/image" Target="../media/image4051.png"/><Relationship Id="rId269" Type="http://schemas.openxmlformats.org/officeDocument/2006/relationships/customXml" Target="../ink/ink4312.xml"/><Relationship Id="rId12" Type="http://schemas.openxmlformats.org/officeDocument/2006/relationships/image" Target="../media/image3934.png"/><Relationship Id="rId33" Type="http://schemas.openxmlformats.org/officeDocument/2006/relationships/customXml" Target="../ink/ink4194.xml"/><Relationship Id="rId108" Type="http://schemas.openxmlformats.org/officeDocument/2006/relationships/image" Target="../media/image3982.png"/><Relationship Id="rId129" Type="http://schemas.openxmlformats.org/officeDocument/2006/relationships/customXml" Target="../ink/ink4242.xml"/><Relationship Id="rId280" Type="http://schemas.openxmlformats.org/officeDocument/2006/relationships/image" Target="../media/image4067.png"/><Relationship Id="rId54" Type="http://schemas.openxmlformats.org/officeDocument/2006/relationships/image" Target="../media/image3955.png"/><Relationship Id="rId75" Type="http://schemas.openxmlformats.org/officeDocument/2006/relationships/customXml" Target="../ink/ink4215.xml"/><Relationship Id="rId96" Type="http://schemas.openxmlformats.org/officeDocument/2006/relationships/image" Target="../media/image3976.png"/><Relationship Id="rId140" Type="http://schemas.openxmlformats.org/officeDocument/2006/relationships/image" Target="../media/image3998.png"/><Relationship Id="rId161" Type="http://schemas.openxmlformats.org/officeDocument/2006/relationships/customXml" Target="../ink/ink4258.xml"/><Relationship Id="rId182" Type="http://schemas.openxmlformats.org/officeDocument/2006/relationships/image" Target="../media/image4019.png"/><Relationship Id="rId217" Type="http://schemas.openxmlformats.org/officeDocument/2006/relationships/customXml" Target="../ink/ink4286.xml"/><Relationship Id="rId6" Type="http://schemas.openxmlformats.org/officeDocument/2006/relationships/image" Target="../media/image3931.png"/><Relationship Id="rId238" Type="http://schemas.openxmlformats.org/officeDocument/2006/relationships/image" Target="../media/image4046.png"/><Relationship Id="rId259" Type="http://schemas.openxmlformats.org/officeDocument/2006/relationships/customXml" Target="../ink/ink4307.xml"/><Relationship Id="rId23" Type="http://schemas.openxmlformats.org/officeDocument/2006/relationships/customXml" Target="../ink/ink4189.xml"/><Relationship Id="rId119" Type="http://schemas.openxmlformats.org/officeDocument/2006/relationships/customXml" Target="../ink/ink4237.xml"/><Relationship Id="rId270" Type="http://schemas.openxmlformats.org/officeDocument/2006/relationships/image" Target="../media/image4062.png"/><Relationship Id="rId291" Type="http://schemas.openxmlformats.org/officeDocument/2006/relationships/customXml" Target="../ink/ink4323.xml"/><Relationship Id="rId44" Type="http://schemas.openxmlformats.org/officeDocument/2006/relationships/image" Target="../media/image3950.png"/><Relationship Id="rId65" Type="http://schemas.openxmlformats.org/officeDocument/2006/relationships/customXml" Target="../ink/ink4210.xml"/><Relationship Id="rId86" Type="http://schemas.openxmlformats.org/officeDocument/2006/relationships/image" Target="../media/image3971.png"/><Relationship Id="rId130" Type="http://schemas.openxmlformats.org/officeDocument/2006/relationships/image" Target="../media/image3993.png"/><Relationship Id="rId151" Type="http://schemas.openxmlformats.org/officeDocument/2006/relationships/customXml" Target="../ink/ink4253.xml"/><Relationship Id="rId172" Type="http://schemas.openxmlformats.org/officeDocument/2006/relationships/image" Target="../media/image4014.png"/><Relationship Id="rId193" Type="http://schemas.openxmlformats.org/officeDocument/2006/relationships/customXml" Target="../ink/ink4274.xml"/><Relationship Id="rId207" Type="http://schemas.openxmlformats.org/officeDocument/2006/relationships/customXml" Target="../ink/ink4281.xml"/><Relationship Id="rId228" Type="http://schemas.openxmlformats.org/officeDocument/2006/relationships/image" Target="../media/image4041.png"/><Relationship Id="rId249" Type="http://schemas.openxmlformats.org/officeDocument/2006/relationships/customXml" Target="../ink/ink4302.xml"/><Relationship Id="rId13" Type="http://schemas.openxmlformats.org/officeDocument/2006/relationships/customXml" Target="../ink/ink4184.xml"/><Relationship Id="rId109" Type="http://schemas.openxmlformats.org/officeDocument/2006/relationships/customXml" Target="../ink/ink4232.xml"/><Relationship Id="rId260" Type="http://schemas.openxmlformats.org/officeDocument/2006/relationships/image" Target="../media/image4057.png"/><Relationship Id="rId281" Type="http://schemas.openxmlformats.org/officeDocument/2006/relationships/customXml" Target="../ink/ink4318.xml"/><Relationship Id="rId34" Type="http://schemas.openxmlformats.org/officeDocument/2006/relationships/image" Target="../media/image3945.png"/><Relationship Id="rId55" Type="http://schemas.openxmlformats.org/officeDocument/2006/relationships/customXml" Target="../ink/ink4205.xml"/><Relationship Id="rId76" Type="http://schemas.openxmlformats.org/officeDocument/2006/relationships/image" Target="../media/image3966.png"/><Relationship Id="rId97" Type="http://schemas.openxmlformats.org/officeDocument/2006/relationships/customXml" Target="../ink/ink4226.xml"/><Relationship Id="rId120" Type="http://schemas.openxmlformats.org/officeDocument/2006/relationships/image" Target="../media/image3988.png"/><Relationship Id="rId141" Type="http://schemas.openxmlformats.org/officeDocument/2006/relationships/customXml" Target="../ink/ink4248.xml"/><Relationship Id="rId7" Type="http://schemas.openxmlformats.org/officeDocument/2006/relationships/customXml" Target="../ink/ink4181.xml"/><Relationship Id="rId162" Type="http://schemas.openxmlformats.org/officeDocument/2006/relationships/image" Target="../media/image4009.png"/><Relationship Id="rId183" Type="http://schemas.openxmlformats.org/officeDocument/2006/relationships/customXml" Target="../ink/ink4269.xml"/><Relationship Id="rId218" Type="http://schemas.openxmlformats.org/officeDocument/2006/relationships/image" Target="../media/image4036.png"/><Relationship Id="rId239" Type="http://schemas.openxmlformats.org/officeDocument/2006/relationships/customXml" Target="../ink/ink4297.xml"/><Relationship Id="rId250" Type="http://schemas.openxmlformats.org/officeDocument/2006/relationships/image" Target="../media/image4052.png"/><Relationship Id="rId271" Type="http://schemas.openxmlformats.org/officeDocument/2006/relationships/customXml" Target="../ink/ink4313.xml"/><Relationship Id="rId292" Type="http://schemas.openxmlformats.org/officeDocument/2006/relationships/image" Target="../media/image4073.png"/><Relationship Id="rId24" Type="http://schemas.openxmlformats.org/officeDocument/2006/relationships/image" Target="../media/image3940.png"/><Relationship Id="rId45" Type="http://schemas.openxmlformats.org/officeDocument/2006/relationships/customXml" Target="../ink/ink4200.xml"/><Relationship Id="rId66" Type="http://schemas.openxmlformats.org/officeDocument/2006/relationships/image" Target="../media/image3961.png"/><Relationship Id="rId87" Type="http://schemas.openxmlformats.org/officeDocument/2006/relationships/customXml" Target="../ink/ink4221.xml"/><Relationship Id="rId110" Type="http://schemas.openxmlformats.org/officeDocument/2006/relationships/image" Target="../media/image3983.png"/><Relationship Id="rId131" Type="http://schemas.openxmlformats.org/officeDocument/2006/relationships/customXml" Target="../ink/ink4243.xml"/><Relationship Id="rId152" Type="http://schemas.openxmlformats.org/officeDocument/2006/relationships/image" Target="../media/image4004.png"/><Relationship Id="rId173" Type="http://schemas.openxmlformats.org/officeDocument/2006/relationships/customXml" Target="../ink/ink4264.xml"/><Relationship Id="rId194" Type="http://schemas.openxmlformats.org/officeDocument/2006/relationships/image" Target="../media/image4025.png"/><Relationship Id="rId208" Type="http://schemas.openxmlformats.org/officeDocument/2006/relationships/image" Target="../media/image3024.png"/><Relationship Id="rId229" Type="http://schemas.openxmlformats.org/officeDocument/2006/relationships/customXml" Target="../ink/ink4292.xml"/><Relationship Id="rId240" Type="http://schemas.openxmlformats.org/officeDocument/2006/relationships/image" Target="../media/image4047.png"/><Relationship Id="rId261" Type="http://schemas.openxmlformats.org/officeDocument/2006/relationships/customXml" Target="../ink/ink4308.xml"/><Relationship Id="rId14" Type="http://schemas.openxmlformats.org/officeDocument/2006/relationships/image" Target="../media/image3935.png"/><Relationship Id="rId35" Type="http://schemas.openxmlformats.org/officeDocument/2006/relationships/customXml" Target="../ink/ink4195.xml"/><Relationship Id="rId56" Type="http://schemas.openxmlformats.org/officeDocument/2006/relationships/image" Target="../media/image3956.png"/><Relationship Id="rId77" Type="http://schemas.openxmlformats.org/officeDocument/2006/relationships/customXml" Target="../ink/ink4216.xml"/><Relationship Id="rId100" Type="http://schemas.openxmlformats.org/officeDocument/2006/relationships/image" Target="../media/image3978.png"/><Relationship Id="rId282" Type="http://schemas.openxmlformats.org/officeDocument/2006/relationships/image" Target="../media/image4068.png"/><Relationship Id="rId8" Type="http://schemas.openxmlformats.org/officeDocument/2006/relationships/image" Target="../media/image3932.png"/><Relationship Id="rId98" Type="http://schemas.openxmlformats.org/officeDocument/2006/relationships/image" Target="../media/image3977.png"/><Relationship Id="rId121" Type="http://schemas.openxmlformats.org/officeDocument/2006/relationships/customXml" Target="../ink/ink4238.xml"/><Relationship Id="rId142" Type="http://schemas.openxmlformats.org/officeDocument/2006/relationships/image" Target="../media/image3999.png"/><Relationship Id="rId163" Type="http://schemas.openxmlformats.org/officeDocument/2006/relationships/customXml" Target="../ink/ink4259.xml"/><Relationship Id="rId184" Type="http://schemas.openxmlformats.org/officeDocument/2006/relationships/image" Target="../media/image4020.png"/><Relationship Id="rId219" Type="http://schemas.openxmlformats.org/officeDocument/2006/relationships/customXml" Target="../ink/ink4287.xml"/><Relationship Id="rId230" Type="http://schemas.openxmlformats.org/officeDocument/2006/relationships/image" Target="../media/image4042.png"/><Relationship Id="rId251" Type="http://schemas.openxmlformats.org/officeDocument/2006/relationships/customXml" Target="../ink/ink4303.xml"/><Relationship Id="rId25" Type="http://schemas.openxmlformats.org/officeDocument/2006/relationships/customXml" Target="../ink/ink4190.xml"/><Relationship Id="rId46" Type="http://schemas.openxmlformats.org/officeDocument/2006/relationships/image" Target="../media/image3951.png"/><Relationship Id="rId67" Type="http://schemas.openxmlformats.org/officeDocument/2006/relationships/customXml" Target="../ink/ink4211.xml"/><Relationship Id="rId272" Type="http://schemas.openxmlformats.org/officeDocument/2006/relationships/image" Target="../media/image4063.png"/><Relationship Id="rId88" Type="http://schemas.openxmlformats.org/officeDocument/2006/relationships/image" Target="../media/image3972.png"/><Relationship Id="rId111" Type="http://schemas.openxmlformats.org/officeDocument/2006/relationships/customXml" Target="../ink/ink4233.xml"/><Relationship Id="rId132" Type="http://schemas.openxmlformats.org/officeDocument/2006/relationships/image" Target="../media/image3994.png"/><Relationship Id="rId153" Type="http://schemas.openxmlformats.org/officeDocument/2006/relationships/customXml" Target="../ink/ink4254.xml"/><Relationship Id="rId174" Type="http://schemas.openxmlformats.org/officeDocument/2006/relationships/image" Target="../media/image4015.png"/><Relationship Id="rId195" Type="http://schemas.openxmlformats.org/officeDocument/2006/relationships/customXml" Target="../ink/ink4275.xml"/><Relationship Id="rId209" Type="http://schemas.openxmlformats.org/officeDocument/2006/relationships/customXml" Target="../ink/ink4282.xml"/><Relationship Id="rId220" Type="http://schemas.openxmlformats.org/officeDocument/2006/relationships/image" Target="../media/image4037.png"/><Relationship Id="rId241" Type="http://schemas.openxmlformats.org/officeDocument/2006/relationships/customXml" Target="../ink/ink4298.xml"/><Relationship Id="rId15" Type="http://schemas.openxmlformats.org/officeDocument/2006/relationships/customXml" Target="../ink/ink4185.xml"/><Relationship Id="rId36" Type="http://schemas.openxmlformats.org/officeDocument/2006/relationships/image" Target="../media/image3946.png"/><Relationship Id="rId57" Type="http://schemas.openxmlformats.org/officeDocument/2006/relationships/customXml" Target="../ink/ink4206.xml"/><Relationship Id="rId262" Type="http://schemas.openxmlformats.org/officeDocument/2006/relationships/image" Target="../media/image4058.png"/><Relationship Id="rId283" Type="http://schemas.openxmlformats.org/officeDocument/2006/relationships/customXml" Target="../ink/ink4319.xml"/><Relationship Id="rId78" Type="http://schemas.openxmlformats.org/officeDocument/2006/relationships/image" Target="../media/image3967.png"/><Relationship Id="rId99" Type="http://schemas.openxmlformats.org/officeDocument/2006/relationships/customXml" Target="../ink/ink4227.xml"/><Relationship Id="rId101" Type="http://schemas.openxmlformats.org/officeDocument/2006/relationships/customXml" Target="../ink/ink4228.xml"/><Relationship Id="rId122" Type="http://schemas.openxmlformats.org/officeDocument/2006/relationships/image" Target="../media/image3989.png"/><Relationship Id="rId143" Type="http://schemas.openxmlformats.org/officeDocument/2006/relationships/customXml" Target="../ink/ink4249.xml"/><Relationship Id="rId164" Type="http://schemas.openxmlformats.org/officeDocument/2006/relationships/image" Target="../media/image4010.png"/><Relationship Id="rId185" Type="http://schemas.openxmlformats.org/officeDocument/2006/relationships/customXml" Target="../ink/ink4270.xml"/><Relationship Id="rId9" Type="http://schemas.openxmlformats.org/officeDocument/2006/relationships/customXml" Target="../ink/ink4182.xml"/><Relationship Id="rId210" Type="http://schemas.openxmlformats.org/officeDocument/2006/relationships/image" Target="../media/image4032.png"/><Relationship Id="rId26" Type="http://schemas.openxmlformats.org/officeDocument/2006/relationships/image" Target="../media/image3941.png"/><Relationship Id="rId231" Type="http://schemas.openxmlformats.org/officeDocument/2006/relationships/customXml" Target="../ink/ink4293.xml"/><Relationship Id="rId252" Type="http://schemas.openxmlformats.org/officeDocument/2006/relationships/image" Target="../media/image4053.png"/><Relationship Id="rId273" Type="http://schemas.openxmlformats.org/officeDocument/2006/relationships/customXml" Target="../ink/ink4314.xml"/><Relationship Id="rId47" Type="http://schemas.openxmlformats.org/officeDocument/2006/relationships/customXml" Target="../ink/ink4201.xml"/><Relationship Id="rId68" Type="http://schemas.openxmlformats.org/officeDocument/2006/relationships/image" Target="../media/image3962.png"/><Relationship Id="rId89" Type="http://schemas.openxmlformats.org/officeDocument/2006/relationships/customXml" Target="../ink/ink4222.xml"/><Relationship Id="rId112" Type="http://schemas.openxmlformats.org/officeDocument/2006/relationships/image" Target="../media/image3984.png"/><Relationship Id="rId133" Type="http://schemas.openxmlformats.org/officeDocument/2006/relationships/customXml" Target="../ink/ink4244.xml"/><Relationship Id="rId154" Type="http://schemas.openxmlformats.org/officeDocument/2006/relationships/image" Target="../media/image4005.png"/><Relationship Id="rId175" Type="http://schemas.openxmlformats.org/officeDocument/2006/relationships/customXml" Target="../ink/ink4265.xml"/><Relationship Id="rId196" Type="http://schemas.openxmlformats.org/officeDocument/2006/relationships/image" Target="../media/image4026.png"/><Relationship Id="rId200" Type="http://schemas.openxmlformats.org/officeDocument/2006/relationships/image" Target="../media/image4028.png"/><Relationship Id="rId16" Type="http://schemas.openxmlformats.org/officeDocument/2006/relationships/image" Target="../media/image3936.png"/><Relationship Id="rId221" Type="http://schemas.openxmlformats.org/officeDocument/2006/relationships/customXml" Target="../ink/ink4288.xml"/><Relationship Id="rId242" Type="http://schemas.openxmlformats.org/officeDocument/2006/relationships/image" Target="../media/image4048.png"/><Relationship Id="rId263" Type="http://schemas.openxmlformats.org/officeDocument/2006/relationships/customXml" Target="../ink/ink4309.xml"/><Relationship Id="rId284" Type="http://schemas.openxmlformats.org/officeDocument/2006/relationships/image" Target="../media/image4069.png"/><Relationship Id="rId37" Type="http://schemas.openxmlformats.org/officeDocument/2006/relationships/customXml" Target="../ink/ink4196.xml"/><Relationship Id="rId58" Type="http://schemas.openxmlformats.org/officeDocument/2006/relationships/image" Target="../media/image3957.png"/><Relationship Id="rId79" Type="http://schemas.openxmlformats.org/officeDocument/2006/relationships/customXml" Target="../ink/ink4217.xml"/><Relationship Id="rId102" Type="http://schemas.openxmlformats.org/officeDocument/2006/relationships/image" Target="../media/image3979.png"/><Relationship Id="rId123" Type="http://schemas.openxmlformats.org/officeDocument/2006/relationships/customXml" Target="../ink/ink4239.xml"/><Relationship Id="rId144" Type="http://schemas.openxmlformats.org/officeDocument/2006/relationships/image" Target="../media/image4000.png"/><Relationship Id="rId90" Type="http://schemas.openxmlformats.org/officeDocument/2006/relationships/image" Target="../media/image3973.png"/><Relationship Id="rId165" Type="http://schemas.openxmlformats.org/officeDocument/2006/relationships/customXml" Target="../ink/ink4260.xml"/><Relationship Id="rId186" Type="http://schemas.openxmlformats.org/officeDocument/2006/relationships/image" Target="../media/image4021.png"/><Relationship Id="rId211" Type="http://schemas.openxmlformats.org/officeDocument/2006/relationships/customXml" Target="../ink/ink4283.xml"/><Relationship Id="rId232" Type="http://schemas.openxmlformats.org/officeDocument/2006/relationships/image" Target="../media/image4043.png"/><Relationship Id="rId253" Type="http://schemas.openxmlformats.org/officeDocument/2006/relationships/customXml" Target="../ink/ink4304.xml"/><Relationship Id="rId274" Type="http://schemas.openxmlformats.org/officeDocument/2006/relationships/image" Target="../media/image4064.png"/><Relationship Id="rId27" Type="http://schemas.openxmlformats.org/officeDocument/2006/relationships/customXml" Target="../ink/ink4191.xml"/><Relationship Id="rId48" Type="http://schemas.openxmlformats.org/officeDocument/2006/relationships/image" Target="../media/image3952.png"/><Relationship Id="rId69" Type="http://schemas.openxmlformats.org/officeDocument/2006/relationships/customXml" Target="../ink/ink4212.xml"/><Relationship Id="rId113" Type="http://schemas.openxmlformats.org/officeDocument/2006/relationships/customXml" Target="../ink/ink4234.xml"/><Relationship Id="rId134" Type="http://schemas.openxmlformats.org/officeDocument/2006/relationships/image" Target="../media/image3995.png"/><Relationship Id="rId80" Type="http://schemas.openxmlformats.org/officeDocument/2006/relationships/image" Target="../media/image3968.png"/><Relationship Id="rId155" Type="http://schemas.openxmlformats.org/officeDocument/2006/relationships/customXml" Target="../ink/ink4255.xml"/><Relationship Id="rId176" Type="http://schemas.openxmlformats.org/officeDocument/2006/relationships/image" Target="../media/image4016.png"/><Relationship Id="rId197" Type="http://schemas.openxmlformats.org/officeDocument/2006/relationships/customXml" Target="../ink/ink4276.xml"/><Relationship Id="rId201" Type="http://schemas.openxmlformats.org/officeDocument/2006/relationships/customXml" Target="../ink/ink4278.xml"/><Relationship Id="rId222" Type="http://schemas.openxmlformats.org/officeDocument/2006/relationships/image" Target="../media/image4038.png"/><Relationship Id="rId243" Type="http://schemas.openxmlformats.org/officeDocument/2006/relationships/customXml" Target="../ink/ink4299.xml"/><Relationship Id="rId264" Type="http://schemas.openxmlformats.org/officeDocument/2006/relationships/image" Target="../media/image4059.png"/><Relationship Id="rId285" Type="http://schemas.openxmlformats.org/officeDocument/2006/relationships/customXml" Target="../ink/ink4320.xml"/><Relationship Id="rId17" Type="http://schemas.openxmlformats.org/officeDocument/2006/relationships/customXml" Target="../ink/ink4186.xml"/><Relationship Id="rId38" Type="http://schemas.openxmlformats.org/officeDocument/2006/relationships/image" Target="../media/image3947.png"/><Relationship Id="rId59" Type="http://schemas.openxmlformats.org/officeDocument/2006/relationships/customXml" Target="../ink/ink4207.xml"/><Relationship Id="rId103" Type="http://schemas.openxmlformats.org/officeDocument/2006/relationships/customXml" Target="../ink/ink4229.xml"/><Relationship Id="rId124" Type="http://schemas.openxmlformats.org/officeDocument/2006/relationships/image" Target="../media/image3990.png"/><Relationship Id="rId70" Type="http://schemas.openxmlformats.org/officeDocument/2006/relationships/image" Target="../media/image3963.png"/><Relationship Id="rId91" Type="http://schemas.openxmlformats.org/officeDocument/2006/relationships/customXml" Target="../ink/ink4223.xml"/><Relationship Id="rId145" Type="http://schemas.openxmlformats.org/officeDocument/2006/relationships/customXml" Target="../ink/ink4250.xml"/><Relationship Id="rId166" Type="http://schemas.openxmlformats.org/officeDocument/2006/relationships/image" Target="../media/image4011.png"/><Relationship Id="rId187" Type="http://schemas.openxmlformats.org/officeDocument/2006/relationships/customXml" Target="../ink/ink4271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4033.png"/><Relationship Id="rId233" Type="http://schemas.openxmlformats.org/officeDocument/2006/relationships/customXml" Target="../ink/ink4294.xml"/><Relationship Id="rId254" Type="http://schemas.openxmlformats.org/officeDocument/2006/relationships/image" Target="../media/image4054.png"/><Relationship Id="rId28" Type="http://schemas.openxmlformats.org/officeDocument/2006/relationships/image" Target="../media/image3942.png"/><Relationship Id="rId49" Type="http://schemas.openxmlformats.org/officeDocument/2006/relationships/customXml" Target="../ink/ink4202.xml"/><Relationship Id="rId114" Type="http://schemas.openxmlformats.org/officeDocument/2006/relationships/image" Target="../media/image3985.png"/><Relationship Id="rId275" Type="http://schemas.openxmlformats.org/officeDocument/2006/relationships/customXml" Target="../ink/ink4315.xml"/><Relationship Id="rId60" Type="http://schemas.openxmlformats.org/officeDocument/2006/relationships/image" Target="../media/image3958.png"/><Relationship Id="rId81" Type="http://schemas.openxmlformats.org/officeDocument/2006/relationships/customXml" Target="../ink/ink4218.xml"/><Relationship Id="rId135" Type="http://schemas.openxmlformats.org/officeDocument/2006/relationships/customXml" Target="../ink/ink4245.xml"/><Relationship Id="rId156" Type="http://schemas.openxmlformats.org/officeDocument/2006/relationships/image" Target="../media/image4006.png"/><Relationship Id="rId177" Type="http://schemas.openxmlformats.org/officeDocument/2006/relationships/customXml" Target="../ink/ink4266.xml"/><Relationship Id="rId198" Type="http://schemas.openxmlformats.org/officeDocument/2006/relationships/image" Target="../media/image4027.png"/><Relationship Id="rId202" Type="http://schemas.openxmlformats.org/officeDocument/2006/relationships/image" Target="../media/image4029.png"/><Relationship Id="rId223" Type="http://schemas.openxmlformats.org/officeDocument/2006/relationships/customXml" Target="../ink/ink4289.xml"/><Relationship Id="rId244" Type="http://schemas.openxmlformats.org/officeDocument/2006/relationships/image" Target="../media/image4049.png"/><Relationship Id="rId18" Type="http://schemas.openxmlformats.org/officeDocument/2006/relationships/image" Target="../media/image3937.png"/><Relationship Id="rId39" Type="http://schemas.openxmlformats.org/officeDocument/2006/relationships/customXml" Target="../ink/ink4197.xml"/><Relationship Id="rId265" Type="http://schemas.openxmlformats.org/officeDocument/2006/relationships/customXml" Target="../ink/ink4310.xml"/><Relationship Id="rId286" Type="http://schemas.openxmlformats.org/officeDocument/2006/relationships/image" Target="../media/image4070.png"/><Relationship Id="rId50" Type="http://schemas.openxmlformats.org/officeDocument/2006/relationships/image" Target="../media/image3953.png"/><Relationship Id="rId104" Type="http://schemas.openxmlformats.org/officeDocument/2006/relationships/image" Target="../media/image3980.png"/><Relationship Id="rId125" Type="http://schemas.openxmlformats.org/officeDocument/2006/relationships/customXml" Target="../ink/ink4240.xml"/><Relationship Id="rId146" Type="http://schemas.openxmlformats.org/officeDocument/2006/relationships/image" Target="../media/image4001.png"/><Relationship Id="rId167" Type="http://schemas.openxmlformats.org/officeDocument/2006/relationships/customXml" Target="../ink/ink4261.xml"/><Relationship Id="rId188" Type="http://schemas.openxmlformats.org/officeDocument/2006/relationships/image" Target="../media/image4022.png"/><Relationship Id="rId71" Type="http://schemas.openxmlformats.org/officeDocument/2006/relationships/customXml" Target="../ink/ink4213.xml"/><Relationship Id="rId92" Type="http://schemas.openxmlformats.org/officeDocument/2006/relationships/image" Target="../media/image3974.png"/><Relationship Id="rId213" Type="http://schemas.openxmlformats.org/officeDocument/2006/relationships/customXml" Target="../ink/ink4284.xml"/><Relationship Id="rId234" Type="http://schemas.openxmlformats.org/officeDocument/2006/relationships/image" Target="../media/image4044.png"/><Relationship Id="rId2" Type="http://schemas.openxmlformats.org/officeDocument/2006/relationships/image" Target="../media/image3369.png"/><Relationship Id="rId29" Type="http://schemas.openxmlformats.org/officeDocument/2006/relationships/customXml" Target="../ink/ink4192.xml"/><Relationship Id="rId255" Type="http://schemas.openxmlformats.org/officeDocument/2006/relationships/customXml" Target="../ink/ink4305.xml"/><Relationship Id="rId276" Type="http://schemas.openxmlformats.org/officeDocument/2006/relationships/image" Target="../media/image4065.png"/><Relationship Id="rId40" Type="http://schemas.openxmlformats.org/officeDocument/2006/relationships/image" Target="../media/image3948.png"/><Relationship Id="rId115" Type="http://schemas.openxmlformats.org/officeDocument/2006/relationships/customXml" Target="../ink/ink4235.xml"/><Relationship Id="rId136" Type="http://schemas.openxmlformats.org/officeDocument/2006/relationships/image" Target="../media/image3996.png"/><Relationship Id="rId157" Type="http://schemas.openxmlformats.org/officeDocument/2006/relationships/customXml" Target="../ink/ink4256.xml"/><Relationship Id="rId178" Type="http://schemas.openxmlformats.org/officeDocument/2006/relationships/image" Target="../media/image4017.png"/><Relationship Id="rId61" Type="http://schemas.openxmlformats.org/officeDocument/2006/relationships/customXml" Target="../ink/ink4208.xml"/><Relationship Id="rId82" Type="http://schemas.openxmlformats.org/officeDocument/2006/relationships/image" Target="../media/image3969.png"/><Relationship Id="rId199" Type="http://schemas.openxmlformats.org/officeDocument/2006/relationships/customXml" Target="../ink/ink4277.xml"/><Relationship Id="rId203" Type="http://schemas.openxmlformats.org/officeDocument/2006/relationships/customXml" Target="../ink/ink4279.xml"/><Relationship Id="rId19" Type="http://schemas.openxmlformats.org/officeDocument/2006/relationships/customXml" Target="../ink/ink4187.xml"/><Relationship Id="rId224" Type="http://schemas.openxmlformats.org/officeDocument/2006/relationships/image" Target="../media/image4039.png"/><Relationship Id="rId245" Type="http://schemas.openxmlformats.org/officeDocument/2006/relationships/customXml" Target="../ink/ink4300.xml"/><Relationship Id="rId266" Type="http://schemas.openxmlformats.org/officeDocument/2006/relationships/image" Target="../media/image4060.png"/><Relationship Id="rId287" Type="http://schemas.openxmlformats.org/officeDocument/2006/relationships/customXml" Target="../ink/ink4321.xml"/><Relationship Id="rId30" Type="http://schemas.openxmlformats.org/officeDocument/2006/relationships/image" Target="../media/image3943.png"/><Relationship Id="rId105" Type="http://schemas.openxmlformats.org/officeDocument/2006/relationships/customXml" Target="../ink/ink4230.xml"/><Relationship Id="rId126" Type="http://schemas.openxmlformats.org/officeDocument/2006/relationships/image" Target="../media/image3991.png"/><Relationship Id="rId147" Type="http://schemas.openxmlformats.org/officeDocument/2006/relationships/customXml" Target="../ink/ink4251.xml"/><Relationship Id="rId168" Type="http://schemas.openxmlformats.org/officeDocument/2006/relationships/image" Target="../media/image4012.png"/><Relationship Id="rId51" Type="http://schemas.openxmlformats.org/officeDocument/2006/relationships/customXml" Target="../ink/ink4203.xml"/><Relationship Id="rId72" Type="http://schemas.openxmlformats.org/officeDocument/2006/relationships/image" Target="../media/image3964.png"/><Relationship Id="rId93" Type="http://schemas.openxmlformats.org/officeDocument/2006/relationships/customXml" Target="../ink/ink4224.xml"/><Relationship Id="rId189" Type="http://schemas.openxmlformats.org/officeDocument/2006/relationships/customXml" Target="../ink/ink4272.xml"/><Relationship Id="rId3" Type="http://schemas.openxmlformats.org/officeDocument/2006/relationships/customXml" Target="../ink/ink4179.xml"/><Relationship Id="rId214" Type="http://schemas.openxmlformats.org/officeDocument/2006/relationships/image" Target="../media/image4034.png"/><Relationship Id="rId235" Type="http://schemas.openxmlformats.org/officeDocument/2006/relationships/customXml" Target="../ink/ink4295.xml"/><Relationship Id="rId256" Type="http://schemas.openxmlformats.org/officeDocument/2006/relationships/image" Target="../media/image4055.png"/><Relationship Id="rId277" Type="http://schemas.openxmlformats.org/officeDocument/2006/relationships/customXml" Target="../ink/ink4316.xml"/><Relationship Id="rId116" Type="http://schemas.openxmlformats.org/officeDocument/2006/relationships/image" Target="../media/image3986.png"/><Relationship Id="rId137" Type="http://schemas.openxmlformats.org/officeDocument/2006/relationships/customXml" Target="../ink/ink4246.xml"/><Relationship Id="rId158" Type="http://schemas.openxmlformats.org/officeDocument/2006/relationships/image" Target="../media/image4007.png"/><Relationship Id="rId20" Type="http://schemas.openxmlformats.org/officeDocument/2006/relationships/image" Target="../media/image3938.png"/><Relationship Id="rId41" Type="http://schemas.openxmlformats.org/officeDocument/2006/relationships/customXml" Target="../ink/ink4198.xml"/><Relationship Id="rId62" Type="http://schemas.openxmlformats.org/officeDocument/2006/relationships/image" Target="../media/image3959.png"/><Relationship Id="rId83" Type="http://schemas.openxmlformats.org/officeDocument/2006/relationships/customXml" Target="../ink/ink4219.xml"/><Relationship Id="rId179" Type="http://schemas.openxmlformats.org/officeDocument/2006/relationships/customXml" Target="../ink/ink4267.xml"/><Relationship Id="rId190" Type="http://schemas.openxmlformats.org/officeDocument/2006/relationships/image" Target="../media/image4023.png"/><Relationship Id="rId204" Type="http://schemas.openxmlformats.org/officeDocument/2006/relationships/image" Target="../media/image4030.png"/><Relationship Id="rId225" Type="http://schemas.openxmlformats.org/officeDocument/2006/relationships/customXml" Target="../ink/ink4290.xml"/><Relationship Id="rId246" Type="http://schemas.openxmlformats.org/officeDocument/2006/relationships/image" Target="../media/image4050.png"/><Relationship Id="rId267" Type="http://schemas.openxmlformats.org/officeDocument/2006/relationships/customXml" Target="../ink/ink4311.xml"/><Relationship Id="rId288" Type="http://schemas.openxmlformats.org/officeDocument/2006/relationships/image" Target="../media/image4071.png"/><Relationship Id="rId106" Type="http://schemas.openxmlformats.org/officeDocument/2006/relationships/image" Target="../media/image3981.png"/><Relationship Id="rId127" Type="http://schemas.openxmlformats.org/officeDocument/2006/relationships/customXml" Target="../ink/ink4241.xml"/><Relationship Id="rId10" Type="http://schemas.openxmlformats.org/officeDocument/2006/relationships/image" Target="../media/image3933.png"/><Relationship Id="rId31" Type="http://schemas.openxmlformats.org/officeDocument/2006/relationships/customXml" Target="../ink/ink4193.xml"/><Relationship Id="rId52" Type="http://schemas.openxmlformats.org/officeDocument/2006/relationships/image" Target="../media/image3954.png"/><Relationship Id="rId73" Type="http://schemas.openxmlformats.org/officeDocument/2006/relationships/customXml" Target="../ink/ink4214.xml"/><Relationship Id="rId94" Type="http://schemas.openxmlformats.org/officeDocument/2006/relationships/image" Target="../media/image3975.png"/><Relationship Id="rId148" Type="http://schemas.openxmlformats.org/officeDocument/2006/relationships/image" Target="../media/image4002.png"/><Relationship Id="rId169" Type="http://schemas.openxmlformats.org/officeDocument/2006/relationships/customXml" Target="../ink/ink4262.xml"/><Relationship Id="rId4" Type="http://schemas.openxmlformats.org/officeDocument/2006/relationships/image" Target="../media/image3930.png"/><Relationship Id="rId180" Type="http://schemas.openxmlformats.org/officeDocument/2006/relationships/image" Target="../media/image4018.png"/><Relationship Id="rId215" Type="http://schemas.openxmlformats.org/officeDocument/2006/relationships/customXml" Target="../ink/ink4285.xml"/><Relationship Id="rId236" Type="http://schemas.openxmlformats.org/officeDocument/2006/relationships/image" Target="../media/image4045.png"/><Relationship Id="rId257" Type="http://schemas.openxmlformats.org/officeDocument/2006/relationships/customXml" Target="../ink/ink4306.xml"/><Relationship Id="rId278" Type="http://schemas.openxmlformats.org/officeDocument/2006/relationships/image" Target="../media/image4066.png"/><Relationship Id="rId42" Type="http://schemas.openxmlformats.org/officeDocument/2006/relationships/image" Target="../media/image3949.png"/><Relationship Id="rId84" Type="http://schemas.openxmlformats.org/officeDocument/2006/relationships/image" Target="../media/image3970.png"/><Relationship Id="rId138" Type="http://schemas.openxmlformats.org/officeDocument/2006/relationships/image" Target="../media/image3997.png"/><Relationship Id="rId191" Type="http://schemas.openxmlformats.org/officeDocument/2006/relationships/customXml" Target="../ink/ink4273.xml"/><Relationship Id="rId205" Type="http://schemas.openxmlformats.org/officeDocument/2006/relationships/customXml" Target="../ink/ink4280.xml"/><Relationship Id="rId247" Type="http://schemas.openxmlformats.org/officeDocument/2006/relationships/customXml" Target="../ink/ink4301.xml"/><Relationship Id="rId107" Type="http://schemas.openxmlformats.org/officeDocument/2006/relationships/customXml" Target="../ink/ink4231.xml"/><Relationship Id="rId289" Type="http://schemas.openxmlformats.org/officeDocument/2006/relationships/customXml" Target="../ink/ink4322.xml"/><Relationship Id="rId11" Type="http://schemas.openxmlformats.org/officeDocument/2006/relationships/customXml" Target="../ink/ink4183.xml"/><Relationship Id="rId53" Type="http://schemas.openxmlformats.org/officeDocument/2006/relationships/customXml" Target="../ink/ink4204.xml"/><Relationship Id="rId149" Type="http://schemas.openxmlformats.org/officeDocument/2006/relationships/customXml" Target="../ink/ink4252.xml"/><Relationship Id="rId95" Type="http://schemas.openxmlformats.org/officeDocument/2006/relationships/customXml" Target="../ink/ink4225.xml"/><Relationship Id="rId160" Type="http://schemas.openxmlformats.org/officeDocument/2006/relationships/image" Target="../media/image4008.png"/><Relationship Id="rId216" Type="http://schemas.openxmlformats.org/officeDocument/2006/relationships/image" Target="../media/image4035.png"/><Relationship Id="rId258" Type="http://schemas.openxmlformats.org/officeDocument/2006/relationships/image" Target="../media/image4056.png"/><Relationship Id="rId22" Type="http://schemas.openxmlformats.org/officeDocument/2006/relationships/image" Target="../media/image3939.png"/><Relationship Id="rId64" Type="http://schemas.openxmlformats.org/officeDocument/2006/relationships/image" Target="../media/image3960.png"/><Relationship Id="rId118" Type="http://schemas.openxmlformats.org/officeDocument/2006/relationships/image" Target="../media/image3987.png"/><Relationship Id="rId171" Type="http://schemas.openxmlformats.org/officeDocument/2006/relationships/customXml" Target="../ink/ink4263.xml"/><Relationship Id="rId227" Type="http://schemas.openxmlformats.org/officeDocument/2006/relationships/customXml" Target="../ink/ink429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customXml" Target="../ink/ink102.xml"/><Relationship Id="rId26" Type="http://schemas.openxmlformats.org/officeDocument/2006/relationships/customXml" Target="../ink/ink106.xml"/><Relationship Id="rId39" Type="http://schemas.openxmlformats.org/officeDocument/2006/relationships/image" Target="../media/image119.png"/><Relationship Id="rId21" Type="http://schemas.openxmlformats.org/officeDocument/2006/relationships/image" Target="../media/image111.png"/><Relationship Id="rId34" Type="http://schemas.openxmlformats.org/officeDocument/2006/relationships/customXml" Target="../ink/ink110.xml"/><Relationship Id="rId42" Type="http://schemas.openxmlformats.org/officeDocument/2006/relationships/customXml" Target="../ink/ink114.xml"/><Relationship Id="rId47" Type="http://schemas.openxmlformats.org/officeDocument/2006/relationships/image" Target="../media/image123.png"/><Relationship Id="rId50" Type="http://schemas.openxmlformats.org/officeDocument/2006/relationships/customXml" Target="../ink/ink118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01.xml"/><Relationship Id="rId29" Type="http://schemas.openxmlformats.org/officeDocument/2006/relationships/image" Target="../media/image115.png"/><Relationship Id="rId11" Type="http://schemas.openxmlformats.org/officeDocument/2006/relationships/image" Target="../media/image106.png"/><Relationship Id="rId24" Type="http://schemas.openxmlformats.org/officeDocument/2006/relationships/customXml" Target="../ink/ink105.xml"/><Relationship Id="rId32" Type="http://schemas.openxmlformats.org/officeDocument/2006/relationships/customXml" Target="../ink/ink109.xml"/><Relationship Id="rId37" Type="http://schemas.openxmlformats.org/officeDocument/2006/relationships/image" Target="../media/image118.png"/><Relationship Id="rId40" Type="http://schemas.openxmlformats.org/officeDocument/2006/relationships/customXml" Target="../ink/ink113.xml"/><Relationship Id="rId45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08.png"/><Relationship Id="rId23" Type="http://schemas.openxmlformats.org/officeDocument/2006/relationships/image" Target="../media/image112.png"/><Relationship Id="rId28" Type="http://schemas.openxmlformats.org/officeDocument/2006/relationships/customXml" Target="../ink/ink107.xml"/><Relationship Id="rId36" Type="http://schemas.openxmlformats.org/officeDocument/2006/relationships/customXml" Target="../ink/ink111.xml"/><Relationship Id="rId49" Type="http://schemas.openxmlformats.org/officeDocument/2006/relationships/image" Target="../media/image124.png"/><Relationship Id="rId10" Type="http://schemas.openxmlformats.org/officeDocument/2006/relationships/customXml" Target="../ink/ink98.xml"/><Relationship Id="rId19" Type="http://schemas.openxmlformats.org/officeDocument/2006/relationships/image" Target="../media/image110.png"/><Relationship Id="rId31" Type="http://schemas.openxmlformats.org/officeDocument/2006/relationships/image" Target="../media/image116.png"/><Relationship Id="rId44" Type="http://schemas.openxmlformats.org/officeDocument/2006/relationships/customXml" Target="../ink/ink115.xml"/><Relationship Id="rId4" Type="http://schemas.openxmlformats.org/officeDocument/2006/relationships/customXml" Target="../ink/ink95.xml"/><Relationship Id="rId9" Type="http://schemas.openxmlformats.org/officeDocument/2006/relationships/image" Target="../media/image105.png"/><Relationship Id="rId14" Type="http://schemas.openxmlformats.org/officeDocument/2006/relationships/customXml" Target="../ink/ink100.xml"/><Relationship Id="rId22" Type="http://schemas.openxmlformats.org/officeDocument/2006/relationships/customXml" Target="../ink/ink104.xml"/><Relationship Id="rId27" Type="http://schemas.openxmlformats.org/officeDocument/2006/relationships/image" Target="../media/image114.png"/><Relationship Id="rId30" Type="http://schemas.openxmlformats.org/officeDocument/2006/relationships/customXml" Target="../ink/ink108.xml"/><Relationship Id="rId35" Type="http://schemas.openxmlformats.org/officeDocument/2006/relationships/image" Target="../media/image6.png"/><Relationship Id="rId43" Type="http://schemas.openxmlformats.org/officeDocument/2006/relationships/image" Target="../media/image121.png"/><Relationship Id="rId48" Type="http://schemas.openxmlformats.org/officeDocument/2006/relationships/customXml" Target="../ink/ink117.xml"/><Relationship Id="rId8" Type="http://schemas.openxmlformats.org/officeDocument/2006/relationships/customXml" Target="../ink/ink97.xml"/><Relationship Id="rId51" Type="http://schemas.openxmlformats.org/officeDocument/2006/relationships/image" Target="../media/image125.png"/><Relationship Id="rId3" Type="http://schemas.openxmlformats.org/officeDocument/2006/relationships/image" Target="../media/image102.png"/><Relationship Id="rId12" Type="http://schemas.openxmlformats.org/officeDocument/2006/relationships/customXml" Target="../ink/ink99.xml"/><Relationship Id="rId17" Type="http://schemas.openxmlformats.org/officeDocument/2006/relationships/image" Target="../media/image109.png"/><Relationship Id="rId25" Type="http://schemas.openxmlformats.org/officeDocument/2006/relationships/image" Target="../media/image113.png"/><Relationship Id="rId33" Type="http://schemas.openxmlformats.org/officeDocument/2006/relationships/image" Target="../media/image117.png"/><Relationship Id="rId38" Type="http://schemas.openxmlformats.org/officeDocument/2006/relationships/customXml" Target="../ink/ink112.xml"/><Relationship Id="rId46" Type="http://schemas.openxmlformats.org/officeDocument/2006/relationships/customXml" Target="../ink/ink116.xml"/><Relationship Id="rId20" Type="http://schemas.openxmlformats.org/officeDocument/2006/relationships/customXml" Target="../ink/ink103.xml"/><Relationship Id="rId41" Type="http://schemas.openxmlformats.org/officeDocument/2006/relationships/image" Target="../media/image120.png"/><Relationship Id="rId1" Type="http://schemas.openxmlformats.org/officeDocument/2006/relationships/tags" Target="../tags/tag81.xml"/><Relationship Id="rId6" Type="http://schemas.openxmlformats.org/officeDocument/2006/relationships/customXml" Target="../ink/ink96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customXml" Target="../ink/ink126.xml"/><Relationship Id="rId26" Type="http://schemas.openxmlformats.org/officeDocument/2006/relationships/customXml" Target="../ink/ink130.xml"/><Relationship Id="rId39" Type="http://schemas.openxmlformats.org/officeDocument/2006/relationships/image" Target="../media/image143.png"/><Relationship Id="rId21" Type="http://schemas.openxmlformats.org/officeDocument/2006/relationships/image" Target="../media/image134.png"/><Relationship Id="rId34" Type="http://schemas.openxmlformats.org/officeDocument/2006/relationships/customXml" Target="../ink/ink134.xml"/><Relationship Id="rId42" Type="http://schemas.openxmlformats.org/officeDocument/2006/relationships/customXml" Target="../ink/ink138.xml"/><Relationship Id="rId47" Type="http://schemas.openxmlformats.org/officeDocument/2006/relationships/image" Target="../media/image147.png"/><Relationship Id="rId50" Type="http://schemas.openxmlformats.org/officeDocument/2006/relationships/customXml" Target="../ink/ink142.xml"/><Relationship Id="rId55" Type="http://schemas.openxmlformats.org/officeDocument/2006/relationships/image" Target="../media/image151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25.xml"/><Relationship Id="rId29" Type="http://schemas.openxmlformats.org/officeDocument/2006/relationships/image" Target="../media/image138.png"/><Relationship Id="rId11" Type="http://schemas.openxmlformats.org/officeDocument/2006/relationships/image" Target="../media/image129.png"/><Relationship Id="rId24" Type="http://schemas.openxmlformats.org/officeDocument/2006/relationships/customXml" Target="../ink/ink129.xml"/><Relationship Id="rId32" Type="http://schemas.openxmlformats.org/officeDocument/2006/relationships/customXml" Target="../ink/ink133.xml"/><Relationship Id="rId37" Type="http://schemas.openxmlformats.org/officeDocument/2006/relationships/image" Target="../media/image142.png"/><Relationship Id="rId40" Type="http://schemas.openxmlformats.org/officeDocument/2006/relationships/customXml" Target="../ink/ink137.xml"/><Relationship Id="rId45" Type="http://schemas.openxmlformats.org/officeDocument/2006/relationships/image" Target="../media/image146.png"/><Relationship Id="rId53" Type="http://schemas.openxmlformats.org/officeDocument/2006/relationships/image" Target="../media/image150.png"/><Relationship Id="rId5" Type="http://schemas.openxmlformats.org/officeDocument/2006/relationships/image" Target="../media/image126.png"/><Relationship Id="rId19" Type="http://schemas.openxmlformats.org/officeDocument/2006/relationships/image" Target="../media/image133.png"/><Relationship Id="rId4" Type="http://schemas.openxmlformats.org/officeDocument/2006/relationships/customXml" Target="../ink/ink119.xml"/><Relationship Id="rId9" Type="http://schemas.openxmlformats.org/officeDocument/2006/relationships/image" Target="../media/image128.png"/><Relationship Id="rId14" Type="http://schemas.openxmlformats.org/officeDocument/2006/relationships/customXml" Target="../ink/ink124.xml"/><Relationship Id="rId22" Type="http://schemas.openxmlformats.org/officeDocument/2006/relationships/customXml" Target="../ink/ink128.xml"/><Relationship Id="rId27" Type="http://schemas.openxmlformats.org/officeDocument/2006/relationships/image" Target="../media/image137.png"/><Relationship Id="rId30" Type="http://schemas.openxmlformats.org/officeDocument/2006/relationships/customXml" Target="../ink/ink132.xml"/><Relationship Id="rId35" Type="http://schemas.openxmlformats.org/officeDocument/2006/relationships/image" Target="../media/image141.png"/><Relationship Id="rId43" Type="http://schemas.openxmlformats.org/officeDocument/2006/relationships/image" Target="../media/image145.png"/><Relationship Id="rId48" Type="http://schemas.openxmlformats.org/officeDocument/2006/relationships/customXml" Target="../ink/ink141.xml"/><Relationship Id="rId56" Type="http://schemas.openxmlformats.org/officeDocument/2006/relationships/customXml" Target="../ink/ink145.xml"/><Relationship Id="rId8" Type="http://schemas.openxmlformats.org/officeDocument/2006/relationships/customXml" Target="../ink/ink121.xml"/><Relationship Id="rId51" Type="http://schemas.openxmlformats.org/officeDocument/2006/relationships/image" Target="../media/image149.png"/><Relationship Id="rId3" Type="http://schemas.openxmlformats.org/officeDocument/2006/relationships/image" Target="../media/image102.png"/><Relationship Id="rId12" Type="http://schemas.openxmlformats.org/officeDocument/2006/relationships/customXml" Target="../ink/ink123.xml"/><Relationship Id="rId17" Type="http://schemas.openxmlformats.org/officeDocument/2006/relationships/image" Target="../media/image132.png"/><Relationship Id="rId25" Type="http://schemas.openxmlformats.org/officeDocument/2006/relationships/image" Target="../media/image136.png"/><Relationship Id="rId33" Type="http://schemas.openxmlformats.org/officeDocument/2006/relationships/image" Target="../media/image140.png"/><Relationship Id="rId38" Type="http://schemas.openxmlformats.org/officeDocument/2006/relationships/customXml" Target="../ink/ink136.xml"/><Relationship Id="rId46" Type="http://schemas.openxmlformats.org/officeDocument/2006/relationships/customXml" Target="../ink/ink140.xml"/><Relationship Id="rId20" Type="http://schemas.openxmlformats.org/officeDocument/2006/relationships/customXml" Target="../ink/ink127.xml"/><Relationship Id="rId41" Type="http://schemas.openxmlformats.org/officeDocument/2006/relationships/image" Target="../media/image144.png"/><Relationship Id="rId54" Type="http://schemas.openxmlformats.org/officeDocument/2006/relationships/customXml" Target="../ink/ink144.xml"/><Relationship Id="rId1" Type="http://schemas.openxmlformats.org/officeDocument/2006/relationships/tags" Target="../tags/tag82.xml"/><Relationship Id="rId6" Type="http://schemas.openxmlformats.org/officeDocument/2006/relationships/customXml" Target="../ink/ink120.xml"/><Relationship Id="rId15" Type="http://schemas.openxmlformats.org/officeDocument/2006/relationships/image" Target="../media/image131.png"/><Relationship Id="rId23" Type="http://schemas.openxmlformats.org/officeDocument/2006/relationships/image" Target="../media/image135.png"/><Relationship Id="rId28" Type="http://schemas.openxmlformats.org/officeDocument/2006/relationships/customXml" Target="../ink/ink131.xml"/><Relationship Id="rId36" Type="http://schemas.openxmlformats.org/officeDocument/2006/relationships/customXml" Target="../ink/ink135.xml"/><Relationship Id="rId49" Type="http://schemas.openxmlformats.org/officeDocument/2006/relationships/image" Target="../media/image148.png"/><Relationship Id="rId57" Type="http://schemas.openxmlformats.org/officeDocument/2006/relationships/image" Target="../media/image152.png"/><Relationship Id="rId10" Type="http://schemas.openxmlformats.org/officeDocument/2006/relationships/customXml" Target="../ink/ink122.xml"/><Relationship Id="rId31" Type="http://schemas.openxmlformats.org/officeDocument/2006/relationships/image" Target="../media/image139.png"/><Relationship Id="rId44" Type="http://schemas.openxmlformats.org/officeDocument/2006/relationships/customXml" Target="../ink/ink139.xml"/><Relationship Id="rId52" Type="http://schemas.openxmlformats.org/officeDocument/2006/relationships/customXml" Target="../ink/ink143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3.xml"/><Relationship Id="rId21" Type="http://schemas.openxmlformats.org/officeDocument/2006/relationships/customXml" Target="../ink/ink155.xml"/><Relationship Id="rId63" Type="http://schemas.openxmlformats.org/officeDocument/2006/relationships/customXml" Target="../ink/ink176.xml"/><Relationship Id="rId159" Type="http://schemas.openxmlformats.org/officeDocument/2006/relationships/customXml" Target="../ink/ink224.xml"/><Relationship Id="rId170" Type="http://schemas.openxmlformats.org/officeDocument/2006/relationships/image" Target="../media/image236.png"/><Relationship Id="rId226" Type="http://schemas.openxmlformats.org/officeDocument/2006/relationships/image" Target="../media/image264.png"/><Relationship Id="rId107" Type="http://schemas.openxmlformats.org/officeDocument/2006/relationships/customXml" Target="../ink/ink198.xml"/><Relationship Id="rId268" Type="http://schemas.openxmlformats.org/officeDocument/2006/relationships/image" Target="../media/image285.png"/><Relationship Id="rId11" Type="http://schemas.openxmlformats.org/officeDocument/2006/relationships/customXml" Target="../ink/ink150.xml"/><Relationship Id="rId32" Type="http://schemas.openxmlformats.org/officeDocument/2006/relationships/image" Target="../media/image167.png"/><Relationship Id="rId53" Type="http://schemas.openxmlformats.org/officeDocument/2006/relationships/customXml" Target="../ink/ink171.xml"/><Relationship Id="rId74" Type="http://schemas.openxmlformats.org/officeDocument/2006/relationships/image" Target="../media/image188.png"/><Relationship Id="rId128" Type="http://schemas.openxmlformats.org/officeDocument/2006/relationships/image" Target="../media/image215.png"/><Relationship Id="rId149" Type="http://schemas.openxmlformats.org/officeDocument/2006/relationships/customXml" Target="../ink/ink219.xml"/><Relationship Id="rId5" Type="http://schemas.openxmlformats.org/officeDocument/2006/relationships/customXml" Target="../ink/ink147.xml"/><Relationship Id="rId95" Type="http://schemas.openxmlformats.org/officeDocument/2006/relationships/customXml" Target="../ink/ink192.xml"/><Relationship Id="rId160" Type="http://schemas.openxmlformats.org/officeDocument/2006/relationships/image" Target="../media/image231.png"/><Relationship Id="rId181" Type="http://schemas.openxmlformats.org/officeDocument/2006/relationships/customXml" Target="../ink/ink235.xml"/><Relationship Id="rId216" Type="http://schemas.openxmlformats.org/officeDocument/2006/relationships/image" Target="../media/image259.png"/><Relationship Id="rId237" Type="http://schemas.openxmlformats.org/officeDocument/2006/relationships/customXml" Target="../ink/ink263.xml"/><Relationship Id="rId258" Type="http://schemas.openxmlformats.org/officeDocument/2006/relationships/image" Target="../media/image280.png"/><Relationship Id="rId22" Type="http://schemas.openxmlformats.org/officeDocument/2006/relationships/image" Target="../media/image162.png"/><Relationship Id="rId43" Type="http://schemas.openxmlformats.org/officeDocument/2006/relationships/customXml" Target="../ink/ink166.xml"/><Relationship Id="rId64" Type="http://schemas.openxmlformats.org/officeDocument/2006/relationships/image" Target="../media/image183.png"/><Relationship Id="rId118" Type="http://schemas.openxmlformats.org/officeDocument/2006/relationships/image" Target="../media/image210.png"/><Relationship Id="rId139" Type="http://schemas.openxmlformats.org/officeDocument/2006/relationships/customXml" Target="../ink/ink214.xml"/><Relationship Id="rId85" Type="http://schemas.openxmlformats.org/officeDocument/2006/relationships/customXml" Target="../ink/ink187.xml"/><Relationship Id="rId150" Type="http://schemas.openxmlformats.org/officeDocument/2006/relationships/image" Target="../media/image226.png"/><Relationship Id="rId171" Type="http://schemas.openxmlformats.org/officeDocument/2006/relationships/customXml" Target="../ink/ink230.xml"/><Relationship Id="rId192" Type="http://schemas.openxmlformats.org/officeDocument/2006/relationships/image" Target="../media/image247.png"/><Relationship Id="rId206" Type="http://schemas.openxmlformats.org/officeDocument/2006/relationships/image" Target="../media/image254.png"/><Relationship Id="rId227" Type="http://schemas.openxmlformats.org/officeDocument/2006/relationships/customXml" Target="../ink/ink258.xml"/><Relationship Id="rId248" Type="http://schemas.openxmlformats.org/officeDocument/2006/relationships/image" Target="../media/image275.png"/><Relationship Id="rId12" Type="http://schemas.openxmlformats.org/officeDocument/2006/relationships/image" Target="../media/image157.png"/><Relationship Id="rId33" Type="http://schemas.openxmlformats.org/officeDocument/2006/relationships/customXml" Target="../ink/ink161.xml"/><Relationship Id="rId108" Type="http://schemas.openxmlformats.org/officeDocument/2006/relationships/image" Target="../media/image205.png"/><Relationship Id="rId129" Type="http://schemas.openxmlformats.org/officeDocument/2006/relationships/customXml" Target="../ink/ink209.xml"/><Relationship Id="rId54" Type="http://schemas.openxmlformats.org/officeDocument/2006/relationships/image" Target="../media/image178.png"/><Relationship Id="rId75" Type="http://schemas.openxmlformats.org/officeDocument/2006/relationships/customXml" Target="../ink/ink182.xml"/><Relationship Id="rId96" Type="http://schemas.openxmlformats.org/officeDocument/2006/relationships/image" Target="../media/image199.png"/><Relationship Id="rId140" Type="http://schemas.openxmlformats.org/officeDocument/2006/relationships/image" Target="../media/image221.png"/><Relationship Id="rId161" Type="http://schemas.openxmlformats.org/officeDocument/2006/relationships/customXml" Target="../ink/ink225.xml"/><Relationship Id="rId182" Type="http://schemas.openxmlformats.org/officeDocument/2006/relationships/image" Target="../media/image242.png"/><Relationship Id="rId217" Type="http://schemas.openxmlformats.org/officeDocument/2006/relationships/customXml" Target="../ink/ink253.xml"/><Relationship Id="rId6" Type="http://schemas.openxmlformats.org/officeDocument/2006/relationships/image" Target="../media/image154.png"/><Relationship Id="rId238" Type="http://schemas.openxmlformats.org/officeDocument/2006/relationships/image" Target="../media/image270.png"/><Relationship Id="rId259" Type="http://schemas.openxmlformats.org/officeDocument/2006/relationships/customXml" Target="../ink/ink274.xml"/><Relationship Id="rId23" Type="http://schemas.openxmlformats.org/officeDocument/2006/relationships/customXml" Target="../ink/ink156.xml"/><Relationship Id="rId119" Type="http://schemas.openxmlformats.org/officeDocument/2006/relationships/customXml" Target="../ink/ink204.xml"/><Relationship Id="rId44" Type="http://schemas.openxmlformats.org/officeDocument/2006/relationships/image" Target="../media/image173.png"/><Relationship Id="rId65" Type="http://schemas.openxmlformats.org/officeDocument/2006/relationships/customXml" Target="../ink/ink177.xml"/><Relationship Id="rId86" Type="http://schemas.openxmlformats.org/officeDocument/2006/relationships/image" Target="../media/image194.png"/><Relationship Id="rId130" Type="http://schemas.openxmlformats.org/officeDocument/2006/relationships/image" Target="../media/image216.png"/><Relationship Id="rId151" Type="http://schemas.openxmlformats.org/officeDocument/2006/relationships/customXml" Target="../ink/ink220.xml"/><Relationship Id="rId172" Type="http://schemas.openxmlformats.org/officeDocument/2006/relationships/image" Target="../media/image237.png"/><Relationship Id="rId193" Type="http://schemas.openxmlformats.org/officeDocument/2006/relationships/customXml" Target="../ink/ink241.xml"/><Relationship Id="rId207" Type="http://schemas.openxmlformats.org/officeDocument/2006/relationships/customXml" Target="../ink/ink248.xml"/><Relationship Id="rId228" Type="http://schemas.openxmlformats.org/officeDocument/2006/relationships/image" Target="../media/image265.png"/><Relationship Id="rId249" Type="http://schemas.openxmlformats.org/officeDocument/2006/relationships/customXml" Target="../ink/ink269.xml"/><Relationship Id="rId13" Type="http://schemas.openxmlformats.org/officeDocument/2006/relationships/customXml" Target="../ink/ink151.xml"/><Relationship Id="rId109" Type="http://schemas.openxmlformats.org/officeDocument/2006/relationships/customXml" Target="../ink/ink199.xml"/><Relationship Id="rId260" Type="http://schemas.openxmlformats.org/officeDocument/2006/relationships/image" Target="../media/image281.png"/><Relationship Id="rId34" Type="http://schemas.openxmlformats.org/officeDocument/2006/relationships/image" Target="../media/image168.png"/><Relationship Id="rId55" Type="http://schemas.openxmlformats.org/officeDocument/2006/relationships/customXml" Target="../ink/ink172.xml"/><Relationship Id="rId76" Type="http://schemas.openxmlformats.org/officeDocument/2006/relationships/image" Target="../media/image189.png"/><Relationship Id="rId97" Type="http://schemas.openxmlformats.org/officeDocument/2006/relationships/customXml" Target="../ink/ink193.xml"/><Relationship Id="rId120" Type="http://schemas.openxmlformats.org/officeDocument/2006/relationships/image" Target="../media/image211.png"/><Relationship Id="rId141" Type="http://schemas.openxmlformats.org/officeDocument/2006/relationships/customXml" Target="../ink/ink215.xml"/><Relationship Id="rId7" Type="http://schemas.openxmlformats.org/officeDocument/2006/relationships/customXml" Target="../ink/ink148.xml"/><Relationship Id="rId162" Type="http://schemas.openxmlformats.org/officeDocument/2006/relationships/image" Target="../media/image232.png"/><Relationship Id="rId183" Type="http://schemas.openxmlformats.org/officeDocument/2006/relationships/customXml" Target="../ink/ink236.xml"/><Relationship Id="rId218" Type="http://schemas.openxmlformats.org/officeDocument/2006/relationships/image" Target="../media/image260.png"/><Relationship Id="rId239" Type="http://schemas.openxmlformats.org/officeDocument/2006/relationships/customXml" Target="../ink/ink264.xml"/><Relationship Id="rId250" Type="http://schemas.openxmlformats.org/officeDocument/2006/relationships/image" Target="../media/image276.png"/><Relationship Id="rId24" Type="http://schemas.openxmlformats.org/officeDocument/2006/relationships/image" Target="../media/image163.png"/><Relationship Id="rId45" Type="http://schemas.openxmlformats.org/officeDocument/2006/relationships/customXml" Target="../ink/ink167.xml"/><Relationship Id="rId66" Type="http://schemas.openxmlformats.org/officeDocument/2006/relationships/image" Target="../media/image184.png"/><Relationship Id="rId87" Type="http://schemas.openxmlformats.org/officeDocument/2006/relationships/customXml" Target="../ink/ink188.xml"/><Relationship Id="rId110" Type="http://schemas.openxmlformats.org/officeDocument/2006/relationships/image" Target="../media/image206.png"/><Relationship Id="rId131" Type="http://schemas.openxmlformats.org/officeDocument/2006/relationships/customXml" Target="../ink/ink210.xml"/><Relationship Id="rId152" Type="http://schemas.openxmlformats.org/officeDocument/2006/relationships/image" Target="../media/image227.png"/><Relationship Id="rId173" Type="http://schemas.openxmlformats.org/officeDocument/2006/relationships/customXml" Target="../ink/ink231.xml"/><Relationship Id="rId194" Type="http://schemas.openxmlformats.org/officeDocument/2006/relationships/image" Target="../media/image248.png"/><Relationship Id="rId208" Type="http://schemas.openxmlformats.org/officeDocument/2006/relationships/image" Target="../media/image255.png"/><Relationship Id="rId229" Type="http://schemas.openxmlformats.org/officeDocument/2006/relationships/customXml" Target="../ink/ink259.xml"/><Relationship Id="rId240" Type="http://schemas.openxmlformats.org/officeDocument/2006/relationships/image" Target="../media/image271.png"/><Relationship Id="rId261" Type="http://schemas.openxmlformats.org/officeDocument/2006/relationships/customXml" Target="../ink/ink275.xml"/><Relationship Id="rId14" Type="http://schemas.openxmlformats.org/officeDocument/2006/relationships/image" Target="../media/image158.png"/><Relationship Id="rId35" Type="http://schemas.openxmlformats.org/officeDocument/2006/relationships/customXml" Target="../ink/ink162.xml"/><Relationship Id="rId56" Type="http://schemas.openxmlformats.org/officeDocument/2006/relationships/image" Target="../media/image179.png"/><Relationship Id="rId77" Type="http://schemas.openxmlformats.org/officeDocument/2006/relationships/customXml" Target="../ink/ink183.xml"/><Relationship Id="rId100" Type="http://schemas.openxmlformats.org/officeDocument/2006/relationships/image" Target="../media/image201.png"/><Relationship Id="rId8" Type="http://schemas.openxmlformats.org/officeDocument/2006/relationships/image" Target="../media/image155.png"/><Relationship Id="rId98" Type="http://schemas.openxmlformats.org/officeDocument/2006/relationships/image" Target="../media/image200.png"/><Relationship Id="rId121" Type="http://schemas.openxmlformats.org/officeDocument/2006/relationships/customXml" Target="../ink/ink205.xml"/><Relationship Id="rId142" Type="http://schemas.openxmlformats.org/officeDocument/2006/relationships/image" Target="../media/image222.png"/><Relationship Id="rId163" Type="http://schemas.openxmlformats.org/officeDocument/2006/relationships/customXml" Target="../ink/ink226.xml"/><Relationship Id="rId184" Type="http://schemas.openxmlformats.org/officeDocument/2006/relationships/image" Target="../media/image243.png"/><Relationship Id="rId219" Type="http://schemas.openxmlformats.org/officeDocument/2006/relationships/customXml" Target="../ink/ink254.xml"/><Relationship Id="rId230" Type="http://schemas.openxmlformats.org/officeDocument/2006/relationships/image" Target="../media/image266.png"/><Relationship Id="rId251" Type="http://schemas.openxmlformats.org/officeDocument/2006/relationships/customXml" Target="../ink/ink270.xml"/><Relationship Id="rId25" Type="http://schemas.openxmlformats.org/officeDocument/2006/relationships/customXml" Target="../ink/ink157.xml"/><Relationship Id="rId46" Type="http://schemas.openxmlformats.org/officeDocument/2006/relationships/image" Target="../media/image174.png"/><Relationship Id="rId67" Type="http://schemas.openxmlformats.org/officeDocument/2006/relationships/customXml" Target="../ink/ink178.xml"/><Relationship Id="rId88" Type="http://schemas.openxmlformats.org/officeDocument/2006/relationships/image" Target="../media/image195.png"/><Relationship Id="rId111" Type="http://schemas.openxmlformats.org/officeDocument/2006/relationships/customXml" Target="../ink/ink200.xml"/><Relationship Id="rId132" Type="http://schemas.openxmlformats.org/officeDocument/2006/relationships/image" Target="../media/image217.png"/><Relationship Id="rId153" Type="http://schemas.openxmlformats.org/officeDocument/2006/relationships/customXml" Target="../ink/ink221.xml"/><Relationship Id="rId174" Type="http://schemas.openxmlformats.org/officeDocument/2006/relationships/image" Target="../media/image238.png"/><Relationship Id="rId195" Type="http://schemas.openxmlformats.org/officeDocument/2006/relationships/customXml" Target="../ink/ink242.xml"/><Relationship Id="rId209" Type="http://schemas.openxmlformats.org/officeDocument/2006/relationships/customXml" Target="../ink/ink249.xml"/><Relationship Id="rId220" Type="http://schemas.openxmlformats.org/officeDocument/2006/relationships/image" Target="../media/image261.png"/><Relationship Id="rId241" Type="http://schemas.openxmlformats.org/officeDocument/2006/relationships/customXml" Target="../ink/ink265.xml"/><Relationship Id="rId15" Type="http://schemas.openxmlformats.org/officeDocument/2006/relationships/customXml" Target="../ink/ink152.xml"/><Relationship Id="rId36" Type="http://schemas.openxmlformats.org/officeDocument/2006/relationships/image" Target="../media/image169.png"/><Relationship Id="rId57" Type="http://schemas.openxmlformats.org/officeDocument/2006/relationships/customXml" Target="../ink/ink173.xml"/><Relationship Id="rId262" Type="http://schemas.openxmlformats.org/officeDocument/2006/relationships/image" Target="../media/image282.png"/><Relationship Id="rId78" Type="http://schemas.openxmlformats.org/officeDocument/2006/relationships/image" Target="../media/image190.png"/><Relationship Id="rId99" Type="http://schemas.openxmlformats.org/officeDocument/2006/relationships/customXml" Target="../ink/ink194.xml"/><Relationship Id="rId101" Type="http://schemas.openxmlformats.org/officeDocument/2006/relationships/customXml" Target="../ink/ink195.xml"/><Relationship Id="rId122" Type="http://schemas.openxmlformats.org/officeDocument/2006/relationships/image" Target="../media/image212.png"/><Relationship Id="rId143" Type="http://schemas.openxmlformats.org/officeDocument/2006/relationships/customXml" Target="../ink/ink216.xml"/><Relationship Id="rId164" Type="http://schemas.openxmlformats.org/officeDocument/2006/relationships/image" Target="../media/image233.png"/><Relationship Id="rId185" Type="http://schemas.openxmlformats.org/officeDocument/2006/relationships/customXml" Target="../ink/ink237.xml"/><Relationship Id="rId9" Type="http://schemas.openxmlformats.org/officeDocument/2006/relationships/customXml" Target="../ink/ink149.xml"/><Relationship Id="rId210" Type="http://schemas.openxmlformats.org/officeDocument/2006/relationships/image" Target="../media/image256.png"/><Relationship Id="rId26" Type="http://schemas.openxmlformats.org/officeDocument/2006/relationships/image" Target="../media/image164.png"/><Relationship Id="rId231" Type="http://schemas.openxmlformats.org/officeDocument/2006/relationships/customXml" Target="../ink/ink260.xml"/><Relationship Id="rId252" Type="http://schemas.openxmlformats.org/officeDocument/2006/relationships/image" Target="../media/image277.png"/><Relationship Id="rId47" Type="http://schemas.openxmlformats.org/officeDocument/2006/relationships/customXml" Target="../ink/ink168.xml"/><Relationship Id="rId68" Type="http://schemas.openxmlformats.org/officeDocument/2006/relationships/image" Target="../media/image185.png"/><Relationship Id="rId89" Type="http://schemas.openxmlformats.org/officeDocument/2006/relationships/customXml" Target="../ink/ink189.xml"/><Relationship Id="rId112" Type="http://schemas.openxmlformats.org/officeDocument/2006/relationships/image" Target="../media/image207.png"/><Relationship Id="rId133" Type="http://schemas.openxmlformats.org/officeDocument/2006/relationships/customXml" Target="../ink/ink211.xml"/><Relationship Id="rId154" Type="http://schemas.openxmlformats.org/officeDocument/2006/relationships/image" Target="../media/image228.png"/><Relationship Id="rId175" Type="http://schemas.openxmlformats.org/officeDocument/2006/relationships/customXml" Target="../ink/ink232.xml"/><Relationship Id="rId196" Type="http://schemas.openxmlformats.org/officeDocument/2006/relationships/image" Target="../media/image249.png"/><Relationship Id="rId200" Type="http://schemas.openxmlformats.org/officeDocument/2006/relationships/image" Target="../media/image251.png"/><Relationship Id="rId16" Type="http://schemas.openxmlformats.org/officeDocument/2006/relationships/image" Target="../media/image159.png"/><Relationship Id="rId221" Type="http://schemas.openxmlformats.org/officeDocument/2006/relationships/customXml" Target="../ink/ink255.xml"/><Relationship Id="rId242" Type="http://schemas.openxmlformats.org/officeDocument/2006/relationships/image" Target="../media/image272.png"/><Relationship Id="rId263" Type="http://schemas.openxmlformats.org/officeDocument/2006/relationships/customXml" Target="../ink/ink276.xml"/><Relationship Id="rId37" Type="http://schemas.openxmlformats.org/officeDocument/2006/relationships/customXml" Target="../ink/ink163.xml"/><Relationship Id="rId58" Type="http://schemas.openxmlformats.org/officeDocument/2006/relationships/image" Target="../media/image180.png"/><Relationship Id="rId79" Type="http://schemas.openxmlformats.org/officeDocument/2006/relationships/customXml" Target="../ink/ink184.xml"/><Relationship Id="rId102" Type="http://schemas.openxmlformats.org/officeDocument/2006/relationships/image" Target="../media/image202.png"/><Relationship Id="rId123" Type="http://schemas.openxmlformats.org/officeDocument/2006/relationships/customXml" Target="../ink/ink206.xml"/><Relationship Id="rId144" Type="http://schemas.openxmlformats.org/officeDocument/2006/relationships/image" Target="../media/image223.png"/><Relationship Id="rId90" Type="http://schemas.openxmlformats.org/officeDocument/2006/relationships/image" Target="../media/image196.png"/><Relationship Id="rId165" Type="http://schemas.openxmlformats.org/officeDocument/2006/relationships/customXml" Target="../ink/ink227.xml"/><Relationship Id="rId186" Type="http://schemas.openxmlformats.org/officeDocument/2006/relationships/image" Target="../media/image244.png"/><Relationship Id="rId211" Type="http://schemas.openxmlformats.org/officeDocument/2006/relationships/customXml" Target="../ink/ink250.xml"/><Relationship Id="rId232" Type="http://schemas.openxmlformats.org/officeDocument/2006/relationships/image" Target="../media/image267.png"/><Relationship Id="rId253" Type="http://schemas.openxmlformats.org/officeDocument/2006/relationships/customXml" Target="../ink/ink271.xml"/><Relationship Id="rId27" Type="http://schemas.openxmlformats.org/officeDocument/2006/relationships/customXml" Target="../ink/ink158.xml"/><Relationship Id="rId48" Type="http://schemas.openxmlformats.org/officeDocument/2006/relationships/image" Target="../media/image175.png"/><Relationship Id="rId69" Type="http://schemas.openxmlformats.org/officeDocument/2006/relationships/customXml" Target="../ink/ink179.xml"/><Relationship Id="rId113" Type="http://schemas.openxmlformats.org/officeDocument/2006/relationships/customXml" Target="../ink/ink201.xml"/><Relationship Id="rId134" Type="http://schemas.openxmlformats.org/officeDocument/2006/relationships/image" Target="../media/image218.png"/><Relationship Id="rId80" Type="http://schemas.openxmlformats.org/officeDocument/2006/relationships/image" Target="../media/image191.png"/><Relationship Id="rId155" Type="http://schemas.openxmlformats.org/officeDocument/2006/relationships/customXml" Target="../ink/ink222.xml"/><Relationship Id="rId176" Type="http://schemas.openxmlformats.org/officeDocument/2006/relationships/image" Target="../media/image239.png"/><Relationship Id="rId197" Type="http://schemas.openxmlformats.org/officeDocument/2006/relationships/customXml" Target="../ink/ink243.xml"/><Relationship Id="rId201" Type="http://schemas.openxmlformats.org/officeDocument/2006/relationships/customXml" Target="../ink/ink245.xml"/><Relationship Id="rId222" Type="http://schemas.openxmlformats.org/officeDocument/2006/relationships/image" Target="../media/image262.png"/><Relationship Id="rId243" Type="http://schemas.openxmlformats.org/officeDocument/2006/relationships/customXml" Target="../ink/ink266.xml"/><Relationship Id="rId264" Type="http://schemas.openxmlformats.org/officeDocument/2006/relationships/image" Target="../media/image283.png"/><Relationship Id="rId17" Type="http://schemas.openxmlformats.org/officeDocument/2006/relationships/customXml" Target="../ink/ink153.xml"/><Relationship Id="rId38" Type="http://schemas.openxmlformats.org/officeDocument/2006/relationships/image" Target="../media/image170.png"/><Relationship Id="rId59" Type="http://schemas.openxmlformats.org/officeDocument/2006/relationships/customXml" Target="../ink/ink174.xml"/><Relationship Id="rId103" Type="http://schemas.openxmlformats.org/officeDocument/2006/relationships/customXml" Target="../ink/ink196.xml"/><Relationship Id="rId124" Type="http://schemas.openxmlformats.org/officeDocument/2006/relationships/image" Target="../media/image213.png"/><Relationship Id="rId70" Type="http://schemas.openxmlformats.org/officeDocument/2006/relationships/image" Target="../media/image186.png"/><Relationship Id="rId91" Type="http://schemas.openxmlformats.org/officeDocument/2006/relationships/customXml" Target="../ink/ink190.xml"/><Relationship Id="rId145" Type="http://schemas.openxmlformats.org/officeDocument/2006/relationships/customXml" Target="../ink/ink217.xml"/><Relationship Id="rId166" Type="http://schemas.openxmlformats.org/officeDocument/2006/relationships/image" Target="../media/image234.png"/><Relationship Id="rId187" Type="http://schemas.openxmlformats.org/officeDocument/2006/relationships/customXml" Target="../ink/ink238.xml"/><Relationship Id="rId1" Type="http://schemas.openxmlformats.org/officeDocument/2006/relationships/tags" Target="../tags/tag83.xml"/><Relationship Id="rId212" Type="http://schemas.openxmlformats.org/officeDocument/2006/relationships/image" Target="../media/image257.png"/><Relationship Id="rId233" Type="http://schemas.openxmlformats.org/officeDocument/2006/relationships/customXml" Target="../ink/ink261.xml"/><Relationship Id="rId254" Type="http://schemas.openxmlformats.org/officeDocument/2006/relationships/image" Target="../media/image278.png"/><Relationship Id="rId28" Type="http://schemas.openxmlformats.org/officeDocument/2006/relationships/image" Target="../media/image165.png"/><Relationship Id="rId49" Type="http://schemas.openxmlformats.org/officeDocument/2006/relationships/customXml" Target="../ink/ink169.xml"/><Relationship Id="rId114" Type="http://schemas.openxmlformats.org/officeDocument/2006/relationships/image" Target="../media/image208.png"/><Relationship Id="rId60" Type="http://schemas.openxmlformats.org/officeDocument/2006/relationships/image" Target="../media/image181.png"/><Relationship Id="rId81" Type="http://schemas.openxmlformats.org/officeDocument/2006/relationships/customXml" Target="../ink/ink185.xml"/><Relationship Id="rId135" Type="http://schemas.openxmlformats.org/officeDocument/2006/relationships/customXml" Target="../ink/ink212.xml"/><Relationship Id="rId156" Type="http://schemas.openxmlformats.org/officeDocument/2006/relationships/image" Target="../media/image229.png"/><Relationship Id="rId177" Type="http://schemas.openxmlformats.org/officeDocument/2006/relationships/customXml" Target="../ink/ink233.xml"/><Relationship Id="rId198" Type="http://schemas.openxmlformats.org/officeDocument/2006/relationships/image" Target="../media/image250.png"/><Relationship Id="rId202" Type="http://schemas.openxmlformats.org/officeDocument/2006/relationships/image" Target="../media/image252.png"/><Relationship Id="rId223" Type="http://schemas.openxmlformats.org/officeDocument/2006/relationships/customXml" Target="../ink/ink256.xml"/><Relationship Id="rId244" Type="http://schemas.openxmlformats.org/officeDocument/2006/relationships/image" Target="../media/image273.png"/><Relationship Id="rId18" Type="http://schemas.openxmlformats.org/officeDocument/2006/relationships/image" Target="../media/image160.png"/><Relationship Id="rId39" Type="http://schemas.openxmlformats.org/officeDocument/2006/relationships/customXml" Target="../ink/ink164.xml"/><Relationship Id="rId265" Type="http://schemas.openxmlformats.org/officeDocument/2006/relationships/customXml" Target="../ink/ink277.xml"/><Relationship Id="rId50" Type="http://schemas.openxmlformats.org/officeDocument/2006/relationships/image" Target="../media/image176.png"/><Relationship Id="rId104" Type="http://schemas.openxmlformats.org/officeDocument/2006/relationships/image" Target="../media/image203.png"/><Relationship Id="rId125" Type="http://schemas.openxmlformats.org/officeDocument/2006/relationships/customXml" Target="../ink/ink207.xml"/><Relationship Id="rId146" Type="http://schemas.openxmlformats.org/officeDocument/2006/relationships/image" Target="../media/image224.png"/><Relationship Id="rId167" Type="http://schemas.openxmlformats.org/officeDocument/2006/relationships/customXml" Target="../ink/ink228.xml"/><Relationship Id="rId188" Type="http://schemas.openxmlformats.org/officeDocument/2006/relationships/image" Target="../media/image245.png"/><Relationship Id="rId71" Type="http://schemas.openxmlformats.org/officeDocument/2006/relationships/customXml" Target="../ink/ink180.xml"/><Relationship Id="rId92" Type="http://schemas.openxmlformats.org/officeDocument/2006/relationships/image" Target="../media/image197.png"/><Relationship Id="rId213" Type="http://schemas.openxmlformats.org/officeDocument/2006/relationships/customXml" Target="../ink/ink251.xml"/><Relationship Id="rId234" Type="http://schemas.openxmlformats.org/officeDocument/2006/relationships/image" Target="../media/image268.png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59.xml"/><Relationship Id="rId255" Type="http://schemas.openxmlformats.org/officeDocument/2006/relationships/customXml" Target="../ink/ink272.xml"/><Relationship Id="rId40" Type="http://schemas.openxmlformats.org/officeDocument/2006/relationships/image" Target="../media/image171.png"/><Relationship Id="rId115" Type="http://schemas.openxmlformats.org/officeDocument/2006/relationships/customXml" Target="../ink/ink202.xml"/><Relationship Id="rId136" Type="http://schemas.openxmlformats.org/officeDocument/2006/relationships/image" Target="../media/image219.png"/><Relationship Id="rId157" Type="http://schemas.openxmlformats.org/officeDocument/2006/relationships/customXml" Target="../ink/ink223.xml"/><Relationship Id="rId178" Type="http://schemas.openxmlformats.org/officeDocument/2006/relationships/image" Target="../media/image240.png"/><Relationship Id="rId61" Type="http://schemas.openxmlformats.org/officeDocument/2006/relationships/customXml" Target="../ink/ink175.xml"/><Relationship Id="rId82" Type="http://schemas.openxmlformats.org/officeDocument/2006/relationships/image" Target="../media/image192.png"/><Relationship Id="rId199" Type="http://schemas.openxmlformats.org/officeDocument/2006/relationships/customXml" Target="../ink/ink244.xml"/><Relationship Id="rId203" Type="http://schemas.openxmlformats.org/officeDocument/2006/relationships/customXml" Target="../ink/ink246.xml"/><Relationship Id="rId19" Type="http://schemas.openxmlformats.org/officeDocument/2006/relationships/customXml" Target="../ink/ink154.xml"/><Relationship Id="rId224" Type="http://schemas.openxmlformats.org/officeDocument/2006/relationships/image" Target="../media/image263.png"/><Relationship Id="rId245" Type="http://schemas.openxmlformats.org/officeDocument/2006/relationships/customXml" Target="../ink/ink267.xml"/><Relationship Id="rId266" Type="http://schemas.openxmlformats.org/officeDocument/2006/relationships/image" Target="../media/image284.png"/><Relationship Id="rId30" Type="http://schemas.openxmlformats.org/officeDocument/2006/relationships/image" Target="../media/image166.png"/><Relationship Id="rId105" Type="http://schemas.openxmlformats.org/officeDocument/2006/relationships/customXml" Target="../ink/ink197.xml"/><Relationship Id="rId126" Type="http://schemas.openxmlformats.org/officeDocument/2006/relationships/image" Target="../media/image214.png"/><Relationship Id="rId147" Type="http://schemas.openxmlformats.org/officeDocument/2006/relationships/customXml" Target="../ink/ink218.xml"/><Relationship Id="rId168" Type="http://schemas.openxmlformats.org/officeDocument/2006/relationships/image" Target="../media/image235.png"/><Relationship Id="rId51" Type="http://schemas.openxmlformats.org/officeDocument/2006/relationships/customXml" Target="../ink/ink170.xml"/><Relationship Id="rId72" Type="http://schemas.openxmlformats.org/officeDocument/2006/relationships/image" Target="../media/image187.png"/><Relationship Id="rId93" Type="http://schemas.openxmlformats.org/officeDocument/2006/relationships/customXml" Target="../ink/ink191.xml"/><Relationship Id="rId189" Type="http://schemas.openxmlformats.org/officeDocument/2006/relationships/customXml" Target="../ink/ink239.xml"/><Relationship Id="rId3" Type="http://schemas.openxmlformats.org/officeDocument/2006/relationships/customXml" Target="../ink/ink146.xml"/><Relationship Id="rId214" Type="http://schemas.openxmlformats.org/officeDocument/2006/relationships/image" Target="../media/image258.png"/><Relationship Id="rId235" Type="http://schemas.openxmlformats.org/officeDocument/2006/relationships/customXml" Target="../ink/ink262.xml"/><Relationship Id="rId256" Type="http://schemas.openxmlformats.org/officeDocument/2006/relationships/image" Target="../media/image279.png"/><Relationship Id="rId116" Type="http://schemas.openxmlformats.org/officeDocument/2006/relationships/image" Target="../media/image209.png"/><Relationship Id="rId137" Type="http://schemas.openxmlformats.org/officeDocument/2006/relationships/customXml" Target="../ink/ink213.xml"/><Relationship Id="rId158" Type="http://schemas.openxmlformats.org/officeDocument/2006/relationships/image" Target="../media/image230.png"/><Relationship Id="rId20" Type="http://schemas.openxmlformats.org/officeDocument/2006/relationships/image" Target="../media/image161.png"/><Relationship Id="rId41" Type="http://schemas.openxmlformats.org/officeDocument/2006/relationships/customXml" Target="../ink/ink165.xml"/><Relationship Id="rId62" Type="http://schemas.openxmlformats.org/officeDocument/2006/relationships/image" Target="../media/image182.png"/><Relationship Id="rId83" Type="http://schemas.openxmlformats.org/officeDocument/2006/relationships/customXml" Target="../ink/ink186.xml"/><Relationship Id="rId179" Type="http://schemas.openxmlformats.org/officeDocument/2006/relationships/customXml" Target="../ink/ink234.xml"/><Relationship Id="rId190" Type="http://schemas.openxmlformats.org/officeDocument/2006/relationships/image" Target="../media/image246.png"/><Relationship Id="rId204" Type="http://schemas.openxmlformats.org/officeDocument/2006/relationships/image" Target="../media/image253.png"/><Relationship Id="rId225" Type="http://schemas.openxmlformats.org/officeDocument/2006/relationships/customXml" Target="../ink/ink257.xml"/><Relationship Id="rId246" Type="http://schemas.openxmlformats.org/officeDocument/2006/relationships/image" Target="../media/image274.png"/><Relationship Id="rId267" Type="http://schemas.openxmlformats.org/officeDocument/2006/relationships/customXml" Target="../ink/ink278.xml"/><Relationship Id="rId106" Type="http://schemas.openxmlformats.org/officeDocument/2006/relationships/image" Target="../media/image204.png"/><Relationship Id="rId127" Type="http://schemas.openxmlformats.org/officeDocument/2006/relationships/customXml" Target="../ink/ink208.xml"/><Relationship Id="rId10" Type="http://schemas.openxmlformats.org/officeDocument/2006/relationships/image" Target="../media/image156.png"/><Relationship Id="rId31" Type="http://schemas.openxmlformats.org/officeDocument/2006/relationships/customXml" Target="../ink/ink160.xml"/><Relationship Id="rId52" Type="http://schemas.openxmlformats.org/officeDocument/2006/relationships/image" Target="../media/image177.png"/><Relationship Id="rId73" Type="http://schemas.openxmlformats.org/officeDocument/2006/relationships/customXml" Target="../ink/ink181.xml"/><Relationship Id="rId94" Type="http://schemas.openxmlformats.org/officeDocument/2006/relationships/image" Target="../media/image198.png"/><Relationship Id="rId148" Type="http://schemas.openxmlformats.org/officeDocument/2006/relationships/image" Target="../media/image225.png"/><Relationship Id="rId169" Type="http://schemas.openxmlformats.org/officeDocument/2006/relationships/customXml" Target="../ink/ink229.xml"/><Relationship Id="rId4" Type="http://schemas.openxmlformats.org/officeDocument/2006/relationships/image" Target="../media/image153.png"/><Relationship Id="rId180" Type="http://schemas.openxmlformats.org/officeDocument/2006/relationships/image" Target="../media/image241.png"/><Relationship Id="rId215" Type="http://schemas.openxmlformats.org/officeDocument/2006/relationships/customXml" Target="../ink/ink252.xml"/><Relationship Id="rId236" Type="http://schemas.openxmlformats.org/officeDocument/2006/relationships/image" Target="../media/image269.png"/><Relationship Id="rId257" Type="http://schemas.openxmlformats.org/officeDocument/2006/relationships/customXml" Target="../ink/ink273.xml"/><Relationship Id="rId42" Type="http://schemas.openxmlformats.org/officeDocument/2006/relationships/image" Target="../media/image172.png"/><Relationship Id="rId84" Type="http://schemas.openxmlformats.org/officeDocument/2006/relationships/image" Target="../media/image193.png"/><Relationship Id="rId138" Type="http://schemas.openxmlformats.org/officeDocument/2006/relationships/image" Target="../media/image220.png"/><Relationship Id="rId191" Type="http://schemas.openxmlformats.org/officeDocument/2006/relationships/customXml" Target="../ink/ink240.xml"/><Relationship Id="rId205" Type="http://schemas.openxmlformats.org/officeDocument/2006/relationships/customXml" Target="../ink/ink247.xml"/><Relationship Id="rId247" Type="http://schemas.openxmlformats.org/officeDocument/2006/relationships/customXml" Target="../ink/ink268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6.xml"/><Relationship Id="rId21" Type="http://schemas.openxmlformats.org/officeDocument/2006/relationships/customXml" Target="../ink/ink288.xml"/><Relationship Id="rId324" Type="http://schemas.openxmlformats.org/officeDocument/2006/relationships/image" Target="../media/image443.png"/><Relationship Id="rId531" Type="http://schemas.openxmlformats.org/officeDocument/2006/relationships/customXml" Target="../ink/ink544.xml"/><Relationship Id="rId170" Type="http://schemas.openxmlformats.org/officeDocument/2006/relationships/image" Target="../media/image367.png"/><Relationship Id="rId268" Type="http://schemas.openxmlformats.org/officeDocument/2006/relationships/image" Target="../media/image415.png"/><Relationship Id="rId475" Type="http://schemas.openxmlformats.org/officeDocument/2006/relationships/customXml" Target="../ink/ink516.xml"/><Relationship Id="rId32" Type="http://schemas.openxmlformats.org/officeDocument/2006/relationships/image" Target="../media/image300.png"/><Relationship Id="rId128" Type="http://schemas.openxmlformats.org/officeDocument/2006/relationships/image" Target="../media/image346.png"/><Relationship Id="rId335" Type="http://schemas.openxmlformats.org/officeDocument/2006/relationships/customXml" Target="../ink/ink446.xml"/><Relationship Id="rId542" Type="http://schemas.openxmlformats.org/officeDocument/2006/relationships/image" Target="../media/image552.png"/><Relationship Id="rId181" Type="http://schemas.openxmlformats.org/officeDocument/2006/relationships/customXml" Target="../ink/ink368.xml"/><Relationship Id="rId402" Type="http://schemas.openxmlformats.org/officeDocument/2006/relationships/image" Target="../media/image482.png"/><Relationship Id="rId279" Type="http://schemas.openxmlformats.org/officeDocument/2006/relationships/customXml" Target="../ink/ink418.xml"/><Relationship Id="rId486" Type="http://schemas.openxmlformats.org/officeDocument/2006/relationships/image" Target="../media/image524.png"/><Relationship Id="rId43" Type="http://schemas.openxmlformats.org/officeDocument/2006/relationships/customXml" Target="../ink/ink299.xml"/><Relationship Id="rId139" Type="http://schemas.openxmlformats.org/officeDocument/2006/relationships/customXml" Target="../ink/ink347.xml"/><Relationship Id="rId346" Type="http://schemas.openxmlformats.org/officeDocument/2006/relationships/image" Target="../media/image454.png"/><Relationship Id="rId553" Type="http://schemas.openxmlformats.org/officeDocument/2006/relationships/customXml" Target="../ink/ink555.xml"/><Relationship Id="rId192" Type="http://schemas.openxmlformats.org/officeDocument/2006/relationships/customXml" Target="../ink/ink374.xml"/><Relationship Id="rId206" Type="http://schemas.openxmlformats.org/officeDocument/2006/relationships/customXml" Target="../ink/ink381.xml"/><Relationship Id="rId413" Type="http://schemas.openxmlformats.org/officeDocument/2006/relationships/customXml" Target="../ink/ink485.xml"/><Relationship Id="rId497" Type="http://schemas.openxmlformats.org/officeDocument/2006/relationships/customXml" Target="../ink/ink527.xml"/><Relationship Id="rId357" Type="http://schemas.openxmlformats.org/officeDocument/2006/relationships/customXml" Target="../ink/ink457.xml"/><Relationship Id="rId54" Type="http://schemas.openxmlformats.org/officeDocument/2006/relationships/image" Target="../media/image311.png"/><Relationship Id="rId217" Type="http://schemas.openxmlformats.org/officeDocument/2006/relationships/customXml" Target="../ink/ink387.xml"/><Relationship Id="rId259" Type="http://schemas.openxmlformats.org/officeDocument/2006/relationships/customXml" Target="../ink/ink408.xml"/><Relationship Id="rId424" Type="http://schemas.openxmlformats.org/officeDocument/2006/relationships/image" Target="../media/image493.png"/><Relationship Id="rId466" Type="http://schemas.openxmlformats.org/officeDocument/2006/relationships/image" Target="../media/image514.png"/><Relationship Id="rId23" Type="http://schemas.openxmlformats.org/officeDocument/2006/relationships/customXml" Target="../ink/ink289.xml"/><Relationship Id="rId119" Type="http://schemas.openxmlformats.org/officeDocument/2006/relationships/customXml" Target="../ink/ink337.xml"/><Relationship Id="rId270" Type="http://schemas.openxmlformats.org/officeDocument/2006/relationships/image" Target="../media/image416.png"/><Relationship Id="rId326" Type="http://schemas.openxmlformats.org/officeDocument/2006/relationships/image" Target="../media/image444.png"/><Relationship Id="rId533" Type="http://schemas.openxmlformats.org/officeDocument/2006/relationships/customXml" Target="../ink/ink545.xml"/><Relationship Id="rId65" Type="http://schemas.openxmlformats.org/officeDocument/2006/relationships/customXml" Target="../ink/ink310.xml"/><Relationship Id="rId130" Type="http://schemas.openxmlformats.org/officeDocument/2006/relationships/image" Target="../media/image347.png"/><Relationship Id="rId368" Type="http://schemas.openxmlformats.org/officeDocument/2006/relationships/image" Target="../media/image465.png"/><Relationship Id="rId172" Type="http://schemas.openxmlformats.org/officeDocument/2006/relationships/image" Target="../media/image368.png"/><Relationship Id="rId228" Type="http://schemas.openxmlformats.org/officeDocument/2006/relationships/image" Target="../media/image395.png"/><Relationship Id="rId435" Type="http://schemas.openxmlformats.org/officeDocument/2006/relationships/customXml" Target="../ink/ink496.xml"/><Relationship Id="rId477" Type="http://schemas.openxmlformats.org/officeDocument/2006/relationships/customXml" Target="../ink/ink517.xml"/><Relationship Id="rId281" Type="http://schemas.openxmlformats.org/officeDocument/2006/relationships/customXml" Target="../ink/ink419.xml"/><Relationship Id="rId337" Type="http://schemas.openxmlformats.org/officeDocument/2006/relationships/customXml" Target="../ink/ink447.xml"/><Relationship Id="rId502" Type="http://schemas.openxmlformats.org/officeDocument/2006/relationships/image" Target="../media/image532.png"/><Relationship Id="rId34" Type="http://schemas.openxmlformats.org/officeDocument/2006/relationships/image" Target="../media/image301.png"/><Relationship Id="rId76" Type="http://schemas.openxmlformats.org/officeDocument/2006/relationships/image" Target="../media/image322.png"/><Relationship Id="rId141" Type="http://schemas.openxmlformats.org/officeDocument/2006/relationships/customXml" Target="../ink/ink348.xml"/><Relationship Id="rId379" Type="http://schemas.openxmlformats.org/officeDocument/2006/relationships/customXml" Target="../ink/ink468.xml"/><Relationship Id="rId544" Type="http://schemas.openxmlformats.org/officeDocument/2006/relationships/image" Target="../media/image553.png"/><Relationship Id="rId7" Type="http://schemas.openxmlformats.org/officeDocument/2006/relationships/customXml" Target="../ink/ink281.xml"/><Relationship Id="rId183" Type="http://schemas.openxmlformats.org/officeDocument/2006/relationships/customXml" Target="../ink/ink369.xml"/><Relationship Id="rId239" Type="http://schemas.openxmlformats.org/officeDocument/2006/relationships/customXml" Target="../ink/ink398.xml"/><Relationship Id="rId390" Type="http://schemas.openxmlformats.org/officeDocument/2006/relationships/image" Target="../media/image476.png"/><Relationship Id="rId404" Type="http://schemas.openxmlformats.org/officeDocument/2006/relationships/image" Target="../media/image483.png"/><Relationship Id="rId446" Type="http://schemas.openxmlformats.org/officeDocument/2006/relationships/image" Target="../media/image504.png"/><Relationship Id="rId250" Type="http://schemas.openxmlformats.org/officeDocument/2006/relationships/image" Target="../media/image406.png"/><Relationship Id="rId292" Type="http://schemas.openxmlformats.org/officeDocument/2006/relationships/image" Target="../media/image427.png"/><Relationship Id="rId306" Type="http://schemas.openxmlformats.org/officeDocument/2006/relationships/image" Target="../media/image434.png"/><Relationship Id="rId488" Type="http://schemas.openxmlformats.org/officeDocument/2006/relationships/image" Target="../media/image525.png"/><Relationship Id="rId45" Type="http://schemas.openxmlformats.org/officeDocument/2006/relationships/customXml" Target="../ink/ink300.xml"/><Relationship Id="rId87" Type="http://schemas.openxmlformats.org/officeDocument/2006/relationships/customXml" Target="../ink/ink321.xml"/><Relationship Id="rId110" Type="http://schemas.openxmlformats.org/officeDocument/2006/relationships/image" Target="../media/image338.png"/><Relationship Id="rId348" Type="http://schemas.openxmlformats.org/officeDocument/2006/relationships/image" Target="../media/image455.png"/><Relationship Id="rId513" Type="http://schemas.openxmlformats.org/officeDocument/2006/relationships/customXml" Target="../ink/ink535.xml"/><Relationship Id="rId555" Type="http://schemas.openxmlformats.org/officeDocument/2006/relationships/customXml" Target="../ink/ink556.xml"/><Relationship Id="rId152" Type="http://schemas.openxmlformats.org/officeDocument/2006/relationships/image" Target="../media/image358.png"/><Relationship Id="rId194" Type="http://schemas.openxmlformats.org/officeDocument/2006/relationships/customXml" Target="../ink/ink375.xml"/><Relationship Id="rId208" Type="http://schemas.openxmlformats.org/officeDocument/2006/relationships/customXml" Target="../ink/ink382.xml"/><Relationship Id="rId415" Type="http://schemas.openxmlformats.org/officeDocument/2006/relationships/customXml" Target="../ink/ink486.xml"/><Relationship Id="rId457" Type="http://schemas.openxmlformats.org/officeDocument/2006/relationships/customXml" Target="../ink/ink507.xml"/><Relationship Id="rId261" Type="http://schemas.openxmlformats.org/officeDocument/2006/relationships/customXml" Target="../ink/ink409.xml"/><Relationship Id="rId499" Type="http://schemas.openxmlformats.org/officeDocument/2006/relationships/customXml" Target="../ink/ink528.xml"/><Relationship Id="rId14" Type="http://schemas.openxmlformats.org/officeDocument/2006/relationships/image" Target="../media/image291.png"/><Relationship Id="rId56" Type="http://schemas.openxmlformats.org/officeDocument/2006/relationships/image" Target="../media/image312.png"/><Relationship Id="rId317" Type="http://schemas.openxmlformats.org/officeDocument/2006/relationships/customXml" Target="../ink/ink437.xml"/><Relationship Id="rId359" Type="http://schemas.openxmlformats.org/officeDocument/2006/relationships/customXml" Target="../ink/ink458.xml"/><Relationship Id="rId524" Type="http://schemas.openxmlformats.org/officeDocument/2006/relationships/image" Target="../media/image543.png"/><Relationship Id="rId98" Type="http://schemas.openxmlformats.org/officeDocument/2006/relationships/image" Target="../media/image332.png"/><Relationship Id="rId121" Type="http://schemas.openxmlformats.org/officeDocument/2006/relationships/customXml" Target="../ink/ink338.xml"/><Relationship Id="rId163" Type="http://schemas.openxmlformats.org/officeDocument/2006/relationships/customXml" Target="../ink/ink359.xml"/><Relationship Id="rId219" Type="http://schemas.openxmlformats.org/officeDocument/2006/relationships/customXml" Target="../ink/ink388.xml"/><Relationship Id="rId370" Type="http://schemas.openxmlformats.org/officeDocument/2006/relationships/image" Target="../media/image466.png"/><Relationship Id="rId426" Type="http://schemas.openxmlformats.org/officeDocument/2006/relationships/image" Target="../media/image494.png"/><Relationship Id="rId230" Type="http://schemas.openxmlformats.org/officeDocument/2006/relationships/image" Target="../media/image396.png"/><Relationship Id="rId468" Type="http://schemas.openxmlformats.org/officeDocument/2006/relationships/image" Target="../media/image515.png"/><Relationship Id="rId25" Type="http://schemas.openxmlformats.org/officeDocument/2006/relationships/customXml" Target="../ink/ink290.xml"/><Relationship Id="rId67" Type="http://schemas.openxmlformats.org/officeDocument/2006/relationships/customXml" Target="../ink/ink311.xml"/><Relationship Id="rId272" Type="http://schemas.openxmlformats.org/officeDocument/2006/relationships/image" Target="../media/image417.png"/><Relationship Id="rId328" Type="http://schemas.openxmlformats.org/officeDocument/2006/relationships/image" Target="../media/image445.png"/><Relationship Id="rId535" Type="http://schemas.openxmlformats.org/officeDocument/2006/relationships/customXml" Target="../ink/ink546.xml"/><Relationship Id="rId132" Type="http://schemas.openxmlformats.org/officeDocument/2006/relationships/image" Target="../media/image348.png"/><Relationship Id="rId174" Type="http://schemas.openxmlformats.org/officeDocument/2006/relationships/image" Target="../media/image369.png"/><Relationship Id="rId381" Type="http://schemas.openxmlformats.org/officeDocument/2006/relationships/customXml" Target="../ink/ink469.xml"/><Relationship Id="rId241" Type="http://schemas.openxmlformats.org/officeDocument/2006/relationships/customXml" Target="../ink/ink399.xml"/><Relationship Id="rId437" Type="http://schemas.openxmlformats.org/officeDocument/2006/relationships/customXml" Target="../ink/ink497.xml"/><Relationship Id="rId479" Type="http://schemas.openxmlformats.org/officeDocument/2006/relationships/customXml" Target="../ink/ink518.xml"/><Relationship Id="rId36" Type="http://schemas.openxmlformats.org/officeDocument/2006/relationships/image" Target="../media/image302.png"/><Relationship Id="rId283" Type="http://schemas.openxmlformats.org/officeDocument/2006/relationships/customXml" Target="../ink/ink420.xml"/><Relationship Id="rId339" Type="http://schemas.openxmlformats.org/officeDocument/2006/relationships/customXml" Target="../ink/ink448.xml"/><Relationship Id="rId490" Type="http://schemas.openxmlformats.org/officeDocument/2006/relationships/image" Target="../media/image526.png"/><Relationship Id="rId504" Type="http://schemas.openxmlformats.org/officeDocument/2006/relationships/image" Target="../media/image533.png"/><Relationship Id="rId546" Type="http://schemas.openxmlformats.org/officeDocument/2006/relationships/image" Target="../media/image554.png"/><Relationship Id="rId78" Type="http://schemas.openxmlformats.org/officeDocument/2006/relationships/image" Target="../media/image323.png"/><Relationship Id="rId101" Type="http://schemas.openxmlformats.org/officeDocument/2006/relationships/customXml" Target="../ink/ink328.xml"/><Relationship Id="rId143" Type="http://schemas.openxmlformats.org/officeDocument/2006/relationships/customXml" Target="../ink/ink349.xml"/><Relationship Id="rId185" Type="http://schemas.openxmlformats.org/officeDocument/2006/relationships/customXml" Target="../ink/ink370.xml"/><Relationship Id="rId350" Type="http://schemas.openxmlformats.org/officeDocument/2006/relationships/image" Target="../media/image456.png"/><Relationship Id="rId406" Type="http://schemas.openxmlformats.org/officeDocument/2006/relationships/image" Target="../media/image484.png"/><Relationship Id="rId9" Type="http://schemas.openxmlformats.org/officeDocument/2006/relationships/customXml" Target="../ink/ink282.xml"/><Relationship Id="rId210" Type="http://schemas.openxmlformats.org/officeDocument/2006/relationships/customXml" Target="../ink/ink383.xml"/><Relationship Id="rId392" Type="http://schemas.openxmlformats.org/officeDocument/2006/relationships/image" Target="../media/image477.png"/><Relationship Id="rId448" Type="http://schemas.openxmlformats.org/officeDocument/2006/relationships/image" Target="../media/image505.png"/><Relationship Id="rId252" Type="http://schemas.openxmlformats.org/officeDocument/2006/relationships/image" Target="../media/image407.png"/><Relationship Id="rId294" Type="http://schemas.openxmlformats.org/officeDocument/2006/relationships/image" Target="../media/image428.png"/><Relationship Id="rId308" Type="http://schemas.openxmlformats.org/officeDocument/2006/relationships/image" Target="../media/image435.png"/><Relationship Id="rId515" Type="http://schemas.openxmlformats.org/officeDocument/2006/relationships/customXml" Target="../ink/ink536.xml"/><Relationship Id="rId47" Type="http://schemas.openxmlformats.org/officeDocument/2006/relationships/customXml" Target="../ink/ink301.xml"/><Relationship Id="rId89" Type="http://schemas.openxmlformats.org/officeDocument/2006/relationships/customXml" Target="../ink/ink322.xml"/><Relationship Id="rId112" Type="http://schemas.openxmlformats.org/officeDocument/2006/relationships/image" Target="../media/image339.png"/><Relationship Id="rId154" Type="http://schemas.openxmlformats.org/officeDocument/2006/relationships/image" Target="../media/image359.png"/><Relationship Id="rId361" Type="http://schemas.openxmlformats.org/officeDocument/2006/relationships/customXml" Target="../ink/ink459.xml"/><Relationship Id="rId557" Type="http://schemas.openxmlformats.org/officeDocument/2006/relationships/customXml" Target="../ink/ink557.xml"/><Relationship Id="rId196" Type="http://schemas.openxmlformats.org/officeDocument/2006/relationships/customXml" Target="../ink/ink376.xml"/><Relationship Id="rId417" Type="http://schemas.openxmlformats.org/officeDocument/2006/relationships/customXml" Target="../ink/ink487.xml"/><Relationship Id="rId459" Type="http://schemas.openxmlformats.org/officeDocument/2006/relationships/customXml" Target="../ink/ink508.xml"/><Relationship Id="rId16" Type="http://schemas.openxmlformats.org/officeDocument/2006/relationships/image" Target="../media/image292.png"/><Relationship Id="rId221" Type="http://schemas.openxmlformats.org/officeDocument/2006/relationships/customXml" Target="../ink/ink389.xml"/><Relationship Id="rId263" Type="http://schemas.openxmlformats.org/officeDocument/2006/relationships/customXml" Target="../ink/ink410.xml"/><Relationship Id="rId319" Type="http://schemas.openxmlformats.org/officeDocument/2006/relationships/customXml" Target="../ink/ink438.xml"/><Relationship Id="rId470" Type="http://schemas.openxmlformats.org/officeDocument/2006/relationships/image" Target="../media/image516.png"/><Relationship Id="rId526" Type="http://schemas.openxmlformats.org/officeDocument/2006/relationships/image" Target="../media/image544.png"/><Relationship Id="rId58" Type="http://schemas.openxmlformats.org/officeDocument/2006/relationships/image" Target="../media/image313.png"/><Relationship Id="rId123" Type="http://schemas.openxmlformats.org/officeDocument/2006/relationships/customXml" Target="../ink/ink339.xml"/><Relationship Id="rId330" Type="http://schemas.openxmlformats.org/officeDocument/2006/relationships/image" Target="../media/image446.png"/><Relationship Id="rId165" Type="http://schemas.openxmlformats.org/officeDocument/2006/relationships/customXml" Target="../ink/ink360.xml"/><Relationship Id="rId372" Type="http://schemas.openxmlformats.org/officeDocument/2006/relationships/image" Target="../media/image467.png"/><Relationship Id="rId428" Type="http://schemas.openxmlformats.org/officeDocument/2006/relationships/image" Target="../media/image495.png"/><Relationship Id="rId232" Type="http://schemas.openxmlformats.org/officeDocument/2006/relationships/image" Target="../media/image397.png"/><Relationship Id="rId274" Type="http://schemas.openxmlformats.org/officeDocument/2006/relationships/image" Target="../media/image418.png"/><Relationship Id="rId481" Type="http://schemas.openxmlformats.org/officeDocument/2006/relationships/customXml" Target="../ink/ink519.xml"/><Relationship Id="rId27" Type="http://schemas.openxmlformats.org/officeDocument/2006/relationships/customXml" Target="../ink/ink291.xml"/><Relationship Id="rId69" Type="http://schemas.openxmlformats.org/officeDocument/2006/relationships/customXml" Target="../ink/ink312.xml"/><Relationship Id="rId134" Type="http://schemas.openxmlformats.org/officeDocument/2006/relationships/image" Target="../media/image349.png"/><Relationship Id="rId537" Type="http://schemas.openxmlformats.org/officeDocument/2006/relationships/customXml" Target="../ink/ink547.xml"/><Relationship Id="rId80" Type="http://schemas.openxmlformats.org/officeDocument/2006/relationships/image" Target="../media/image324.png"/><Relationship Id="rId176" Type="http://schemas.openxmlformats.org/officeDocument/2006/relationships/image" Target="../media/image370.png"/><Relationship Id="rId341" Type="http://schemas.openxmlformats.org/officeDocument/2006/relationships/customXml" Target="../ink/ink449.xml"/><Relationship Id="rId383" Type="http://schemas.openxmlformats.org/officeDocument/2006/relationships/customXml" Target="../ink/ink470.xml"/><Relationship Id="rId439" Type="http://schemas.openxmlformats.org/officeDocument/2006/relationships/customXml" Target="../ink/ink498.xml"/><Relationship Id="rId201" Type="http://schemas.openxmlformats.org/officeDocument/2006/relationships/image" Target="../media/image382.png"/><Relationship Id="rId243" Type="http://schemas.openxmlformats.org/officeDocument/2006/relationships/customXml" Target="../ink/ink400.xml"/><Relationship Id="rId285" Type="http://schemas.openxmlformats.org/officeDocument/2006/relationships/customXml" Target="../ink/ink421.xml"/><Relationship Id="rId450" Type="http://schemas.openxmlformats.org/officeDocument/2006/relationships/image" Target="../media/image506.png"/><Relationship Id="rId506" Type="http://schemas.openxmlformats.org/officeDocument/2006/relationships/image" Target="../media/image534.png"/><Relationship Id="rId38" Type="http://schemas.openxmlformats.org/officeDocument/2006/relationships/image" Target="../media/image303.png"/><Relationship Id="rId103" Type="http://schemas.openxmlformats.org/officeDocument/2006/relationships/customXml" Target="../ink/ink329.xml"/><Relationship Id="rId310" Type="http://schemas.openxmlformats.org/officeDocument/2006/relationships/image" Target="../media/image436.png"/><Relationship Id="rId492" Type="http://schemas.openxmlformats.org/officeDocument/2006/relationships/image" Target="../media/image527.png"/><Relationship Id="rId548" Type="http://schemas.openxmlformats.org/officeDocument/2006/relationships/image" Target="../media/image555.png"/><Relationship Id="rId91" Type="http://schemas.openxmlformats.org/officeDocument/2006/relationships/customXml" Target="../ink/ink323.xml"/><Relationship Id="rId145" Type="http://schemas.openxmlformats.org/officeDocument/2006/relationships/customXml" Target="../ink/ink350.xml"/><Relationship Id="rId187" Type="http://schemas.openxmlformats.org/officeDocument/2006/relationships/customXml" Target="../ink/ink371.xml"/><Relationship Id="rId352" Type="http://schemas.openxmlformats.org/officeDocument/2006/relationships/image" Target="../media/image457.png"/><Relationship Id="rId394" Type="http://schemas.openxmlformats.org/officeDocument/2006/relationships/image" Target="../media/image478.png"/><Relationship Id="rId408" Type="http://schemas.openxmlformats.org/officeDocument/2006/relationships/image" Target="../media/image485.png"/><Relationship Id="rId212" Type="http://schemas.openxmlformats.org/officeDocument/2006/relationships/customXml" Target="../ink/ink384.xml"/><Relationship Id="rId254" Type="http://schemas.openxmlformats.org/officeDocument/2006/relationships/image" Target="../media/image408.png"/><Relationship Id="rId49" Type="http://schemas.openxmlformats.org/officeDocument/2006/relationships/customXml" Target="../ink/ink302.xml"/><Relationship Id="rId114" Type="http://schemas.openxmlformats.org/officeDocument/2006/relationships/image" Target="../media/image340.png"/><Relationship Id="rId296" Type="http://schemas.openxmlformats.org/officeDocument/2006/relationships/image" Target="../media/image429.png"/><Relationship Id="rId461" Type="http://schemas.openxmlformats.org/officeDocument/2006/relationships/customXml" Target="../ink/ink509.xml"/><Relationship Id="rId517" Type="http://schemas.openxmlformats.org/officeDocument/2006/relationships/customXml" Target="../ink/ink537.xml"/><Relationship Id="rId559" Type="http://schemas.openxmlformats.org/officeDocument/2006/relationships/customXml" Target="../ink/ink558.xml"/><Relationship Id="rId60" Type="http://schemas.openxmlformats.org/officeDocument/2006/relationships/image" Target="../media/image314.png"/><Relationship Id="rId156" Type="http://schemas.openxmlformats.org/officeDocument/2006/relationships/image" Target="../media/image360.png"/><Relationship Id="rId198" Type="http://schemas.openxmlformats.org/officeDocument/2006/relationships/customXml" Target="../ink/ink377.xml"/><Relationship Id="rId321" Type="http://schemas.openxmlformats.org/officeDocument/2006/relationships/customXml" Target="../ink/ink439.xml"/><Relationship Id="rId363" Type="http://schemas.openxmlformats.org/officeDocument/2006/relationships/customXml" Target="../ink/ink460.xml"/><Relationship Id="rId419" Type="http://schemas.openxmlformats.org/officeDocument/2006/relationships/customXml" Target="../ink/ink488.xml"/><Relationship Id="rId223" Type="http://schemas.openxmlformats.org/officeDocument/2006/relationships/customXml" Target="../ink/ink390.xml"/><Relationship Id="rId430" Type="http://schemas.openxmlformats.org/officeDocument/2006/relationships/image" Target="../media/image496.png"/><Relationship Id="rId18" Type="http://schemas.openxmlformats.org/officeDocument/2006/relationships/image" Target="../media/image293.png"/><Relationship Id="rId265" Type="http://schemas.openxmlformats.org/officeDocument/2006/relationships/customXml" Target="../ink/ink411.xml"/><Relationship Id="rId472" Type="http://schemas.openxmlformats.org/officeDocument/2006/relationships/image" Target="../media/image517.png"/><Relationship Id="rId528" Type="http://schemas.openxmlformats.org/officeDocument/2006/relationships/image" Target="../media/image545.png"/><Relationship Id="rId125" Type="http://schemas.openxmlformats.org/officeDocument/2006/relationships/customXml" Target="../ink/ink340.xml"/><Relationship Id="rId167" Type="http://schemas.openxmlformats.org/officeDocument/2006/relationships/customXml" Target="../ink/ink361.xml"/><Relationship Id="rId332" Type="http://schemas.openxmlformats.org/officeDocument/2006/relationships/image" Target="../media/image447.png"/><Relationship Id="rId374" Type="http://schemas.openxmlformats.org/officeDocument/2006/relationships/image" Target="../media/image468.png"/><Relationship Id="rId71" Type="http://schemas.openxmlformats.org/officeDocument/2006/relationships/customXml" Target="../ink/ink313.xml"/><Relationship Id="rId234" Type="http://schemas.openxmlformats.org/officeDocument/2006/relationships/image" Target="../media/image398.png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92.xml"/><Relationship Id="rId276" Type="http://schemas.openxmlformats.org/officeDocument/2006/relationships/image" Target="../media/image419.png"/><Relationship Id="rId441" Type="http://schemas.openxmlformats.org/officeDocument/2006/relationships/customXml" Target="../ink/ink499.xml"/><Relationship Id="rId483" Type="http://schemas.openxmlformats.org/officeDocument/2006/relationships/customXml" Target="../ink/ink520.xml"/><Relationship Id="rId539" Type="http://schemas.openxmlformats.org/officeDocument/2006/relationships/customXml" Target="../ink/ink548.xml"/><Relationship Id="rId40" Type="http://schemas.openxmlformats.org/officeDocument/2006/relationships/image" Target="../media/image304.png"/><Relationship Id="rId136" Type="http://schemas.openxmlformats.org/officeDocument/2006/relationships/image" Target="../media/image350.png"/><Relationship Id="rId178" Type="http://schemas.openxmlformats.org/officeDocument/2006/relationships/image" Target="../media/image371.png"/><Relationship Id="rId301" Type="http://schemas.openxmlformats.org/officeDocument/2006/relationships/customXml" Target="../ink/ink429.xml"/><Relationship Id="rId343" Type="http://schemas.openxmlformats.org/officeDocument/2006/relationships/customXml" Target="../ink/ink450.xml"/><Relationship Id="rId550" Type="http://schemas.openxmlformats.org/officeDocument/2006/relationships/image" Target="../media/image556.png"/><Relationship Id="rId82" Type="http://schemas.openxmlformats.org/officeDocument/2006/relationships/image" Target="../media/image325.png"/><Relationship Id="rId203" Type="http://schemas.openxmlformats.org/officeDocument/2006/relationships/image" Target="../media/image383.png"/><Relationship Id="rId385" Type="http://schemas.openxmlformats.org/officeDocument/2006/relationships/customXml" Target="../ink/ink471.xml"/><Relationship Id="rId245" Type="http://schemas.openxmlformats.org/officeDocument/2006/relationships/customXml" Target="../ink/ink401.xml"/><Relationship Id="rId287" Type="http://schemas.openxmlformats.org/officeDocument/2006/relationships/customXml" Target="../ink/ink422.xml"/><Relationship Id="rId410" Type="http://schemas.openxmlformats.org/officeDocument/2006/relationships/image" Target="../media/image486.png"/><Relationship Id="rId452" Type="http://schemas.openxmlformats.org/officeDocument/2006/relationships/image" Target="../media/image507.png"/><Relationship Id="rId494" Type="http://schemas.openxmlformats.org/officeDocument/2006/relationships/image" Target="../media/image528.png"/><Relationship Id="rId508" Type="http://schemas.openxmlformats.org/officeDocument/2006/relationships/image" Target="../media/image535.png"/><Relationship Id="rId105" Type="http://schemas.openxmlformats.org/officeDocument/2006/relationships/customXml" Target="../ink/ink330.xml"/><Relationship Id="rId147" Type="http://schemas.openxmlformats.org/officeDocument/2006/relationships/customXml" Target="../ink/ink351.xml"/><Relationship Id="rId312" Type="http://schemas.openxmlformats.org/officeDocument/2006/relationships/image" Target="../media/image437.png"/><Relationship Id="rId354" Type="http://schemas.openxmlformats.org/officeDocument/2006/relationships/image" Target="../media/image458.png"/><Relationship Id="rId51" Type="http://schemas.openxmlformats.org/officeDocument/2006/relationships/customXml" Target="../ink/ink303.xml"/><Relationship Id="rId93" Type="http://schemas.openxmlformats.org/officeDocument/2006/relationships/customXml" Target="../ink/ink324.xml"/><Relationship Id="rId189" Type="http://schemas.openxmlformats.org/officeDocument/2006/relationships/customXml" Target="../ink/ink372.xml"/><Relationship Id="rId396" Type="http://schemas.openxmlformats.org/officeDocument/2006/relationships/image" Target="../media/image479.png"/><Relationship Id="rId214" Type="http://schemas.openxmlformats.org/officeDocument/2006/relationships/customXml" Target="../ink/ink385.xml"/><Relationship Id="rId256" Type="http://schemas.openxmlformats.org/officeDocument/2006/relationships/image" Target="../media/image409.png"/><Relationship Id="rId298" Type="http://schemas.openxmlformats.org/officeDocument/2006/relationships/image" Target="../media/image430.png"/><Relationship Id="rId421" Type="http://schemas.openxmlformats.org/officeDocument/2006/relationships/customXml" Target="../ink/ink489.xml"/><Relationship Id="rId463" Type="http://schemas.openxmlformats.org/officeDocument/2006/relationships/customXml" Target="../ink/ink510.xml"/><Relationship Id="rId519" Type="http://schemas.openxmlformats.org/officeDocument/2006/relationships/customXml" Target="../ink/ink538.xml"/><Relationship Id="rId116" Type="http://schemas.openxmlformats.org/officeDocument/2006/relationships/image" Target="../media/image341.png"/><Relationship Id="rId158" Type="http://schemas.openxmlformats.org/officeDocument/2006/relationships/image" Target="../media/image361.png"/><Relationship Id="rId323" Type="http://schemas.openxmlformats.org/officeDocument/2006/relationships/customXml" Target="../ink/ink440.xml"/><Relationship Id="rId530" Type="http://schemas.openxmlformats.org/officeDocument/2006/relationships/image" Target="../media/image546.png"/><Relationship Id="rId20" Type="http://schemas.openxmlformats.org/officeDocument/2006/relationships/image" Target="../media/image294.png"/><Relationship Id="rId62" Type="http://schemas.openxmlformats.org/officeDocument/2006/relationships/image" Target="../media/image315.png"/><Relationship Id="rId365" Type="http://schemas.openxmlformats.org/officeDocument/2006/relationships/customXml" Target="../ink/ink461.xml"/><Relationship Id="rId225" Type="http://schemas.openxmlformats.org/officeDocument/2006/relationships/customXml" Target="../ink/ink391.xml"/><Relationship Id="rId267" Type="http://schemas.openxmlformats.org/officeDocument/2006/relationships/customXml" Target="../ink/ink412.xml"/><Relationship Id="rId432" Type="http://schemas.openxmlformats.org/officeDocument/2006/relationships/image" Target="../media/image497.png"/><Relationship Id="rId474" Type="http://schemas.openxmlformats.org/officeDocument/2006/relationships/image" Target="../media/image518.png"/><Relationship Id="rId127" Type="http://schemas.openxmlformats.org/officeDocument/2006/relationships/customXml" Target="../ink/ink341.xml"/><Relationship Id="rId31" Type="http://schemas.openxmlformats.org/officeDocument/2006/relationships/customXml" Target="../ink/ink293.xml"/><Relationship Id="rId73" Type="http://schemas.openxmlformats.org/officeDocument/2006/relationships/customXml" Target="../ink/ink314.xml"/><Relationship Id="rId169" Type="http://schemas.openxmlformats.org/officeDocument/2006/relationships/customXml" Target="../ink/ink362.xml"/><Relationship Id="rId334" Type="http://schemas.openxmlformats.org/officeDocument/2006/relationships/image" Target="../media/image448.png"/><Relationship Id="rId376" Type="http://schemas.openxmlformats.org/officeDocument/2006/relationships/image" Target="../media/image469.png"/><Relationship Id="rId541" Type="http://schemas.openxmlformats.org/officeDocument/2006/relationships/customXml" Target="../ink/ink549.xml"/><Relationship Id="rId4" Type="http://schemas.openxmlformats.org/officeDocument/2006/relationships/image" Target="../media/image286.png"/><Relationship Id="rId180" Type="http://schemas.openxmlformats.org/officeDocument/2006/relationships/image" Target="../media/image372.png"/><Relationship Id="rId236" Type="http://schemas.openxmlformats.org/officeDocument/2006/relationships/image" Target="../media/image399.png"/><Relationship Id="rId278" Type="http://schemas.openxmlformats.org/officeDocument/2006/relationships/image" Target="../media/image420.png"/><Relationship Id="rId401" Type="http://schemas.openxmlformats.org/officeDocument/2006/relationships/customXml" Target="../ink/ink479.xml"/><Relationship Id="rId443" Type="http://schemas.openxmlformats.org/officeDocument/2006/relationships/customXml" Target="../ink/ink500.xml"/><Relationship Id="rId303" Type="http://schemas.openxmlformats.org/officeDocument/2006/relationships/customXml" Target="../ink/ink430.xml"/><Relationship Id="rId485" Type="http://schemas.openxmlformats.org/officeDocument/2006/relationships/customXml" Target="../ink/ink521.xml"/><Relationship Id="rId42" Type="http://schemas.openxmlformats.org/officeDocument/2006/relationships/image" Target="../media/image305.png"/><Relationship Id="rId84" Type="http://schemas.openxmlformats.org/officeDocument/2006/relationships/image" Target="../media/image326.png"/><Relationship Id="rId138" Type="http://schemas.openxmlformats.org/officeDocument/2006/relationships/image" Target="../media/image351.png"/><Relationship Id="rId345" Type="http://schemas.openxmlformats.org/officeDocument/2006/relationships/customXml" Target="../ink/ink451.xml"/><Relationship Id="rId387" Type="http://schemas.openxmlformats.org/officeDocument/2006/relationships/customXml" Target="../ink/ink472.xml"/><Relationship Id="rId510" Type="http://schemas.openxmlformats.org/officeDocument/2006/relationships/image" Target="../media/image536.png"/><Relationship Id="rId552" Type="http://schemas.openxmlformats.org/officeDocument/2006/relationships/image" Target="../media/image557.png"/><Relationship Id="rId191" Type="http://schemas.openxmlformats.org/officeDocument/2006/relationships/image" Target="../media/image377.png"/><Relationship Id="rId205" Type="http://schemas.openxmlformats.org/officeDocument/2006/relationships/image" Target="../media/image384.png"/><Relationship Id="rId247" Type="http://schemas.openxmlformats.org/officeDocument/2006/relationships/customXml" Target="../ink/ink402.xml"/><Relationship Id="rId412" Type="http://schemas.openxmlformats.org/officeDocument/2006/relationships/image" Target="../media/image487.png"/><Relationship Id="rId107" Type="http://schemas.openxmlformats.org/officeDocument/2006/relationships/customXml" Target="../ink/ink331.xml"/><Relationship Id="rId289" Type="http://schemas.openxmlformats.org/officeDocument/2006/relationships/customXml" Target="../ink/ink423.xml"/><Relationship Id="rId454" Type="http://schemas.openxmlformats.org/officeDocument/2006/relationships/image" Target="../media/image508.png"/><Relationship Id="rId496" Type="http://schemas.openxmlformats.org/officeDocument/2006/relationships/image" Target="../media/image529.png"/><Relationship Id="rId11" Type="http://schemas.openxmlformats.org/officeDocument/2006/relationships/customXml" Target="../ink/ink283.xml"/><Relationship Id="rId53" Type="http://schemas.openxmlformats.org/officeDocument/2006/relationships/customXml" Target="../ink/ink304.xml"/><Relationship Id="rId149" Type="http://schemas.openxmlformats.org/officeDocument/2006/relationships/customXml" Target="../ink/ink352.xml"/><Relationship Id="rId314" Type="http://schemas.openxmlformats.org/officeDocument/2006/relationships/image" Target="../media/image438.png"/><Relationship Id="rId356" Type="http://schemas.openxmlformats.org/officeDocument/2006/relationships/image" Target="../media/image459.png"/><Relationship Id="rId398" Type="http://schemas.openxmlformats.org/officeDocument/2006/relationships/image" Target="../media/image480.png"/><Relationship Id="rId521" Type="http://schemas.openxmlformats.org/officeDocument/2006/relationships/customXml" Target="../ink/ink539.xml"/><Relationship Id="rId95" Type="http://schemas.openxmlformats.org/officeDocument/2006/relationships/customXml" Target="../ink/ink325.xml"/><Relationship Id="rId160" Type="http://schemas.openxmlformats.org/officeDocument/2006/relationships/image" Target="../media/image362.png"/><Relationship Id="rId216" Type="http://schemas.openxmlformats.org/officeDocument/2006/relationships/customXml" Target="../ink/ink386.xml"/><Relationship Id="rId423" Type="http://schemas.openxmlformats.org/officeDocument/2006/relationships/customXml" Target="../ink/ink490.xml"/><Relationship Id="rId258" Type="http://schemas.openxmlformats.org/officeDocument/2006/relationships/image" Target="../media/image410.png"/><Relationship Id="rId465" Type="http://schemas.openxmlformats.org/officeDocument/2006/relationships/customXml" Target="../ink/ink511.xml"/><Relationship Id="rId22" Type="http://schemas.openxmlformats.org/officeDocument/2006/relationships/image" Target="../media/image295.png"/><Relationship Id="rId64" Type="http://schemas.openxmlformats.org/officeDocument/2006/relationships/image" Target="../media/image316.png"/><Relationship Id="rId118" Type="http://schemas.openxmlformats.org/officeDocument/2006/relationships/image" Target="../media/image342.png"/><Relationship Id="rId325" Type="http://schemas.openxmlformats.org/officeDocument/2006/relationships/customXml" Target="../ink/ink441.xml"/><Relationship Id="rId367" Type="http://schemas.openxmlformats.org/officeDocument/2006/relationships/customXml" Target="../ink/ink462.xml"/><Relationship Id="rId532" Type="http://schemas.openxmlformats.org/officeDocument/2006/relationships/image" Target="../media/image547.png"/><Relationship Id="rId171" Type="http://schemas.openxmlformats.org/officeDocument/2006/relationships/customXml" Target="../ink/ink363.xml"/><Relationship Id="rId227" Type="http://schemas.openxmlformats.org/officeDocument/2006/relationships/customXml" Target="../ink/ink392.xml"/><Relationship Id="rId269" Type="http://schemas.openxmlformats.org/officeDocument/2006/relationships/customXml" Target="../ink/ink413.xml"/><Relationship Id="rId434" Type="http://schemas.openxmlformats.org/officeDocument/2006/relationships/image" Target="../media/image498.png"/><Relationship Id="rId476" Type="http://schemas.openxmlformats.org/officeDocument/2006/relationships/image" Target="../media/image519.png"/><Relationship Id="rId33" Type="http://schemas.openxmlformats.org/officeDocument/2006/relationships/customXml" Target="../ink/ink294.xml"/><Relationship Id="rId129" Type="http://schemas.openxmlformats.org/officeDocument/2006/relationships/customXml" Target="../ink/ink342.xml"/><Relationship Id="rId280" Type="http://schemas.openxmlformats.org/officeDocument/2006/relationships/image" Target="../media/image421.png"/><Relationship Id="rId336" Type="http://schemas.openxmlformats.org/officeDocument/2006/relationships/image" Target="../media/image449.png"/><Relationship Id="rId501" Type="http://schemas.openxmlformats.org/officeDocument/2006/relationships/customXml" Target="../ink/ink529.xml"/><Relationship Id="rId543" Type="http://schemas.openxmlformats.org/officeDocument/2006/relationships/customXml" Target="../ink/ink550.xml"/><Relationship Id="rId75" Type="http://schemas.openxmlformats.org/officeDocument/2006/relationships/customXml" Target="../ink/ink315.xml"/><Relationship Id="rId140" Type="http://schemas.openxmlformats.org/officeDocument/2006/relationships/image" Target="../media/image352.png"/><Relationship Id="rId182" Type="http://schemas.openxmlformats.org/officeDocument/2006/relationships/image" Target="../media/image373.png"/><Relationship Id="rId378" Type="http://schemas.openxmlformats.org/officeDocument/2006/relationships/image" Target="../media/image470.png"/><Relationship Id="rId403" Type="http://schemas.openxmlformats.org/officeDocument/2006/relationships/customXml" Target="../ink/ink480.xml"/><Relationship Id="rId6" Type="http://schemas.openxmlformats.org/officeDocument/2006/relationships/image" Target="../media/image287.png"/><Relationship Id="rId238" Type="http://schemas.openxmlformats.org/officeDocument/2006/relationships/image" Target="../media/image400.png"/><Relationship Id="rId445" Type="http://schemas.openxmlformats.org/officeDocument/2006/relationships/customXml" Target="../ink/ink501.xml"/><Relationship Id="rId487" Type="http://schemas.openxmlformats.org/officeDocument/2006/relationships/customXml" Target="../ink/ink522.xml"/><Relationship Id="rId291" Type="http://schemas.openxmlformats.org/officeDocument/2006/relationships/customXml" Target="../ink/ink424.xml"/><Relationship Id="rId305" Type="http://schemas.openxmlformats.org/officeDocument/2006/relationships/customXml" Target="../ink/ink431.xml"/><Relationship Id="rId347" Type="http://schemas.openxmlformats.org/officeDocument/2006/relationships/customXml" Target="../ink/ink452.xml"/><Relationship Id="rId512" Type="http://schemas.openxmlformats.org/officeDocument/2006/relationships/image" Target="../media/image537.png"/><Relationship Id="rId44" Type="http://schemas.openxmlformats.org/officeDocument/2006/relationships/image" Target="../media/image306.png"/><Relationship Id="rId86" Type="http://schemas.openxmlformats.org/officeDocument/2006/relationships/image" Target="../media/image327.png"/><Relationship Id="rId151" Type="http://schemas.openxmlformats.org/officeDocument/2006/relationships/customXml" Target="../ink/ink353.xml"/><Relationship Id="rId389" Type="http://schemas.openxmlformats.org/officeDocument/2006/relationships/customXml" Target="../ink/ink473.xml"/><Relationship Id="rId554" Type="http://schemas.openxmlformats.org/officeDocument/2006/relationships/image" Target="../media/image558.png"/><Relationship Id="rId193" Type="http://schemas.openxmlformats.org/officeDocument/2006/relationships/image" Target="../media/image378.png"/><Relationship Id="rId207" Type="http://schemas.openxmlformats.org/officeDocument/2006/relationships/image" Target="../media/image385.png"/><Relationship Id="rId249" Type="http://schemas.openxmlformats.org/officeDocument/2006/relationships/customXml" Target="../ink/ink403.xml"/><Relationship Id="rId414" Type="http://schemas.openxmlformats.org/officeDocument/2006/relationships/image" Target="../media/image488.png"/><Relationship Id="rId456" Type="http://schemas.openxmlformats.org/officeDocument/2006/relationships/image" Target="../media/image509.png"/><Relationship Id="rId498" Type="http://schemas.openxmlformats.org/officeDocument/2006/relationships/image" Target="../media/image530.png"/><Relationship Id="rId13" Type="http://schemas.openxmlformats.org/officeDocument/2006/relationships/customXml" Target="../ink/ink284.xml"/><Relationship Id="rId109" Type="http://schemas.openxmlformats.org/officeDocument/2006/relationships/customXml" Target="../ink/ink332.xml"/><Relationship Id="rId260" Type="http://schemas.openxmlformats.org/officeDocument/2006/relationships/image" Target="../media/image411.png"/><Relationship Id="rId316" Type="http://schemas.openxmlformats.org/officeDocument/2006/relationships/image" Target="../media/image439.png"/><Relationship Id="rId523" Type="http://schemas.openxmlformats.org/officeDocument/2006/relationships/customXml" Target="../ink/ink540.xml"/><Relationship Id="rId55" Type="http://schemas.openxmlformats.org/officeDocument/2006/relationships/customXml" Target="../ink/ink305.xml"/><Relationship Id="rId97" Type="http://schemas.openxmlformats.org/officeDocument/2006/relationships/customXml" Target="../ink/ink326.xml"/><Relationship Id="rId120" Type="http://schemas.openxmlformats.org/officeDocument/2006/relationships/image" Target="../media/image343.png"/><Relationship Id="rId358" Type="http://schemas.openxmlformats.org/officeDocument/2006/relationships/image" Target="../media/image460.png"/><Relationship Id="rId162" Type="http://schemas.openxmlformats.org/officeDocument/2006/relationships/image" Target="../media/image363.png"/><Relationship Id="rId218" Type="http://schemas.openxmlformats.org/officeDocument/2006/relationships/image" Target="../media/image390.png"/><Relationship Id="rId425" Type="http://schemas.openxmlformats.org/officeDocument/2006/relationships/customXml" Target="../ink/ink491.xml"/><Relationship Id="rId467" Type="http://schemas.openxmlformats.org/officeDocument/2006/relationships/customXml" Target="../ink/ink512.xml"/><Relationship Id="rId271" Type="http://schemas.openxmlformats.org/officeDocument/2006/relationships/customXml" Target="../ink/ink414.xml"/><Relationship Id="rId24" Type="http://schemas.openxmlformats.org/officeDocument/2006/relationships/image" Target="../media/image296.png"/><Relationship Id="rId66" Type="http://schemas.openxmlformats.org/officeDocument/2006/relationships/image" Target="../media/image317.png"/><Relationship Id="rId131" Type="http://schemas.openxmlformats.org/officeDocument/2006/relationships/customXml" Target="../ink/ink343.xml"/><Relationship Id="rId327" Type="http://schemas.openxmlformats.org/officeDocument/2006/relationships/customXml" Target="../ink/ink442.xml"/><Relationship Id="rId369" Type="http://schemas.openxmlformats.org/officeDocument/2006/relationships/customXml" Target="../ink/ink463.xml"/><Relationship Id="rId534" Type="http://schemas.openxmlformats.org/officeDocument/2006/relationships/image" Target="../media/image548.png"/><Relationship Id="rId173" Type="http://schemas.openxmlformats.org/officeDocument/2006/relationships/customXml" Target="../ink/ink364.xml"/><Relationship Id="rId229" Type="http://schemas.openxmlformats.org/officeDocument/2006/relationships/customXml" Target="../ink/ink393.xml"/><Relationship Id="rId380" Type="http://schemas.openxmlformats.org/officeDocument/2006/relationships/image" Target="../media/image471.png"/><Relationship Id="rId436" Type="http://schemas.openxmlformats.org/officeDocument/2006/relationships/image" Target="../media/image499.png"/><Relationship Id="rId240" Type="http://schemas.openxmlformats.org/officeDocument/2006/relationships/image" Target="../media/image401.png"/><Relationship Id="rId478" Type="http://schemas.openxmlformats.org/officeDocument/2006/relationships/image" Target="../media/image520.png"/><Relationship Id="rId35" Type="http://schemas.openxmlformats.org/officeDocument/2006/relationships/customXml" Target="../ink/ink295.xml"/><Relationship Id="rId77" Type="http://schemas.openxmlformats.org/officeDocument/2006/relationships/customXml" Target="../ink/ink316.xml"/><Relationship Id="rId100" Type="http://schemas.openxmlformats.org/officeDocument/2006/relationships/image" Target="../media/image333.png"/><Relationship Id="rId282" Type="http://schemas.openxmlformats.org/officeDocument/2006/relationships/image" Target="../media/image422.png"/><Relationship Id="rId338" Type="http://schemas.openxmlformats.org/officeDocument/2006/relationships/image" Target="../media/image450.png"/><Relationship Id="rId503" Type="http://schemas.openxmlformats.org/officeDocument/2006/relationships/customXml" Target="../ink/ink530.xml"/><Relationship Id="rId545" Type="http://schemas.openxmlformats.org/officeDocument/2006/relationships/customXml" Target="../ink/ink551.xml"/><Relationship Id="rId8" Type="http://schemas.openxmlformats.org/officeDocument/2006/relationships/image" Target="../media/image288.png"/><Relationship Id="rId142" Type="http://schemas.openxmlformats.org/officeDocument/2006/relationships/image" Target="../media/image353.png"/><Relationship Id="rId184" Type="http://schemas.openxmlformats.org/officeDocument/2006/relationships/image" Target="../media/image374.png"/><Relationship Id="rId391" Type="http://schemas.openxmlformats.org/officeDocument/2006/relationships/customXml" Target="../ink/ink474.xml"/><Relationship Id="rId405" Type="http://schemas.openxmlformats.org/officeDocument/2006/relationships/customXml" Target="../ink/ink481.xml"/><Relationship Id="rId447" Type="http://schemas.openxmlformats.org/officeDocument/2006/relationships/customXml" Target="../ink/ink502.xml"/><Relationship Id="rId251" Type="http://schemas.openxmlformats.org/officeDocument/2006/relationships/customXml" Target="../ink/ink404.xml"/><Relationship Id="rId489" Type="http://schemas.openxmlformats.org/officeDocument/2006/relationships/customXml" Target="../ink/ink523.xml"/><Relationship Id="rId46" Type="http://schemas.openxmlformats.org/officeDocument/2006/relationships/image" Target="../media/image307.png"/><Relationship Id="rId293" Type="http://schemas.openxmlformats.org/officeDocument/2006/relationships/customXml" Target="../ink/ink425.xml"/><Relationship Id="rId307" Type="http://schemas.openxmlformats.org/officeDocument/2006/relationships/customXml" Target="../ink/ink432.xml"/><Relationship Id="rId349" Type="http://schemas.openxmlformats.org/officeDocument/2006/relationships/customXml" Target="../ink/ink453.xml"/><Relationship Id="rId514" Type="http://schemas.openxmlformats.org/officeDocument/2006/relationships/image" Target="../media/image538.png"/><Relationship Id="rId556" Type="http://schemas.openxmlformats.org/officeDocument/2006/relationships/image" Target="../media/image559.png"/><Relationship Id="rId88" Type="http://schemas.openxmlformats.org/officeDocument/2006/relationships/image" Target="../media/image328.png"/><Relationship Id="rId111" Type="http://schemas.openxmlformats.org/officeDocument/2006/relationships/customXml" Target="../ink/ink333.xml"/><Relationship Id="rId153" Type="http://schemas.openxmlformats.org/officeDocument/2006/relationships/customXml" Target="../ink/ink354.xml"/><Relationship Id="rId195" Type="http://schemas.openxmlformats.org/officeDocument/2006/relationships/image" Target="../media/image379.png"/><Relationship Id="rId209" Type="http://schemas.openxmlformats.org/officeDocument/2006/relationships/image" Target="../media/image386.png"/><Relationship Id="rId360" Type="http://schemas.openxmlformats.org/officeDocument/2006/relationships/image" Target="../media/image461.png"/><Relationship Id="rId416" Type="http://schemas.openxmlformats.org/officeDocument/2006/relationships/image" Target="../media/image489.png"/><Relationship Id="rId220" Type="http://schemas.openxmlformats.org/officeDocument/2006/relationships/image" Target="../media/image391.png"/><Relationship Id="rId458" Type="http://schemas.openxmlformats.org/officeDocument/2006/relationships/image" Target="../media/image510.png"/><Relationship Id="rId15" Type="http://schemas.openxmlformats.org/officeDocument/2006/relationships/customXml" Target="../ink/ink285.xml"/><Relationship Id="rId57" Type="http://schemas.openxmlformats.org/officeDocument/2006/relationships/customXml" Target="../ink/ink306.xml"/><Relationship Id="rId262" Type="http://schemas.openxmlformats.org/officeDocument/2006/relationships/image" Target="../media/image412.png"/><Relationship Id="rId318" Type="http://schemas.openxmlformats.org/officeDocument/2006/relationships/image" Target="../media/image440.png"/><Relationship Id="rId525" Type="http://schemas.openxmlformats.org/officeDocument/2006/relationships/customXml" Target="../ink/ink541.xml"/><Relationship Id="rId99" Type="http://schemas.openxmlformats.org/officeDocument/2006/relationships/customXml" Target="../ink/ink327.xml"/><Relationship Id="rId122" Type="http://schemas.openxmlformats.org/officeDocument/2006/relationships/image" Target="../media/image344.png"/><Relationship Id="rId164" Type="http://schemas.openxmlformats.org/officeDocument/2006/relationships/image" Target="../media/image364.png"/><Relationship Id="rId371" Type="http://schemas.openxmlformats.org/officeDocument/2006/relationships/customXml" Target="../ink/ink464.xml"/><Relationship Id="rId427" Type="http://schemas.openxmlformats.org/officeDocument/2006/relationships/customXml" Target="../ink/ink492.xml"/><Relationship Id="rId469" Type="http://schemas.openxmlformats.org/officeDocument/2006/relationships/customXml" Target="../ink/ink513.xml"/><Relationship Id="rId26" Type="http://schemas.openxmlformats.org/officeDocument/2006/relationships/image" Target="../media/image297.png"/><Relationship Id="rId231" Type="http://schemas.openxmlformats.org/officeDocument/2006/relationships/customXml" Target="../ink/ink394.xml"/><Relationship Id="rId273" Type="http://schemas.openxmlformats.org/officeDocument/2006/relationships/customXml" Target="../ink/ink415.xml"/><Relationship Id="rId329" Type="http://schemas.openxmlformats.org/officeDocument/2006/relationships/customXml" Target="../ink/ink443.xml"/><Relationship Id="rId480" Type="http://schemas.openxmlformats.org/officeDocument/2006/relationships/image" Target="../media/image521.png"/><Relationship Id="rId536" Type="http://schemas.openxmlformats.org/officeDocument/2006/relationships/image" Target="../media/image549.png"/><Relationship Id="rId68" Type="http://schemas.openxmlformats.org/officeDocument/2006/relationships/image" Target="../media/image318.png"/><Relationship Id="rId133" Type="http://schemas.openxmlformats.org/officeDocument/2006/relationships/customXml" Target="../ink/ink344.xml"/><Relationship Id="rId175" Type="http://schemas.openxmlformats.org/officeDocument/2006/relationships/customXml" Target="../ink/ink365.xml"/><Relationship Id="rId340" Type="http://schemas.openxmlformats.org/officeDocument/2006/relationships/image" Target="../media/image451.png"/><Relationship Id="rId200" Type="http://schemas.openxmlformats.org/officeDocument/2006/relationships/customXml" Target="../ink/ink378.xml"/><Relationship Id="rId382" Type="http://schemas.openxmlformats.org/officeDocument/2006/relationships/image" Target="../media/image472.png"/><Relationship Id="rId438" Type="http://schemas.openxmlformats.org/officeDocument/2006/relationships/image" Target="../media/image500.png"/><Relationship Id="rId242" Type="http://schemas.openxmlformats.org/officeDocument/2006/relationships/image" Target="../media/image402.png"/><Relationship Id="rId284" Type="http://schemas.openxmlformats.org/officeDocument/2006/relationships/image" Target="../media/image423.png"/><Relationship Id="rId491" Type="http://schemas.openxmlformats.org/officeDocument/2006/relationships/customXml" Target="../ink/ink524.xml"/><Relationship Id="rId505" Type="http://schemas.openxmlformats.org/officeDocument/2006/relationships/customXml" Target="../ink/ink531.xml"/><Relationship Id="rId37" Type="http://schemas.openxmlformats.org/officeDocument/2006/relationships/customXml" Target="../ink/ink296.xml"/><Relationship Id="rId79" Type="http://schemas.openxmlformats.org/officeDocument/2006/relationships/customXml" Target="../ink/ink317.xml"/><Relationship Id="rId102" Type="http://schemas.openxmlformats.org/officeDocument/2006/relationships/image" Target="../media/image334.png"/><Relationship Id="rId144" Type="http://schemas.openxmlformats.org/officeDocument/2006/relationships/image" Target="../media/image354.png"/><Relationship Id="rId547" Type="http://schemas.openxmlformats.org/officeDocument/2006/relationships/customXml" Target="../ink/ink552.xml"/><Relationship Id="rId90" Type="http://schemas.openxmlformats.org/officeDocument/2006/relationships/image" Target="../media/image329.png"/><Relationship Id="rId186" Type="http://schemas.openxmlformats.org/officeDocument/2006/relationships/image" Target="../media/image375.png"/><Relationship Id="rId351" Type="http://schemas.openxmlformats.org/officeDocument/2006/relationships/customXml" Target="../ink/ink454.xml"/><Relationship Id="rId393" Type="http://schemas.openxmlformats.org/officeDocument/2006/relationships/customXml" Target="../ink/ink475.xml"/><Relationship Id="rId407" Type="http://schemas.openxmlformats.org/officeDocument/2006/relationships/customXml" Target="../ink/ink482.xml"/><Relationship Id="rId449" Type="http://schemas.openxmlformats.org/officeDocument/2006/relationships/customXml" Target="../ink/ink503.xml"/><Relationship Id="rId211" Type="http://schemas.openxmlformats.org/officeDocument/2006/relationships/image" Target="../media/image387.png"/><Relationship Id="rId253" Type="http://schemas.openxmlformats.org/officeDocument/2006/relationships/customXml" Target="../ink/ink405.xml"/><Relationship Id="rId295" Type="http://schemas.openxmlformats.org/officeDocument/2006/relationships/customXml" Target="../ink/ink426.xml"/><Relationship Id="rId309" Type="http://schemas.openxmlformats.org/officeDocument/2006/relationships/customXml" Target="../ink/ink433.xml"/><Relationship Id="rId460" Type="http://schemas.openxmlformats.org/officeDocument/2006/relationships/image" Target="../media/image511.png"/><Relationship Id="rId516" Type="http://schemas.openxmlformats.org/officeDocument/2006/relationships/image" Target="../media/image539.png"/><Relationship Id="rId48" Type="http://schemas.openxmlformats.org/officeDocument/2006/relationships/image" Target="../media/image308.png"/><Relationship Id="rId113" Type="http://schemas.openxmlformats.org/officeDocument/2006/relationships/customXml" Target="../ink/ink334.xml"/><Relationship Id="rId320" Type="http://schemas.openxmlformats.org/officeDocument/2006/relationships/image" Target="../media/image441.png"/><Relationship Id="rId558" Type="http://schemas.openxmlformats.org/officeDocument/2006/relationships/image" Target="../media/image560.png"/><Relationship Id="rId155" Type="http://schemas.openxmlformats.org/officeDocument/2006/relationships/customXml" Target="../ink/ink355.xml"/><Relationship Id="rId197" Type="http://schemas.openxmlformats.org/officeDocument/2006/relationships/image" Target="../media/image380.png"/><Relationship Id="rId362" Type="http://schemas.openxmlformats.org/officeDocument/2006/relationships/image" Target="../media/image462.png"/><Relationship Id="rId418" Type="http://schemas.openxmlformats.org/officeDocument/2006/relationships/image" Target="../media/image490.png"/><Relationship Id="rId222" Type="http://schemas.openxmlformats.org/officeDocument/2006/relationships/image" Target="../media/image392.png"/><Relationship Id="rId264" Type="http://schemas.openxmlformats.org/officeDocument/2006/relationships/image" Target="../media/image413.png"/><Relationship Id="rId471" Type="http://schemas.openxmlformats.org/officeDocument/2006/relationships/customXml" Target="../ink/ink514.xml"/><Relationship Id="rId17" Type="http://schemas.openxmlformats.org/officeDocument/2006/relationships/customXml" Target="../ink/ink286.xml"/><Relationship Id="rId59" Type="http://schemas.openxmlformats.org/officeDocument/2006/relationships/customXml" Target="../ink/ink307.xml"/><Relationship Id="rId124" Type="http://schemas.openxmlformats.org/officeDocument/2006/relationships/image" Target="../media/image6.png"/><Relationship Id="rId527" Type="http://schemas.openxmlformats.org/officeDocument/2006/relationships/customXml" Target="../ink/ink542.xml"/><Relationship Id="rId70" Type="http://schemas.openxmlformats.org/officeDocument/2006/relationships/image" Target="../media/image319.png"/><Relationship Id="rId166" Type="http://schemas.openxmlformats.org/officeDocument/2006/relationships/image" Target="../media/image365.png"/><Relationship Id="rId331" Type="http://schemas.openxmlformats.org/officeDocument/2006/relationships/customXml" Target="../ink/ink444.xml"/><Relationship Id="rId373" Type="http://schemas.openxmlformats.org/officeDocument/2006/relationships/customXml" Target="../ink/ink465.xml"/><Relationship Id="rId429" Type="http://schemas.openxmlformats.org/officeDocument/2006/relationships/customXml" Target="../ink/ink493.xml"/><Relationship Id="rId1" Type="http://schemas.openxmlformats.org/officeDocument/2006/relationships/tags" Target="../tags/tag84.xml"/><Relationship Id="rId233" Type="http://schemas.openxmlformats.org/officeDocument/2006/relationships/customXml" Target="../ink/ink395.xml"/><Relationship Id="rId440" Type="http://schemas.openxmlformats.org/officeDocument/2006/relationships/image" Target="../media/image501.png"/><Relationship Id="rId28" Type="http://schemas.openxmlformats.org/officeDocument/2006/relationships/image" Target="../media/image298.png"/><Relationship Id="rId275" Type="http://schemas.openxmlformats.org/officeDocument/2006/relationships/customXml" Target="../ink/ink416.xml"/><Relationship Id="rId300" Type="http://schemas.openxmlformats.org/officeDocument/2006/relationships/image" Target="../media/image431.png"/><Relationship Id="rId482" Type="http://schemas.openxmlformats.org/officeDocument/2006/relationships/image" Target="../media/image522.png"/><Relationship Id="rId538" Type="http://schemas.openxmlformats.org/officeDocument/2006/relationships/image" Target="../media/image550.png"/><Relationship Id="rId81" Type="http://schemas.openxmlformats.org/officeDocument/2006/relationships/customXml" Target="../ink/ink318.xml"/><Relationship Id="rId135" Type="http://schemas.openxmlformats.org/officeDocument/2006/relationships/customXml" Target="../ink/ink345.xml"/><Relationship Id="rId177" Type="http://schemas.openxmlformats.org/officeDocument/2006/relationships/customXml" Target="../ink/ink366.xml"/><Relationship Id="rId342" Type="http://schemas.openxmlformats.org/officeDocument/2006/relationships/image" Target="../media/image452.png"/><Relationship Id="rId384" Type="http://schemas.openxmlformats.org/officeDocument/2006/relationships/image" Target="../media/image473.png"/><Relationship Id="rId202" Type="http://schemas.openxmlformats.org/officeDocument/2006/relationships/customXml" Target="../ink/ink379.xml"/><Relationship Id="rId244" Type="http://schemas.openxmlformats.org/officeDocument/2006/relationships/image" Target="../media/image403.png"/><Relationship Id="rId39" Type="http://schemas.openxmlformats.org/officeDocument/2006/relationships/customXml" Target="../ink/ink297.xml"/><Relationship Id="rId286" Type="http://schemas.openxmlformats.org/officeDocument/2006/relationships/image" Target="../media/image424.png"/><Relationship Id="rId451" Type="http://schemas.openxmlformats.org/officeDocument/2006/relationships/customXml" Target="../ink/ink504.xml"/><Relationship Id="rId493" Type="http://schemas.openxmlformats.org/officeDocument/2006/relationships/customXml" Target="../ink/ink525.xml"/><Relationship Id="rId507" Type="http://schemas.openxmlformats.org/officeDocument/2006/relationships/customXml" Target="../ink/ink532.xml"/><Relationship Id="rId549" Type="http://schemas.openxmlformats.org/officeDocument/2006/relationships/customXml" Target="../ink/ink553.xml"/><Relationship Id="rId50" Type="http://schemas.openxmlformats.org/officeDocument/2006/relationships/image" Target="../media/image309.png"/><Relationship Id="rId104" Type="http://schemas.openxmlformats.org/officeDocument/2006/relationships/image" Target="../media/image335.png"/><Relationship Id="rId146" Type="http://schemas.openxmlformats.org/officeDocument/2006/relationships/image" Target="../media/image355.png"/><Relationship Id="rId188" Type="http://schemas.openxmlformats.org/officeDocument/2006/relationships/image" Target="../media/image376.png"/><Relationship Id="rId311" Type="http://schemas.openxmlformats.org/officeDocument/2006/relationships/customXml" Target="../ink/ink434.xml"/><Relationship Id="rId353" Type="http://schemas.openxmlformats.org/officeDocument/2006/relationships/customXml" Target="../ink/ink455.xml"/><Relationship Id="rId395" Type="http://schemas.openxmlformats.org/officeDocument/2006/relationships/customXml" Target="../ink/ink476.xml"/><Relationship Id="rId409" Type="http://schemas.openxmlformats.org/officeDocument/2006/relationships/customXml" Target="../ink/ink483.xml"/><Relationship Id="rId560" Type="http://schemas.openxmlformats.org/officeDocument/2006/relationships/image" Target="../media/image561.png"/><Relationship Id="rId92" Type="http://schemas.openxmlformats.org/officeDocument/2006/relationships/image" Target="../media/image219.png"/><Relationship Id="rId213" Type="http://schemas.openxmlformats.org/officeDocument/2006/relationships/image" Target="../media/image388.png"/><Relationship Id="rId420" Type="http://schemas.openxmlformats.org/officeDocument/2006/relationships/image" Target="../media/image491.png"/><Relationship Id="rId255" Type="http://schemas.openxmlformats.org/officeDocument/2006/relationships/customXml" Target="../ink/ink406.xml"/><Relationship Id="rId297" Type="http://schemas.openxmlformats.org/officeDocument/2006/relationships/customXml" Target="../ink/ink427.xml"/><Relationship Id="rId462" Type="http://schemas.openxmlformats.org/officeDocument/2006/relationships/image" Target="../media/image512.png"/><Relationship Id="rId518" Type="http://schemas.openxmlformats.org/officeDocument/2006/relationships/image" Target="../media/image540.png"/><Relationship Id="rId115" Type="http://schemas.openxmlformats.org/officeDocument/2006/relationships/customXml" Target="../ink/ink335.xml"/><Relationship Id="rId157" Type="http://schemas.openxmlformats.org/officeDocument/2006/relationships/customXml" Target="../ink/ink356.xml"/><Relationship Id="rId322" Type="http://schemas.openxmlformats.org/officeDocument/2006/relationships/image" Target="../media/image442.png"/><Relationship Id="rId364" Type="http://schemas.openxmlformats.org/officeDocument/2006/relationships/image" Target="../media/image463.png"/><Relationship Id="rId61" Type="http://schemas.openxmlformats.org/officeDocument/2006/relationships/customXml" Target="../ink/ink308.xml"/><Relationship Id="rId199" Type="http://schemas.openxmlformats.org/officeDocument/2006/relationships/image" Target="../media/image381.png"/><Relationship Id="rId19" Type="http://schemas.openxmlformats.org/officeDocument/2006/relationships/customXml" Target="../ink/ink287.xml"/><Relationship Id="rId224" Type="http://schemas.openxmlformats.org/officeDocument/2006/relationships/image" Target="../media/image393.png"/><Relationship Id="rId266" Type="http://schemas.openxmlformats.org/officeDocument/2006/relationships/image" Target="../media/image414.png"/><Relationship Id="rId431" Type="http://schemas.openxmlformats.org/officeDocument/2006/relationships/customXml" Target="../ink/ink494.xml"/><Relationship Id="rId473" Type="http://schemas.openxmlformats.org/officeDocument/2006/relationships/customXml" Target="../ink/ink515.xml"/><Relationship Id="rId529" Type="http://schemas.openxmlformats.org/officeDocument/2006/relationships/customXml" Target="../ink/ink543.xml"/><Relationship Id="rId30" Type="http://schemas.openxmlformats.org/officeDocument/2006/relationships/image" Target="../media/image299.png"/><Relationship Id="rId126" Type="http://schemas.openxmlformats.org/officeDocument/2006/relationships/image" Target="../media/image345.png"/><Relationship Id="rId168" Type="http://schemas.openxmlformats.org/officeDocument/2006/relationships/image" Target="../media/image366.png"/><Relationship Id="rId333" Type="http://schemas.openxmlformats.org/officeDocument/2006/relationships/customXml" Target="../ink/ink445.xml"/><Relationship Id="rId540" Type="http://schemas.openxmlformats.org/officeDocument/2006/relationships/image" Target="../media/image551.png"/><Relationship Id="rId72" Type="http://schemas.openxmlformats.org/officeDocument/2006/relationships/image" Target="../media/image320.png"/><Relationship Id="rId375" Type="http://schemas.openxmlformats.org/officeDocument/2006/relationships/customXml" Target="../ink/ink466.xml"/><Relationship Id="rId3" Type="http://schemas.openxmlformats.org/officeDocument/2006/relationships/customXml" Target="../ink/ink279.xml"/><Relationship Id="rId235" Type="http://schemas.openxmlformats.org/officeDocument/2006/relationships/customXml" Target="../ink/ink396.xml"/><Relationship Id="rId277" Type="http://schemas.openxmlformats.org/officeDocument/2006/relationships/customXml" Target="../ink/ink417.xml"/><Relationship Id="rId400" Type="http://schemas.openxmlformats.org/officeDocument/2006/relationships/image" Target="../media/image481.png"/><Relationship Id="rId442" Type="http://schemas.openxmlformats.org/officeDocument/2006/relationships/image" Target="../media/image502.png"/><Relationship Id="rId484" Type="http://schemas.openxmlformats.org/officeDocument/2006/relationships/image" Target="../media/image523.png"/><Relationship Id="rId137" Type="http://schemas.openxmlformats.org/officeDocument/2006/relationships/customXml" Target="../ink/ink346.xml"/><Relationship Id="rId302" Type="http://schemas.openxmlformats.org/officeDocument/2006/relationships/image" Target="../media/image432.png"/><Relationship Id="rId344" Type="http://schemas.openxmlformats.org/officeDocument/2006/relationships/image" Target="../media/image453.png"/><Relationship Id="rId41" Type="http://schemas.openxmlformats.org/officeDocument/2006/relationships/customXml" Target="../ink/ink298.xml"/><Relationship Id="rId83" Type="http://schemas.openxmlformats.org/officeDocument/2006/relationships/customXml" Target="../ink/ink319.xml"/><Relationship Id="rId179" Type="http://schemas.openxmlformats.org/officeDocument/2006/relationships/customXml" Target="../ink/ink367.xml"/><Relationship Id="rId386" Type="http://schemas.openxmlformats.org/officeDocument/2006/relationships/image" Target="../media/image474.png"/><Relationship Id="rId551" Type="http://schemas.openxmlformats.org/officeDocument/2006/relationships/customXml" Target="../ink/ink554.xml"/><Relationship Id="rId190" Type="http://schemas.openxmlformats.org/officeDocument/2006/relationships/customXml" Target="../ink/ink373.xml"/><Relationship Id="rId204" Type="http://schemas.openxmlformats.org/officeDocument/2006/relationships/customXml" Target="../ink/ink380.xml"/><Relationship Id="rId246" Type="http://schemas.openxmlformats.org/officeDocument/2006/relationships/image" Target="../media/image404.png"/><Relationship Id="rId288" Type="http://schemas.openxmlformats.org/officeDocument/2006/relationships/image" Target="../media/image425.png"/><Relationship Id="rId411" Type="http://schemas.openxmlformats.org/officeDocument/2006/relationships/customXml" Target="../ink/ink484.xml"/><Relationship Id="rId453" Type="http://schemas.openxmlformats.org/officeDocument/2006/relationships/customXml" Target="../ink/ink505.xml"/><Relationship Id="rId509" Type="http://schemas.openxmlformats.org/officeDocument/2006/relationships/customXml" Target="../ink/ink533.xml"/><Relationship Id="rId106" Type="http://schemas.openxmlformats.org/officeDocument/2006/relationships/image" Target="../media/image336.png"/><Relationship Id="rId313" Type="http://schemas.openxmlformats.org/officeDocument/2006/relationships/customXml" Target="../ink/ink435.xml"/><Relationship Id="rId495" Type="http://schemas.openxmlformats.org/officeDocument/2006/relationships/customXml" Target="../ink/ink526.xml"/><Relationship Id="rId10" Type="http://schemas.openxmlformats.org/officeDocument/2006/relationships/image" Target="../media/image289.png"/><Relationship Id="rId52" Type="http://schemas.openxmlformats.org/officeDocument/2006/relationships/image" Target="../media/image310.png"/><Relationship Id="rId94" Type="http://schemas.openxmlformats.org/officeDocument/2006/relationships/image" Target="../media/image330.png"/><Relationship Id="rId148" Type="http://schemas.openxmlformats.org/officeDocument/2006/relationships/image" Target="../media/image356.png"/><Relationship Id="rId355" Type="http://schemas.openxmlformats.org/officeDocument/2006/relationships/customXml" Target="../ink/ink456.xml"/><Relationship Id="rId397" Type="http://schemas.openxmlformats.org/officeDocument/2006/relationships/customXml" Target="../ink/ink477.xml"/><Relationship Id="rId520" Type="http://schemas.openxmlformats.org/officeDocument/2006/relationships/image" Target="../media/image541.png"/><Relationship Id="rId215" Type="http://schemas.openxmlformats.org/officeDocument/2006/relationships/image" Target="../media/image389.png"/><Relationship Id="rId257" Type="http://schemas.openxmlformats.org/officeDocument/2006/relationships/customXml" Target="../ink/ink407.xml"/><Relationship Id="rId422" Type="http://schemas.openxmlformats.org/officeDocument/2006/relationships/image" Target="../media/image492.png"/><Relationship Id="rId464" Type="http://schemas.openxmlformats.org/officeDocument/2006/relationships/image" Target="../media/image513.png"/><Relationship Id="rId299" Type="http://schemas.openxmlformats.org/officeDocument/2006/relationships/customXml" Target="../ink/ink428.xml"/><Relationship Id="rId63" Type="http://schemas.openxmlformats.org/officeDocument/2006/relationships/customXml" Target="../ink/ink309.xml"/><Relationship Id="rId159" Type="http://schemas.openxmlformats.org/officeDocument/2006/relationships/customXml" Target="../ink/ink357.xml"/><Relationship Id="rId366" Type="http://schemas.openxmlformats.org/officeDocument/2006/relationships/image" Target="../media/image464.png"/><Relationship Id="rId226" Type="http://schemas.openxmlformats.org/officeDocument/2006/relationships/image" Target="../media/image394.png"/><Relationship Id="rId433" Type="http://schemas.openxmlformats.org/officeDocument/2006/relationships/customXml" Target="../ink/ink495.xml"/><Relationship Id="rId74" Type="http://schemas.openxmlformats.org/officeDocument/2006/relationships/image" Target="../media/image321.png"/><Relationship Id="rId377" Type="http://schemas.openxmlformats.org/officeDocument/2006/relationships/customXml" Target="../ink/ink467.xml"/><Relationship Id="rId500" Type="http://schemas.openxmlformats.org/officeDocument/2006/relationships/image" Target="../media/image531.png"/><Relationship Id="rId5" Type="http://schemas.openxmlformats.org/officeDocument/2006/relationships/customXml" Target="../ink/ink280.xml"/><Relationship Id="rId237" Type="http://schemas.openxmlformats.org/officeDocument/2006/relationships/customXml" Target="../ink/ink397.xml"/><Relationship Id="rId444" Type="http://schemas.openxmlformats.org/officeDocument/2006/relationships/image" Target="../media/image503.png"/><Relationship Id="rId290" Type="http://schemas.openxmlformats.org/officeDocument/2006/relationships/image" Target="../media/image426.png"/><Relationship Id="rId304" Type="http://schemas.openxmlformats.org/officeDocument/2006/relationships/image" Target="../media/image433.png"/><Relationship Id="rId388" Type="http://schemas.openxmlformats.org/officeDocument/2006/relationships/image" Target="../media/image475.png"/><Relationship Id="rId511" Type="http://schemas.openxmlformats.org/officeDocument/2006/relationships/customXml" Target="../ink/ink534.xml"/><Relationship Id="rId85" Type="http://schemas.openxmlformats.org/officeDocument/2006/relationships/customXml" Target="../ink/ink320.xml"/><Relationship Id="rId150" Type="http://schemas.openxmlformats.org/officeDocument/2006/relationships/image" Target="../media/image357.png"/><Relationship Id="rId248" Type="http://schemas.openxmlformats.org/officeDocument/2006/relationships/image" Target="../media/image405.png"/><Relationship Id="rId455" Type="http://schemas.openxmlformats.org/officeDocument/2006/relationships/customXml" Target="../ink/ink506.xml"/><Relationship Id="rId12" Type="http://schemas.openxmlformats.org/officeDocument/2006/relationships/image" Target="../media/image290.png"/><Relationship Id="rId108" Type="http://schemas.openxmlformats.org/officeDocument/2006/relationships/image" Target="../media/image337.png"/><Relationship Id="rId315" Type="http://schemas.openxmlformats.org/officeDocument/2006/relationships/customXml" Target="../ink/ink436.xml"/><Relationship Id="rId522" Type="http://schemas.openxmlformats.org/officeDocument/2006/relationships/image" Target="../media/image542.png"/><Relationship Id="rId96" Type="http://schemas.openxmlformats.org/officeDocument/2006/relationships/image" Target="../media/image331.png"/><Relationship Id="rId161" Type="http://schemas.openxmlformats.org/officeDocument/2006/relationships/customXml" Target="../ink/ink358.xml"/><Relationship Id="rId399" Type="http://schemas.openxmlformats.org/officeDocument/2006/relationships/customXml" Target="../ink/ink478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8.png"/><Relationship Id="rId21" Type="http://schemas.openxmlformats.org/officeDocument/2006/relationships/image" Target="../media/image570.png"/><Relationship Id="rId42" Type="http://schemas.openxmlformats.org/officeDocument/2006/relationships/customXml" Target="../ink/ink578.xml"/><Relationship Id="rId63" Type="http://schemas.openxmlformats.org/officeDocument/2006/relationships/image" Target="../media/image591.png"/><Relationship Id="rId84" Type="http://schemas.openxmlformats.org/officeDocument/2006/relationships/customXml" Target="../ink/ink599.xml"/><Relationship Id="rId138" Type="http://schemas.openxmlformats.org/officeDocument/2006/relationships/customXml" Target="../ink/ink626.xml"/><Relationship Id="rId159" Type="http://schemas.openxmlformats.org/officeDocument/2006/relationships/image" Target="../media/image639.png"/><Relationship Id="rId170" Type="http://schemas.openxmlformats.org/officeDocument/2006/relationships/customXml" Target="../ink/ink642.xml"/><Relationship Id="rId191" Type="http://schemas.openxmlformats.org/officeDocument/2006/relationships/image" Target="../media/image655.png"/><Relationship Id="rId205" Type="http://schemas.openxmlformats.org/officeDocument/2006/relationships/image" Target="../media/image662.png"/><Relationship Id="rId226" Type="http://schemas.openxmlformats.org/officeDocument/2006/relationships/customXml" Target="../ink/ink670.xml"/><Relationship Id="rId247" Type="http://schemas.openxmlformats.org/officeDocument/2006/relationships/image" Target="../media/image683.png"/><Relationship Id="rId107" Type="http://schemas.openxmlformats.org/officeDocument/2006/relationships/image" Target="../media/image613.png"/><Relationship Id="rId11" Type="http://schemas.openxmlformats.org/officeDocument/2006/relationships/image" Target="../media/image565.png"/><Relationship Id="rId32" Type="http://schemas.openxmlformats.org/officeDocument/2006/relationships/customXml" Target="../ink/ink573.xml"/><Relationship Id="rId53" Type="http://schemas.openxmlformats.org/officeDocument/2006/relationships/image" Target="../media/image586.png"/><Relationship Id="rId74" Type="http://schemas.openxmlformats.org/officeDocument/2006/relationships/customXml" Target="../ink/ink594.xml"/><Relationship Id="rId128" Type="http://schemas.openxmlformats.org/officeDocument/2006/relationships/customXml" Target="../ink/ink621.xml"/><Relationship Id="rId149" Type="http://schemas.openxmlformats.org/officeDocument/2006/relationships/image" Target="../media/image634.png"/><Relationship Id="rId5" Type="http://schemas.openxmlformats.org/officeDocument/2006/relationships/image" Target="../media/image219.png"/><Relationship Id="rId95" Type="http://schemas.openxmlformats.org/officeDocument/2006/relationships/image" Target="../media/image607.png"/><Relationship Id="rId160" Type="http://schemas.openxmlformats.org/officeDocument/2006/relationships/customXml" Target="../ink/ink637.xml"/><Relationship Id="rId181" Type="http://schemas.openxmlformats.org/officeDocument/2006/relationships/image" Target="../media/image650.png"/><Relationship Id="rId216" Type="http://schemas.openxmlformats.org/officeDocument/2006/relationships/customXml" Target="../ink/ink665.xml"/><Relationship Id="rId237" Type="http://schemas.openxmlformats.org/officeDocument/2006/relationships/image" Target="../media/image678.png"/><Relationship Id="rId22" Type="http://schemas.openxmlformats.org/officeDocument/2006/relationships/customXml" Target="../ink/ink568.xml"/><Relationship Id="rId43" Type="http://schemas.openxmlformats.org/officeDocument/2006/relationships/image" Target="../media/image581.png"/><Relationship Id="rId64" Type="http://schemas.openxmlformats.org/officeDocument/2006/relationships/customXml" Target="../ink/ink589.xml"/><Relationship Id="rId118" Type="http://schemas.openxmlformats.org/officeDocument/2006/relationships/customXml" Target="../ink/ink616.xml"/><Relationship Id="rId139" Type="http://schemas.openxmlformats.org/officeDocument/2006/relationships/image" Target="../media/image629.png"/><Relationship Id="rId85" Type="http://schemas.openxmlformats.org/officeDocument/2006/relationships/image" Target="../media/image602.png"/><Relationship Id="rId150" Type="http://schemas.openxmlformats.org/officeDocument/2006/relationships/customXml" Target="../ink/ink632.xml"/><Relationship Id="rId171" Type="http://schemas.openxmlformats.org/officeDocument/2006/relationships/image" Target="../media/image645.png"/><Relationship Id="rId192" Type="http://schemas.openxmlformats.org/officeDocument/2006/relationships/customXml" Target="../ink/ink653.xml"/><Relationship Id="rId206" Type="http://schemas.openxmlformats.org/officeDocument/2006/relationships/customXml" Target="../ink/ink660.xml"/><Relationship Id="rId227" Type="http://schemas.openxmlformats.org/officeDocument/2006/relationships/image" Target="../media/image673.png"/><Relationship Id="rId248" Type="http://schemas.openxmlformats.org/officeDocument/2006/relationships/customXml" Target="../ink/ink681.xml"/><Relationship Id="rId12" Type="http://schemas.openxmlformats.org/officeDocument/2006/relationships/customXml" Target="../ink/ink563.xml"/><Relationship Id="rId33" Type="http://schemas.openxmlformats.org/officeDocument/2006/relationships/image" Target="../media/image576.png"/><Relationship Id="rId108" Type="http://schemas.openxmlformats.org/officeDocument/2006/relationships/customXml" Target="../ink/ink611.xml"/><Relationship Id="rId129" Type="http://schemas.openxmlformats.org/officeDocument/2006/relationships/image" Target="../media/image624.png"/><Relationship Id="rId54" Type="http://schemas.openxmlformats.org/officeDocument/2006/relationships/customXml" Target="../ink/ink584.xml"/><Relationship Id="rId75" Type="http://schemas.openxmlformats.org/officeDocument/2006/relationships/image" Target="../media/image597.png"/><Relationship Id="rId96" Type="http://schemas.openxmlformats.org/officeDocument/2006/relationships/customXml" Target="../ink/ink605.xml"/><Relationship Id="rId140" Type="http://schemas.openxmlformats.org/officeDocument/2006/relationships/customXml" Target="../ink/ink627.xml"/><Relationship Id="rId161" Type="http://schemas.openxmlformats.org/officeDocument/2006/relationships/image" Target="../media/image640.png"/><Relationship Id="rId182" Type="http://schemas.openxmlformats.org/officeDocument/2006/relationships/customXml" Target="../ink/ink648.xml"/><Relationship Id="rId217" Type="http://schemas.openxmlformats.org/officeDocument/2006/relationships/image" Target="../media/image668.png"/><Relationship Id="rId6" Type="http://schemas.openxmlformats.org/officeDocument/2006/relationships/customXml" Target="../ink/ink560.xml"/><Relationship Id="rId238" Type="http://schemas.openxmlformats.org/officeDocument/2006/relationships/customXml" Target="../ink/ink676.xml"/><Relationship Id="rId23" Type="http://schemas.openxmlformats.org/officeDocument/2006/relationships/image" Target="../media/image571.png"/><Relationship Id="rId119" Type="http://schemas.openxmlformats.org/officeDocument/2006/relationships/image" Target="../media/image619.png"/><Relationship Id="rId44" Type="http://schemas.openxmlformats.org/officeDocument/2006/relationships/customXml" Target="../ink/ink579.xml"/><Relationship Id="rId65" Type="http://schemas.openxmlformats.org/officeDocument/2006/relationships/image" Target="../media/image592.png"/><Relationship Id="rId86" Type="http://schemas.openxmlformats.org/officeDocument/2006/relationships/customXml" Target="../ink/ink600.xml"/><Relationship Id="rId130" Type="http://schemas.openxmlformats.org/officeDocument/2006/relationships/customXml" Target="../ink/ink622.xml"/><Relationship Id="rId151" Type="http://schemas.openxmlformats.org/officeDocument/2006/relationships/image" Target="../media/image635.png"/><Relationship Id="rId172" Type="http://schemas.openxmlformats.org/officeDocument/2006/relationships/customXml" Target="../ink/ink643.xml"/><Relationship Id="rId193" Type="http://schemas.openxmlformats.org/officeDocument/2006/relationships/image" Target="../media/image656.png"/><Relationship Id="rId207" Type="http://schemas.openxmlformats.org/officeDocument/2006/relationships/image" Target="../media/image663.png"/><Relationship Id="rId228" Type="http://schemas.openxmlformats.org/officeDocument/2006/relationships/customXml" Target="../ink/ink671.xml"/><Relationship Id="rId249" Type="http://schemas.openxmlformats.org/officeDocument/2006/relationships/image" Target="../media/image684.png"/><Relationship Id="rId13" Type="http://schemas.openxmlformats.org/officeDocument/2006/relationships/image" Target="../media/image566.png"/><Relationship Id="rId109" Type="http://schemas.openxmlformats.org/officeDocument/2006/relationships/image" Target="../media/image614.png"/><Relationship Id="rId34" Type="http://schemas.openxmlformats.org/officeDocument/2006/relationships/customXml" Target="../ink/ink574.xml"/><Relationship Id="rId55" Type="http://schemas.openxmlformats.org/officeDocument/2006/relationships/image" Target="../media/image587.png"/><Relationship Id="rId76" Type="http://schemas.openxmlformats.org/officeDocument/2006/relationships/customXml" Target="../ink/ink595.xml"/><Relationship Id="rId97" Type="http://schemas.openxmlformats.org/officeDocument/2006/relationships/image" Target="../media/image608.png"/><Relationship Id="rId120" Type="http://schemas.openxmlformats.org/officeDocument/2006/relationships/customXml" Target="../ink/ink617.xml"/><Relationship Id="rId141" Type="http://schemas.openxmlformats.org/officeDocument/2006/relationships/image" Target="../media/image630.png"/><Relationship Id="rId7" Type="http://schemas.openxmlformats.org/officeDocument/2006/relationships/image" Target="../media/image563.png"/><Relationship Id="rId162" Type="http://schemas.openxmlformats.org/officeDocument/2006/relationships/customXml" Target="../ink/ink638.xml"/><Relationship Id="rId183" Type="http://schemas.openxmlformats.org/officeDocument/2006/relationships/image" Target="../media/image651.png"/><Relationship Id="rId218" Type="http://schemas.openxmlformats.org/officeDocument/2006/relationships/customXml" Target="../ink/ink666.xml"/><Relationship Id="rId239" Type="http://schemas.openxmlformats.org/officeDocument/2006/relationships/image" Target="../media/image679.png"/><Relationship Id="rId250" Type="http://schemas.openxmlformats.org/officeDocument/2006/relationships/customXml" Target="../ink/ink682.xml"/><Relationship Id="rId24" Type="http://schemas.openxmlformats.org/officeDocument/2006/relationships/customXml" Target="../ink/ink569.xml"/><Relationship Id="rId45" Type="http://schemas.openxmlformats.org/officeDocument/2006/relationships/image" Target="../media/image582.png"/><Relationship Id="rId66" Type="http://schemas.openxmlformats.org/officeDocument/2006/relationships/customXml" Target="../ink/ink590.xml"/><Relationship Id="rId87" Type="http://schemas.openxmlformats.org/officeDocument/2006/relationships/image" Target="../media/image603.png"/><Relationship Id="rId110" Type="http://schemas.openxmlformats.org/officeDocument/2006/relationships/customXml" Target="../ink/ink612.xml"/><Relationship Id="rId131" Type="http://schemas.openxmlformats.org/officeDocument/2006/relationships/image" Target="../media/image625.png"/><Relationship Id="rId152" Type="http://schemas.openxmlformats.org/officeDocument/2006/relationships/customXml" Target="../ink/ink633.xml"/><Relationship Id="rId173" Type="http://schemas.openxmlformats.org/officeDocument/2006/relationships/image" Target="../media/image646.png"/><Relationship Id="rId194" Type="http://schemas.openxmlformats.org/officeDocument/2006/relationships/customXml" Target="../ink/ink654.xml"/><Relationship Id="rId208" Type="http://schemas.openxmlformats.org/officeDocument/2006/relationships/customXml" Target="../ink/ink661.xml"/><Relationship Id="rId229" Type="http://schemas.openxmlformats.org/officeDocument/2006/relationships/image" Target="../media/image674.png"/><Relationship Id="rId240" Type="http://schemas.openxmlformats.org/officeDocument/2006/relationships/customXml" Target="../ink/ink677.xml"/><Relationship Id="rId14" Type="http://schemas.openxmlformats.org/officeDocument/2006/relationships/customXml" Target="../ink/ink564.xml"/><Relationship Id="rId35" Type="http://schemas.openxmlformats.org/officeDocument/2006/relationships/image" Target="../media/image577.png"/><Relationship Id="rId56" Type="http://schemas.openxmlformats.org/officeDocument/2006/relationships/customXml" Target="../ink/ink585.xml"/><Relationship Id="rId77" Type="http://schemas.openxmlformats.org/officeDocument/2006/relationships/image" Target="../media/image598.png"/><Relationship Id="rId100" Type="http://schemas.openxmlformats.org/officeDocument/2006/relationships/customXml" Target="../ink/ink607.xml"/><Relationship Id="rId8" Type="http://schemas.openxmlformats.org/officeDocument/2006/relationships/customXml" Target="../ink/ink561.xml"/><Relationship Id="rId98" Type="http://schemas.openxmlformats.org/officeDocument/2006/relationships/customXml" Target="../ink/ink606.xml"/><Relationship Id="rId121" Type="http://schemas.openxmlformats.org/officeDocument/2006/relationships/image" Target="../media/image620.png"/><Relationship Id="rId142" Type="http://schemas.openxmlformats.org/officeDocument/2006/relationships/customXml" Target="../ink/ink628.xml"/><Relationship Id="rId163" Type="http://schemas.openxmlformats.org/officeDocument/2006/relationships/image" Target="../media/image641.png"/><Relationship Id="rId184" Type="http://schemas.openxmlformats.org/officeDocument/2006/relationships/customXml" Target="../ink/ink649.xml"/><Relationship Id="rId219" Type="http://schemas.openxmlformats.org/officeDocument/2006/relationships/image" Target="../media/image669.png"/><Relationship Id="rId230" Type="http://schemas.openxmlformats.org/officeDocument/2006/relationships/customXml" Target="../ink/ink672.xml"/><Relationship Id="rId251" Type="http://schemas.openxmlformats.org/officeDocument/2006/relationships/image" Target="../media/image685.png"/><Relationship Id="rId25" Type="http://schemas.openxmlformats.org/officeDocument/2006/relationships/image" Target="../media/image572.png"/><Relationship Id="rId46" Type="http://schemas.openxmlformats.org/officeDocument/2006/relationships/customXml" Target="../ink/ink580.xml"/><Relationship Id="rId67" Type="http://schemas.openxmlformats.org/officeDocument/2006/relationships/image" Target="../media/image593.png"/><Relationship Id="rId88" Type="http://schemas.openxmlformats.org/officeDocument/2006/relationships/customXml" Target="../ink/ink601.xml"/><Relationship Id="rId111" Type="http://schemas.openxmlformats.org/officeDocument/2006/relationships/image" Target="../media/image615.png"/><Relationship Id="rId132" Type="http://schemas.openxmlformats.org/officeDocument/2006/relationships/customXml" Target="../ink/ink623.xml"/><Relationship Id="rId153" Type="http://schemas.openxmlformats.org/officeDocument/2006/relationships/image" Target="../media/image636.png"/><Relationship Id="rId174" Type="http://schemas.openxmlformats.org/officeDocument/2006/relationships/customXml" Target="../ink/ink644.xml"/><Relationship Id="rId195" Type="http://schemas.openxmlformats.org/officeDocument/2006/relationships/image" Target="../media/image657.png"/><Relationship Id="rId209" Type="http://schemas.openxmlformats.org/officeDocument/2006/relationships/image" Target="../media/image664.png"/><Relationship Id="rId220" Type="http://schemas.openxmlformats.org/officeDocument/2006/relationships/customXml" Target="../ink/ink667.xml"/><Relationship Id="rId241" Type="http://schemas.openxmlformats.org/officeDocument/2006/relationships/image" Target="../media/image680.png"/><Relationship Id="rId15" Type="http://schemas.openxmlformats.org/officeDocument/2006/relationships/image" Target="../media/image567.png"/><Relationship Id="rId36" Type="http://schemas.openxmlformats.org/officeDocument/2006/relationships/customXml" Target="../ink/ink575.xml"/><Relationship Id="rId57" Type="http://schemas.openxmlformats.org/officeDocument/2006/relationships/image" Target="../media/image588.png"/><Relationship Id="rId78" Type="http://schemas.openxmlformats.org/officeDocument/2006/relationships/customXml" Target="../ink/ink596.xml"/><Relationship Id="rId99" Type="http://schemas.openxmlformats.org/officeDocument/2006/relationships/image" Target="../media/image609.png"/><Relationship Id="rId101" Type="http://schemas.openxmlformats.org/officeDocument/2006/relationships/image" Target="../media/image610.png"/><Relationship Id="rId122" Type="http://schemas.openxmlformats.org/officeDocument/2006/relationships/customXml" Target="../ink/ink618.xml"/><Relationship Id="rId143" Type="http://schemas.openxmlformats.org/officeDocument/2006/relationships/image" Target="../media/image631.png"/><Relationship Id="rId164" Type="http://schemas.openxmlformats.org/officeDocument/2006/relationships/customXml" Target="../ink/ink639.xml"/><Relationship Id="rId185" Type="http://schemas.openxmlformats.org/officeDocument/2006/relationships/image" Target="../media/image652.png"/><Relationship Id="rId4" Type="http://schemas.openxmlformats.org/officeDocument/2006/relationships/customXml" Target="../ink/ink559.xml"/><Relationship Id="rId9" Type="http://schemas.openxmlformats.org/officeDocument/2006/relationships/image" Target="../media/image564.png"/><Relationship Id="rId180" Type="http://schemas.openxmlformats.org/officeDocument/2006/relationships/customXml" Target="../ink/ink647.xml"/><Relationship Id="rId210" Type="http://schemas.openxmlformats.org/officeDocument/2006/relationships/customXml" Target="../ink/ink662.xml"/><Relationship Id="rId215" Type="http://schemas.openxmlformats.org/officeDocument/2006/relationships/image" Target="../media/image667.png"/><Relationship Id="rId236" Type="http://schemas.openxmlformats.org/officeDocument/2006/relationships/customXml" Target="../ink/ink675.xml"/><Relationship Id="rId26" Type="http://schemas.openxmlformats.org/officeDocument/2006/relationships/customXml" Target="../ink/ink570.xml"/><Relationship Id="rId231" Type="http://schemas.openxmlformats.org/officeDocument/2006/relationships/image" Target="../media/image675.png"/><Relationship Id="rId47" Type="http://schemas.openxmlformats.org/officeDocument/2006/relationships/image" Target="../media/image583.png"/><Relationship Id="rId68" Type="http://schemas.openxmlformats.org/officeDocument/2006/relationships/customXml" Target="../ink/ink591.xml"/><Relationship Id="rId89" Type="http://schemas.openxmlformats.org/officeDocument/2006/relationships/image" Target="../media/image604.png"/><Relationship Id="rId112" Type="http://schemas.openxmlformats.org/officeDocument/2006/relationships/customXml" Target="../ink/ink613.xml"/><Relationship Id="rId133" Type="http://schemas.openxmlformats.org/officeDocument/2006/relationships/image" Target="../media/image626.png"/><Relationship Id="rId154" Type="http://schemas.openxmlformats.org/officeDocument/2006/relationships/customXml" Target="../ink/ink634.xml"/><Relationship Id="rId175" Type="http://schemas.openxmlformats.org/officeDocument/2006/relationships/image" Target="../media/image647.png"/><Relationship Id="rId196" Type="http://schemas.openxmlformats.org/officeDocument/2006/relationships/customXml" Target="../ink/ink655.xml"/><Relationship Id="rId200" Type="http://schemas.openxmlformats.org/officeDocument/2006/relationships/customXml" Target="../ink/ink657.xml"/><Relationship Id="rId16" Type="http://schemas.openxmlformats.org/officeDocument/2006/relationships/customXml" Target="../ink/ink565.xml"/><Relationship Id="rId221" Type="http://schemas.openxmlformats.org/officeDocument/2006/relationships/image" Target="../media/image670.png"/><Relationship Id="rId242" Type="http://schemas.openxmlformats.org/officeDocument/2006/relationships/customXml" Target="../ink/ink678.xml"/><Relationship Id="rId37" Type="http://schemas.openxmlformats.org/officeDocument/2006/relationships/image" Target="../media/image578.png"/><Relationship Id="rId58" Type="http://schemas.openxmlformats.org/officeDocument/2006/relationships/customXml" Target="../ink/ink586.xml"/><Relationship Id="rId79" Type="http://schemas.openxmlformats.org/officeDocument/2006/relationships/image" Target="../media/image599.png"/><Relationship Id="rId102" Type="http://schemas.openxmlformats.org/officeDocument/2006/relationships/customXml" Target="../ink/ink608.xml"/><Relationship Id="rId123" Type="http://schemas.openxmlformats.org/officeDocument/2006/relationships/image" Target="../media/image621.png"/><Relationship Id="rId144" Type="http://schemas.openxmlformats.org/officeDocument/2006/relationships/customXml" Target="../ink/ink629.xml"/><Relationship Id="rId90" Type="http://schemas.openxmlformats.org/officeDocument/2006/relationships/customXml" Target="../ink/ink602.xml"/><Relationship Id="rId165" Type="http://schemas.openxmlformats.org/officeDocument/2006/relationships/image" Target="../media/image642.png"/><Relationship Id="rId186" Type="http://schemas.openxmlformats.org/officeDocument/2006/relationships/customXml" Target="../ink/ink650.xml"/><Relationship Id="rId211" Type="http://schemas.openxmlformats.org/officeDocument/2006/relationships/image" Target="../media/image665.png"/><Relationship Id="rId232" Type="http://schemas.openxmlformats.org/officeDocument/2006/relationships/customXml" Target="../ink/ink673.xml"/><Relationship Id="rId27" Type="http://schemas.openxmlformats.org/officeDocument/2006/relationships/image" Target="../media/image573.png"/><Relationship Id="rId48" Type="http://schemas.openxmlformats.org/officeDocument/2006/relationships/customXml" Target="../ink/ink581.xml"/><Relationship Id="rId69" Type="http://schemas.openxmlformats.org/officeDocument/2006/relationships/image" Target="../media/image594.png"/><Relationship Id="rId113" Type="http://schemas.openxmlformats.org/officeDocument/2006/relationships/image" Target="../media/image616.png"/><Relationship Id="rId134" Type="http://schemas.openxmlformats.org/officeDocument/2006/relationships/customXml" Target="../ink/ink624.xml"/><Relationship Id="rId80" Type="http://schemas.openxmlformats.org/officeDocument/2006/relationships/customXml" Target="../ink/ink597.xml"/><Relationship Id="rId155" Type="http://schemas.openxmlformats.org/officeDocument/2006/relationships/image" Target="../media/image637.png"/><Relationship Id="rId176" Type="http://schemas.openxmlformats.org/officeDocument/2006/relationships/customXml" Target="../ink/ink645.xml"/><Relationship Id="rId197" Type="http://schemas.openxmlformats.org/officeDocument/2006/relationships/image" Target="../media/image658.png"/><Relationship Id="rId201" Type="http://schemas.openxmlformats.org/officeDocument/2006/relationships/image" Target="../media/image660.png"/><Relationship Id="rId222" Type="http://schemas.openxmlformats.org/officeDocument/2006/relationships/customXml" Target="../ink/ink668.xml"/><Relationship Id="rId243" Type="http://schemas.openxmlformats.org/officeDocument/2006/relationships/image" Target="../media/image681.png"/><Relationship Id="rId17" Type="http://schemas.openxmlformats.org/officeDocument/2006/relationships/image" Target="../media/image568.png"/><Relationship Id="rId38" Type="http://schemas.openxmlformats.org/officeDocument/2006/relationships/customXml" Target="../ink/ink576.xml"/><Relationship Id="rId59" Type="http://schemas.openxmlformats.org/officeDocument/2006/relationships/image" Target="../media/image589.png"/><Relationship Id="rId103" Type="http://schemas.openxmlformats.org/officeDocument/2006/relationships/image" Target="../media/image611.png"/><Relationship Id="rId124" Type="http://schemas.openxmlformats.org/officeDocument/2006/relationships/customXml" Target="../ink/ink619.xml"/><Relationship Id="rId70" Type="http://schemas.openxmlformats.org/officeDocument/2006/relationships/customXml" Target="../ink/ink592.xml"/><Relationship Id="rId91" Type="http://schemas.openxmlformats.org/officeDocument/2006/relationships/image" Target="../media/image605.png"/><Relationship Id="rId145" Type="http://schemas.openxmlformats.org/officeDocument/2006/relationships/image" Target="../media/image632.png"/><Relationship Id="rId166" Type="http://schemas.openxmlformats.org/officeDocument/2006/relationships/customXml" Target="../ink/ink640.xml"/><Relationship Id="rId187" Type="http://schemas.openxmlformats.org/officeDocument/2006/relationships/image" Target="../media/image653.png"/><Relationship Id="rId1" Type="http://schemas.openxmlformats.org/officeDocument/2006/relationships/tags" Target="../tags/tag85.xml"/><Relationship Id="rId212" Type="http://schemas.openxmlformats.org/officeDocument/2006/relationships/customXml" Target="../ink/ink663.xml"/><Relationship Id="rId233" Type="http://schemas.openxmlformats.org/officeDocument/2006/relationships/image" Target="../media/image676.png"/><Relationship Id="rId28" Type="http://schemas.openxmlformats.org/officeDocument/2006/relationships/customXml" Target="../ink/ink571.xml"/><Relationship Id="rId49" Type="http://schemas.openxmlformats.org/officeDocument/2006/relationships/image" Target="../media/image584.png"/><Relationship Id="rId114" Type="http://schemas.openxmlformats.org/officeDocument/2006/relationships/customXml" Target="../ink/ink614.xml"/><Relationship Id="rId60" Type="http://schemas.openxmlformats.org/officeDocument/2006/relationships/customXml" Target="../ink/ink587.xml"/><Relationship Id="rId81" Type="http://schemas.openxmlformats.org/officeDocument/2006/relationships/image" Target="../media/image600.png"/><Relationship Id="rId135" Type="http://schemas.openxmlformats.org/officeDocument/2006/relationships/image" Target="../media/image627.png"/><Relationship Id="rId156" Type="http://schemas.openxmlformats.org/officeDocument/2006/relationships/customXml" Target="../ink/ink635.xml"/><Relationship Id="rId177" Type="http://schemas.openxmlformats.org/officeDocument/2006/relationships/image" Target="../media/image648.png"/><Relationship Id="rId198" Type="http://schemas.openxmlformats.org/officeDocument/2006/relationships/customXml" Target="../ink/ink656.xml"/><Relationship Id="rId202" Type="http://schemas.openxmlformats.org/officeDocument/2006/relationships/customXml" Target="../ink/ink658.xml"/><Relationship Id="rId223" Type="http://schemas.openxmlformats.org/officeDocument/2006/relationships/image" Target="../media/image671.png"/><Relationship Id="rId244" Type="http://schemas.openxmlformats.org/officeDocument/2006/relationships/customXml" Target="../ink/ink679.xml"/><Relationship Id="rId18" Type="http://schemas.openxmlformats.org/officeDocument/2006/relationships/customXml" Target="../ink/ink566.xml"/><Relationship Id="rId39" Type="http://schemas.openxmlformats.org/officeDocument/2006/relationships/image" Target="../media/image579.png"/><Relationship Id="rId50" Type="http://schemas.openxmlformats.org/officeDocument/2006/relationships/customXml" Target="../ink/ink582.xml"/><Relationship Id="rId104" Type="http://schemas.openxmlformats.org/officeDocument/2006/relationships/customXml" Target="../ink/ink609.xml"/><Relationship Id="rId125" Type="http://schemas.openxmlformats.org/officeDocument/2006/relationships/image" Target="../media/image622.png"/><Relationship Id="rId146" Type="http://schemas.openxmlformats.org/officeDocument/2006/relationships/customXml" Target="../ink/ink630.xml"/><Relationship Id="rId167" Type="http://schemas.openxmlformats.org/officeDocument/2006/relationships/image" Target="../media/image643.png"/><Relationship Id="rId188" Type="http://schemas.openxmlformats.org/officeDocument/2006/relationships/customXml" Target="../ink/ink651.xml"/><Relationship Id="rId71" Type="http://schemas.openxmlformats.org/officeDocument/2006/relationships/image" Target="../media/image595.png"/><Relationship Id="rId92" Type="http://schemas.openxmlformats.org/officeDocument/2006/relationships/customXml" Target="../ink/ink603.xml"/><Relationship Id="rId213" Type="http://schemas.openxmlformats.org/officeDocument/2006/relationships/image" Target="../media/image666.png"/><Relationship Id="rId234" Type="http://schemas.openxmlformats.org/officeDocument/2006/relationships/customXml" Target="../ink/ink674.xml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574.png"/><Relationship Id="rId40" Type="http://schemas.openxmlformats.org/officeDocument/2006/relationships/customXml" Target="../ink/ink577.xml"/><Relationship Id="rId115" Type="http://schemas.openxmlformats.org/officeDocument/2006/relationships/image" Target="../media/image617.png"/><Relationship Id="rId136" Type="http://schemas.openxmlformats.org/officeDocument/2006/relationships/customXml" Target="../ink/ink625.xml"/><Relationship Id="rId157" Type="http://schemas.openxmlformats.org/officeDocument/2006/relationships/image" Target="../media/image638.png"/><Relationship Id="rId178" Type="http://schemas.openxmlformats.org/officeDocument/2006/relationships/customXml" Target="../ink/ink646.xml"/><Relationship Id="rId61" Type="http://schemas.openxmlformats.org/officeDocument/2006/relationships/image" Target="../media/image590.png"/><Relationship Id="rId82" Type="http://schemas.openxmlformats.org/officeDocument/2006/relationships/customXml" Target="../ink/ink598.xml"/><Relationship Id="rId199" Type="http://schemas.openxmlformats.org/officeDocument/2006/relationships/image" Target="../media/image659.png"/><Relationship Id="rId203" Type="http://schemas.openxmlformats.org/officeDocument/2006/relationships/image" Target="../media/image661.png"/><Relationship Id="rId19" Type="http://schemas.openxmlformats.org/officeDocument/2006/relationships/image" Target="../media/image569.png"/><Relationship Id="rId224" Type="http://schemas.openxmlformats.org/officeDocument/2006/relationships/customXml" Target="../ink/ink669.xml"/><Relationship Id="rId245" Type="http://schemas.openxmlformats.org/officeDocument/2006/relationships/image" Target="../media/image682.png"/><Relationship Id="rId30" Type="http://schemas.openxmlformats.org/officeDocument/2006/relationships/customXml" Target="../ink/ink572.xml"/><Relationship Id="rId105" Type="http://schemas.openxmlformats.org/officeDocument/2006/relationships/image" Target="../media/image612.png"/><Relationship Id="rId126" Type="http://schemas.openxmlformats.org/officeDocument/2006/relationships/customXml" Target="../ink/ink620.xml"/><Relationship Id="rId147" Type="http://schemas.openxmlformats.org/officeDocument/2006/relationships/image" Target="../media/image633.png"/><Relationship Id="rId168" Type="http://schemas.openxmlformats.org/officeDocument/2006/relationships/customXml" Target="../ink/ink641.xml"/><Relationship Id="rId51" Type="http://schemas.openxmlformats.org/officeDocument/2006/relationships/image" Target="../media/image585.png"/><Relationship Id="rId72" Type="http://schemas.openxmlformats.org/officeDocument/2006/relationships/customXml" Target="../ink/ink593.xml"/><Relationship Id="rId93" Type="http://schemas.openxmlformats.org/officeDocument/2006/relationships/image" Target="../media/image606.png"/><Relationship Id="rId189" Type="http://schemas.openxmlformats.org/officeDocument/2006/relationships/image" Target="../media/image654.png"/><Relationship Id="rId3" Type="http://schemas.openxmlformats.org/officeDocument/2006/relationships/image" Target="../media/image562.png"/><Relationship Id="rId214" Type="http://schemas.openxmlformats.org/officeDocument/2006/relationships/customXml" Target="../ink/ink664.xml"/><Relationship Id="rId235" Type="http://schemas.openxmlformats.org/officeDocument/2006/relationships/image" Target="../media/image677.png"/><Relationship Id="rId116" Type="http://schemas.openxmlformats.org/officeDocument/2006/relationships/customXml" Target="../ink/ink615.xml"/><Relationship Id="rId137" Type="http://schemas.openxmlformats.org/officeDocument/2006/relationships/image" Target="../media/image628.png"/><Relationship Id="rId158" Type="http://schemas.openxmlformats.org/officeDocument/2006/relationships/customXml" Target="../ink/ink636.xml"/><Relationship Id="rId20" Type="http://schemas.openxmlformats.org/officeDocument/2006/relationships/customXml" Target="../ink/ink567.xml"/><Relationship Id="rId41" Type="http://schemas.openxmlformats.org/officeDocument/2006/relationships/image" Target="../media/image580.png"/><Relationship Id="rId62" Type="http://schemas.openxmlformats.org/officeDocument/2006/relationships/customXml" Target="../ink/ink588.xml"/><Relationship Id="rId83" Type="http://schemas.openxmlformats.org/officeDocument/2006/relationships/image" Target="../media/image601.png"/><Relationship Id="rId179" Type="http://schemas.openxmlformats.org/officeDocument/2006/relationships/image" Target="../media/image649.png"/><Relationship Id="rId190" Type="http://schemas.openxmlformats.org/officeDocument/2006/relationships/customXml" Target="../ink/ink652.xml"/><Relationship Id="rId204" Type="http://schemas.openxmlformats.org/officeDocument/2006/relationships/customXml" Target="../ink/ink659.xml"/><Relationship Id="rId225" Type="http://schemas.openxmlformats.org/officeDocument/2006/relationships/image" Target="../media/image672.png"/><Relationship Id="rId246" Type="http://schemas.openxmlformats.org/officeDocument/2006/relationships/customXml" Target="../ink/ink680.xml"/><Relationship Id="rId106" Type="http://schemas.openxmlformats.org/officeDocument/2006/relationships/customXml" Target="../ink/ink610.xml"/><Relationship Id="rId127" Type="http://schemas.openxmlformats.org/officeDocument/2006/relationships/image" Target="../media/image623.png"/><Relationship Id="rId10" Type="http://schemas.openxmlformats.org/officeDocument/2006/relationships/customXml" Target="../ink/ink562.xml"/><Relationship Id="rId31" Type="http://schemas.openxmlformats.org/officeDocument/2006/relationships/image" Target="../media/image575.png"/><Relationship Id="rId52" Type="http://schemas.openxmlformats.org/officeDocument/2006/relationships/customXml" Target="../ink/ink583.xml"/><Relationship Id="rId73" Type="http://schemas.openxmlformats.org/officeDocument/2006/relationships/image" Target="../media/image596.png"/><Relationship Id="rId94" Type="http://schemas.openxmlformats.org/officeDocument/2006/relationships/customXml" Target="../ink/ink604.xml"/><Relationship Id="rId148" Type="http://schemas.openxmlformats.org/officeDocument/2006/relationships/customXml" Target="../ink/ink631.xml"/><Relationship Id="rId169" Type="http://schemas.openxmlformats.org/officeDocument/2006/relationships/image" Target="../media/image6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_2_BD#0f9d44989.fixed?pid=bda81c267&amp;color=89,89,89&amp;vtp=1&amp;bbb=1&amp;hb=1"/>
          <p:cNvSpPr/>
          <p:nvPr>
            <p:custDataLst>
              <p:tags r:id="rId2"/>
            </p:custDataLst>
          </p:nvPr>
        </p:nvSpPr>
        <p:spPr>
          <a:xfrm>
            <a:off x="2896235" y="3016250"/>
            <a:ext cx="7738110" cy="176022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725" b="1" dirty="0">
                <a:ln>
                  <a:noFill/>
                </a:ln>
                <a:solidFill>
                  <a:srgbClr val="1703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专题 ：多重复杂平衡体系的分析</a:t>
            </a:r>
          </a:p>
          <a:p>
            <a:pPr indent="0" algn="ctr" fontAlgn="auto" latinLnBrk="1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方正舒体" panose="02010601030101010101" charset="-122"/>
                <a:ea typeface="方正舒体" panose="02010601030101010101" charset="-122"/>
                <a:cs typeface="华文楷体" panose="02010600040101010101" charset="-122"/>
                <a:sym typeface="+mn-ea"/>
              </a:rPr>
              <a:t>（山东高考题专题训练）</a:t>
            </a:r>
            <a:endParaRPr lang="zh-CN" altLang="en-US" sz="2800" b="1" i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方正舒体" panose="02010601030101010101" charset="-122"/>
              <a:ea typeface="方正舒体" panose="0201060103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2350135" y="1150620"/>
            <a:ext cx="89515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4000" b="1" dirty="0">
                <a:solidFill>
                  <a:srgbClr val="FFFF00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2026届高三化学一轮复习</a:t>
            </a:r>
            <a:r>
              <a:rPr lang="zh-CN" altLang="en-US" sz="28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（化学反应原理）</a:t>
            </a:r>
            <a:endParaRPr lang="zh-CN" altLang="en-US" sz="4000" b="1" dirty="0">
              <a:solidFill>
                <a:srgbClr val="FFFF00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0" y="209959"/>
            <a:ext cx="11675113" cy="6039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5604227" y="2814261"/>
              <a:ext cx="1332795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5604227" y="2814261"/>
                <a:ext cx="133279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7070372" y="2805801"/>
              <a:ext cx="1088672" cy="310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7070372" y="2805801"/>
                <a:ext cx="10886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44311" y="3216978"/>
              <a:ext cx="2003777" cy="5974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344311" y="3216978"/>
                <a:ext cx="2003777" cy="59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521302" y="3186488"/>
              <a:ext cx="1288698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2521302" y="3186488"/>
                <a:ext cx="128869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239888" y="79662"/>
              <a:ext cx="70556" cy="1247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239888" y="79662"/>
                <a:ext cx="70556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77800" y="107156"/>
              <a:ext cx="177800" cy="2481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77800" y="107156"/>
                <a:ext cx="1778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237066" y="214312"/>
              <a:ext cx="70556" cy="366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37066" y="214312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41111" y="236871"/>
              <a:ext cx="256116" cy="3228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41111" y="236871"/>
                <a:ext cx="256116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97555" y="315828"/>
              <a:ext cx="197556" cy="16073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97555" y="315828"/>
                <a:ext cx="197556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451555" y="45118"/>
              <a:ext cx="84667" cy="958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451555" y="45118"/>
                <a:ext cx="846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392994" y="132535"/>
              <a:ext cx="202494" cy="4793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392994" y="132535"/>
                <a:ext cx="20249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424744" y="124428"/>
              <a:ext cx="216606" cy="3096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424744" y="124428"/>
                <a:ext cx="216606" cy="309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666044" y="47057"/>
              <a:ext cx="307622" cy="16161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666044" y="47057"/>
                <a:ext cx="307622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711200" y="197393"/>
              <a:ext cx="127881" cy="1297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711200" y="197393"/>
                <a:ext cx="12788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560916" y="19739"/>
              <a:ext cx="333728" cy="29256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560916" y="19739"/>
                <a:ext cx="333728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707495" y="112091"/>
              <a:ext cx="88371" cy="51392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707495" y="112091"/>
                <a:ext cx="88371" cy="513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868538" y="881"/>
              <a:ext cx="240595" cy="28674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868538" y="881"/>
                <a:ext cx="240595" cy="286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1007533" y="5639"/>
              <a:ext cx="214665" cy="5893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1007533" y="5639"/>
                <a:ext cx="214665" cy="589360"/>
              </a:xfrm>
              <a:prstGeom prst="rect"/>
            </p:spPr>
          </p:pic>
        </mc:Fallback>
      </mc:AlternateContent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97466" y="107156"/>
              <a:ext cx="95956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97466" y="107156"/>
                <a:ext cx="959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795866" y="236871"/>
              <a:ext cx="45156" cy="21995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795866" y="236871"/>
                <a:ext cx="4515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94102" y="242511"/>
              <a:ext cx="340431" cy="3158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94102" y="242511"/>
                <a:ext cx="34043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1162755" y="98167"/>
              <a:ext cx="59267" cy="81548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1162755" y="98167"/>
                <a:ext cx="59267" cy="815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085850" y="265070"/>
              <a:ext cx="130527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085850" y="265070"/>
                <a:ext cx="13052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1275644" y="135355"/>
              <a:ext cx="129822" cy="338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1275644" y="135355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1208616" y="219952"/>
              <a:ext cx="275872" cy="26366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1208616" y="219952"/>
                <a:ext cx="27587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1524000" y="71731"/>
              <a:ext cx="308504" cy="39214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1524000" y="71731"/>
                <a:ext cx="308504" cy="392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2040466" y="290449"/>
              <a:ext cx="105018" cy="599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2040466" y="29044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2020711" y="372226"/>
              <a:ext cx="11289" cy="84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2020711" y="372226"/>
                <a:ext cx="11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2018594" y="355307"/>
              <a:ext cx="52917" cy="310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2018594" y="355307"/>
                <a:ext cx="5291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7532511" y="1204097"/>
              <a:ext cx="105017" cy="599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7532511" y="1204097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931333" y="1385276"/>
              <a:ext cx="39511" cy="4645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931333" y="1385276"/>
                <a:ext cx="39511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1046338" y="1379989"/>
              <a:ext cx="376062" cy="2893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1046338" y="1379989"/>
                <a:ext cx="376062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1608666" y="1426870"/>
              <a:ext cx="282222" cy="178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1608666" y="1426870"/>
                <a:ext cx="28222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1951213" y="1494547"/>
              <a:ext cx="159809" cy="1861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1951213" y="1494547"/>
                <a:ext cx="15980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891822" y="2196703"/>
              <a:ext cx="122237" cy="38068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891822" y="2196703"/>
                <a:ext cx="122237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1149350" y="2175906"/>
              <a:ext cx="360538" cy="31406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1149350" y="2175906"/>
                <a:ext cx="360538" cy="314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1676400" y="2171324"/>
              <a:ext cx="22577" cy="29397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1676400" y="2171324"/>
                <a:ext cx="22577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1687688" y="2289759"/>
              <a:ext cx="98778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1687688" y="2289759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1778000" y="2099416"/>
              <a:ext cx="39511" cy="6020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1778000" y="2099416"/>
                <a:ext cx="39511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822450" y="2295399"/>
              <a:ext cx="164394" cy="18417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822450" y="2295399"/>
                <a:ext cx="16439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2314222" y="947663"/>
              <a:ext cx="146755" cy="58918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2314222" y="947663"/>
                <a:ext cx="146755" cy="589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2184400" y="1534026"/>
              <a:ext cx="254000" cy="101798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2184400" y="1534026"/>
                <a:ext cx="254000" cy="101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2660826" y="1418410"/>
              <a:ext cx="737129" cy="761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2660826" y="1418410"/>
                <a:ext cx="73712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3231444" y="1291514"/>
              <a:ext cx="269522" cy="3694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3231444" y="1291514"/>
                <a:ext cx="269522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3683000" y="648577"/>
              <a:ext cx="166511" cy="74727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3683000" y="648577"/>
                <a:ext cx="166511" cy="747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3714044" y="1330993"/>
              <a:ext cx="53622" cy="128023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3714044" y="1330993"/>
                <a:ext cx="53622" cy="128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4035777" y="597114"/>
              <a:ext cx="248356" cy="23757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4035777" y="597114"/>
                <a:ext cx="248356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4261555" y="528026"/>
              <a:ext cx="56445" cy="54635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4261555" y="528026"/>
                <a:ext cx="56445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4320822" y="673603"/>
              <a:ext cx="85372" cy="2099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4320822" y="673603"/>
                <a:ext cx="85372" cy="209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4506383" y="614033"/>
              <a:ext cx="251883" cy="19598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4506383" y="614033"/>
                <a:ext cx="25188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4771495" y="530317"/>
              <a:ext cx="9349" cy="47356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4771495" y="530317"/>
                <a:ext cx="9349" cy="473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4176888" y="1421230"/>
              <a:ext cx="349956" cy="22929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4176888" y="1421230"/>
                <a:ext cx="3499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4193822" y="1968291"/>
              <a:ext cx="11289" cy="2291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4193822" y="1968291"/>
                <a:ext cx="1128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4216400" y="2055708"/>
              <a:ext cx="98777" cy="140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4216400" y="2055708"/>
                <a:ext cx="987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4303888" y="1893211"/>
              <a:ext cx="19756" cy="53190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4303888" y="1893211"/>
                <a:ext cx="19756" cy="531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4459111" y="2103646"/>
              <a:ext cx="146579" cy="13535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4459111" y="2103646"/>
                <a:ext cx="14657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4272844" y="2718384"/>
              <a:ext cx="360" cy="169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4272844" y="2718384"/>
                <a:ext cx="3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4188177" y="2528570"/>
              <a:ext cx="383823" cy="2102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4188177" y="2528570"/>
                <a:ext cx="383823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4609747" y="2645067"/>
              <a:ext cx="151341" cy="16355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4609747" y="2645067"/>
                <a:ext cx="15134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3750733" y="2399736"/>
              <a:ext cx="36689" cy="106592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3750733" y="2399736"/>
                <a:ext cx="36689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4120444" y="3073692"/>
              <a:ext cx="22578" cy="22700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4120444" y="3073692"/>
                <a:ext cx="22578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4137377" y="3159699"/>
              <a:ext cx="76200" cy="4370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4137377" y="3159699"/>
                <a:ext cx="76200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4210755" y="3020114"/>
              <a:ext cx="33867" cy="38632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4210755" y="3020114"/>
                <a:ext cx="33867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4244622" y="3137668"/>
              <a:ext cx="320322" cy="1935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4244622" y="3137668"/>
                <a:ext cx="320322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7656688" y="1435329"/>
              <a:ext cx="105018" cy="5995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7656688" y="143532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5369806" y="558340"/>
              <a:ext cx="240771" cy="20303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5369806" y="558340"/>
                <a:ext cx="24077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5665611" y="483436"/>
              <a:ext cx="357011" cy="28639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5665611" y="483436"/>
                <a:ext cx="357011" cy="28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5429955" y="1147347"/>
              <a:ext cx="129822" cy="41840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5429955" y="1147347"/>
                <a:ext cx="12982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5732638" y="1188235"/>
              <a:ext cx="371828" cy="28375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5732638" y="1188235"/>
                <a:ext cx="371828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7552266" y="1480448"/>
              <a:ext cx="105017" cy="5995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7552266" y="148044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5521677" y="2323598"/>
              <a:ext cx="224367" cy="30455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5521677" y="2323598"/>
                <a:ext cx="22436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5904088" y="2163921"/>
              <a:ext cx="95956" cy="1089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5904088" y="2163921"/>
                <a:ext cx="95956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5806546" y="2301039"/>
              <a:ext cx="309209" cy="33556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5806546" y="2301039"/>
                <a:ext cx="30920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146800" y="2169737"/>
              <a:ext cx="25400" cy="75168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146800" y="2169737"/>
                <a:ext cx="25400" cy="751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108700" y="2306679"/>
              <a:ext cx="94544" cy="5639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108700" y="2306679"/>
                <a:ext cx="945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272918" y="2207101"/>
              <a:ext cx="110949" cy="657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272918" y="2207101"/>
                <a:ext cx="110949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6199716" y="2298219"/>
              <a:ext cx="302684" cy="25661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6199716" y="2298219"/>
                <a:ext cx="30268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6671733" y="2419475"/>
              <a:ext cx="16934" cy="564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6671733" y="2419475"/>
                <a:ext cx="169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6642805" y="2509712"/>
              <a:ext cx="6350" cy="84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6642805" y="2509712"/>
                <a:ext cx="63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7230533" y="2191063"/>
              <a:ext cx="50800" cy="36729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7230533" y="2191063"/>
                <a:ext cx="50800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7326488" y="2332058"/>
              <a:ext cx="182034" cy="1973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7326488" y="2332058"/>
                <a:ext cx="1820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7580488" y="2216442"/>
              <a:ext cx="214489" cy="23687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7580488" y="2216442"/>
                <a:ext cx="2144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7874000" y="2301039"/>
              <a:ext cx="183444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7874000" y="2301039"/>
                <a:ext cx="1834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8023577" y="1995785"/>
              <a:ext cx="215900" cy="46598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8023577" y="1995785"/>
                <a:ext cx="215900" cy="465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7857066" y="1753978"/>
              <a:ext cx="33866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7857066" y="1753978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5514622" y="3008834"/>
              <a:ext cx="179211" cy="23757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5514622" y="3008834"/>
                <a:ext cx="17921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5881511" y="2887579"/>
              <a:ext cx="101600" cy="648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5881511" y="2887579"/>
                <a:ext cx="10160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5762096" y="2977815"/>
              <a:ext cx="308504" cy="34755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5762096" y="2977815"/>
                <a:ext cx="308504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6101644" y="3044788"/>
              <a:ext cx="8466" cy="1346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6101644" y="3044788"/>
                <a:ext cx="8466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6169377" y="2914368"/>
              <a:ext cx="5645" cy="67254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6169377" y="2914368"/>
                <a:ext cx="5645" cy="672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6107288" y="3036152"/>
              <a:ext cx="135467" cy="403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6107288" y="3036152"/>
                <a:ext cx="135467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6316133" y="2940275"/>
              <a:ext cx="62089" cy="685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6316133" y="2940275"/>
                <a:ext cx="62089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6225116" y="3017294"/>
              <a:ext cx="308328" cy="27071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6225116" y="3017294"/>
                <a:ext cx="30832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6722533" y="3124450"/>
              <a:ext cx="33867" cy="4793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6722533" y="3124450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6666088" y="3254166"/>
              <a:ext cx="42334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6666088" y="3254166"/>
                <a:ext cx="42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7229122" y="2966536"/>
              <a:ext cx="186972" cy="2368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7229122" y="2966536"/>
                <a:ext cx="18697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510638" y="3053953"/>
              <a:ext cx="189794" cy="197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510638" y="3053953"/>
                <a:ext cx="1897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835900" y="2907318"/>
              <a:ext cx="170744" cy="24533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835900" y="2907318"/>
                <a:ext cx="1707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8167511" y="3006014"/>
              <a:ext cx="105017" cy="599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8167511" y="300601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8142816" y="2994735"/>
              <a:ext cx="168628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8142816" y="2994735"/>
                <a:ext cx="1686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8308622" y="2768438"/>
              <a:ext cx="163688" cy="41523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8308622" y="2768438"/>
                <a:ext cx="163688" cy="415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8560505" y="3017294"/>
              <a:ext cx="177095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8560505" y="3017294"/>
                <a:ext cx="1770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8860366" y="2853740"/>
              <a:ext cx="204611" cy="23123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8860366" y="2853740"/>
                <a:ext cx="20461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9132711" y="2752223"/>
              <a:ext cx="95956" cy="35530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9132711" y="2752223"/>
                <a:ext cx="9595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9330266" y="2793817"/>
              <a:ext cx="28222" cy="23193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9330266" y="2793817"/>
                <a:ext cx="2822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9369777" y="2927057"/>
              <a:ext cx="152400" cy="169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9369777" y="2927057"/>
                <a:ext cx="1524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9550400" y="2802981"/>
              <a:ext cx="132644" cy="20867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9550400" y="2802981"/>
                <a:ext cx="1326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9764888" y="2887579"/>
              <a:ext cx="146756" cy="1691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9764888" y="2887579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9883422" y="2671856"/>
              <a:ext cx="150988" cy="35460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9883422" y="2671856"/>
                <a:ext cx="150988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10047111" y="2701465"/>
              <a:ext cx="206199" cy="42580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10047111" y="2701465"/>
                <a:ext cx="206199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361083" y="2831180"/>
              <a:ext cx="194028" cy="112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361083" y="2831180"/>
                <a:ext cx="1940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357555" y="2960896"/>
              <a:ext cx="191912" cy="169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357555" y="2960896"/>
                <a:ext cx="191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0645422" y="2791702"/>
              <a:ext cx="237067" cy="22559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0645422" y="2791702"/>
                <a:ext cx="2370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10867848" y="2842460"/>
              <a:ext cx="164219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10867848" y="2842460"/>
                <a:ext cx="1642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10938932" y="2718384"/>
              <a:ext cx="56445" cy="32146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10938932" y="2718384"/>
                <a:ext cx="5644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11037711" y="2609466"/>
              <a:ext cx="222956" cy="40782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11037711" y="2609466"/>
                <a:ext cx="222956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7665155" y="1099761"/>
              <a:ext cx="105018" cy="599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96"/>
            </p:blipFill>
            <p:spPr>
              <a:xfrm>
                <a:off x="7665155" y="109976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5542844" y="3532455"/>
              <a:ext cx="186266" cy="23775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5542844" y="3532455"/>
                <a:ext cx="186266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5746750" y="3605243"/>
              <a:ext cx="137583" cy="987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5746750" y="3605243"/>
                <a:ext cx="137583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5791200" y="3495267"/>
              <a:ext cx="50800" cy="4018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5791200" y="3495267"/>
                <a:ext cx="508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5894211" y="3440808"/>
              <a:ext cx="128411" cy="30172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5894211" y="3440808"/>
                <a:ext cx="128411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6050844" y="3496677"/>
              <a:ext cx="150283" cy="36376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6050844" y="3496677"/>
                <a:ext cx="15028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5463822" y="3467244"/>
              <a:ext cx="129822" cy="37628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5463822" y="3467244"/>
                <a:ext cx="129822" cy="37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6318602" y="3521351"/>
              <a:ext cx="409575" cy="26295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6318602" y="3521351"/>
                <a:ext cx="409575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3873500" y="4455620"/>
              <a:ext cx="15522" cy="28904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3873500" y="4455620"/>
                <a:ext cx="15522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3898547" y="4559780"/>
              <a:ext cx="123119" cy="479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3898547" y="4559780"/>
                <a:ext cx="12311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4058355" y="4386003"/>
              <a:ext cx="11289" cy="48396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4058355" y="4386003"/>
                <a:ext cx="11289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4295422" y="4258051"/>
              <a:ext cx="107244" cy="8459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4295422" y="4258051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4165600" y="4414907"/>
              <a:ext cx="276225" cy="36200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4165600" y="4414907"/>
                <a:ext cx="276225" cy="362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4549422" y="4506202"/>
              <a:ext cx="5644" cy="10081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4549422" y="4506202"/>
                <a:ext cx="5644" cy="10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4577644" y="4282020"/>
              <a:ext cx="50800" cy="65562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4577644" y="4282020"/>
                <a:ext cx="50800" cy="655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4552244" y="4506202"/>
              <a:ext cx="84667" cy="197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4552244" y="4506202"/>
                <a:ext cx="846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4707466" y="4286250"/>
              <a:ext cx="124178" cy="6203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4707466" y="4286250"/>
                <a:ext cx="124178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4627738" y="4385651"/>
              <a:ext cx="367595" cy="30842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4627738" y="4385651"/>
                <a:ext cx="367595" cy="308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5187244" y="4511842"/>
              <a:ext cx="33866" cy="3665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5187244" y="4511842"/>
                <a:ext cx="3386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5161668" y="4602079"/>
              <a:ext cx="45332" cy="451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5161668" y="4602079"/>
                <a:ext cx="4533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5952066" y="4229851"/>
              <a:ext cx="175860" cy="36799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5952066" y="4229851"/>
                <a:ext cx="175860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6223705" y="4461083"/>
              <a:ext cx="233539" cy="1692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6223705" y="4461083"/>
                <a:ext cx="23353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6647568" y="4189668"/>
              <a:ext cx="224543" cy="22629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6647568" y="4189668"/>
                <a:ext cx="224543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6742288" y="4214871"/>
              <a:ext cx="53622" cy="39566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6742288" y="4214871"/>
                <a:ext cx="53622" cy="395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6852355" y="4235491"/>
              <a:ext cx="208845" cy="24533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6852355" y="4235491"/>
                <a:ext cx="208845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7272161" y="4320088"/>
              <a:ext cx="172861" cy="211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7272161" y="4320088"/>
                <a:ext cx="172861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7432146" y="4224212"/>
              <a:ext cx="241476" cy="24674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7432146" y="4224212"/>
                <a:ext cx="241476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7717366" y="4171338"/>
              <a:ext cx="94544" cy="27846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7717366" y="4171338"/>
                <a:ext cx="94544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7825493" y="4227032"/>
              <a:ext cx="167040" cy="15861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7825493" y="4227032"/>
                <a:ext cx="16704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7989181" y="4241131"/>
              <a:ext cx="113419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7989181" y="4241131"/>
                <a:ext cx="1134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8037688" y="4158825"/>
              <a:ext cx="56444" cy="2909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8037688" y="4158825"/>
                <a:ext cx="56444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8139288" y="4089561"/>
              <a:ext cx="127882" cy="31230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8139288" y="4089561"/>
                <a:ext cx="127882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8314266" y="4071937"/>
              <a:ext cx="189794" cy="34966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8314266" y="4071937"/>
                <a:ext cx="18979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4989688" y="4923547"/>
              <a:ext cx="158045" cy="32146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4989688" y="4923547"/>
                <a:ext cx="15804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5232400" y="5013784"/>
              <a:ext cx="93133" cy="19739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5232400" y="5013784"/>
                <a:ext cx="931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5363633" y="5003915"/>
              <a:ext cx="83256" cy="13324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5363633" y="5003915"/>
                <a:ext cx="83256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5427133" y="4912268"/>
              <a:ext cx="47978" cy="30454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5427133" y="4912268"/>
                <a:ext cx="479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5492044" y="5049738"/>
              <a:ext cx="67733" cy="9376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5492044" y="5049738"/>
                <a:ext cx="6773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5579533" y="4915792"/>
              <a:ext cx="104422" cy="32922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5579533" y="4915792"/>
                <a:ext cx="104422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5825066" y="5002504"/>
              <a:ext cx="56444" cy="5639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5825066" y="5002504"/>
                <a:ext cx="564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5827006" y="5087101"/>
              <a:ext cx="29104" cy="2256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5827006" y="5087101"/>
                <a:ext cx="2910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5963355" y="4585159"/>
              <a:ext cx="2595387" cy="15791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5963355" y="4585159"/>
                <a:ext cx="259538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7862711" y="4776912"/>
              <a:ext cx="268111" cy="15227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7862711" y="4776912"/>
                <a:ext cx="26811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8885766" y="4451742"/>
              <a:ext cx="148872" cy="3190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8885766" y="4451742"/>
                <a:ext cx="14887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8873243" y="4556960"/>
              <a:ext cx="160690" cy="197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8873243" y="4556960"/>
                <a:ext cx="16069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5" name="墨迹 154"/>
              <p14:cNvContentPartPr/>
              <p14:nvPr/>
            </p14:nvContentPartPr>
            <p14:xfrm>
              <a:off x="9350022" y="4313744"/>
              <a:ext cx="107597" cy="37011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9"/>
            </p:blipFill>
            <p:spPr>
              <a:xfrm>
                <a:off x="9350022" y="4313744"/>
                <a:ext cx="107597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6" name="墨迹 155"/>
              <p14:cNvContentPartPr/>
              <p14:nvPr/>
            </p14:nvContentPartPr>
            <p14:xfrm>
              <a:off x="9537700" y="4478003"/>
              <a:ext cx="167922" cy="56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1"/>
            </p:blipFill>
            <p:spPr>
              <a:xfrm>
                <a:off x="9537700" y="4478003"/>
                <a:ext cx="1679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7" name="墨迹 156"/>
              <p14:cNvContentPartPr/>
              <p14:nvPr/>
            </p14:nvContentPartPr>
            <p14:xfrm>
              <a:off x="9846733" y="4303169"/>
              <a:ext cx="107244" cy="29697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3"/>
            </p:blipFill>
            <p:spPr>
              <a:xfrm>
                <a:off x="9846733" y="4303169"/>
                <a:ext cx="107244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8" name="墨迹 157"/>
              <p14:cNvContentPartPr/>
              <p14:nvPr/>
            </p14:nvContentPartPr>
            <p14:xfrm>
              <a:off x="9963855" y="4389705"/>
              <a:ext cx="153812" cy="15033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5"/>
            </p:blipFill>
            <p:spPr>
              <a:xfrm>
                <a:off x="9963855" y="4389705"/>
                <a:ext cx="15381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墨迹 158"/>
              <p14:cNvContentPartPr/>
              <p14:nvPr/>
            </p14:nvContentPartPr>
            <p14:xfrm>
              <a:off x="10205155" y="4410325"/>
              <a:ext cx="143934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7"/>
            </p:blipFill>
            <p:spPr>
              <a:xfrm>
                <a:off x="10205155" y="4410325"/>
                <a:ext cx="143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墨迹 159"/>
              <p14:cNvContentPartPr/>
              <p14:nvPr/>
            </p14:nvContentPartPr>
            <p14:xfrm>
              <a:off x="10337800" y="4196013"/>
              <a:ext cx="166511" cy="38914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9"/>
            </p:blipFill>
            <p:spPr>
              <a:xfrm>
                <a:off x="10337800" y="4196013"/>
                <a:ext cx="166511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1" name="墨迹 160"/>
              <p14:cNvContentPartPr/>
              <p14:nvPr/>
            </p14:nvContentPartPr>
            <p14:xfrm>
              <a:off x="3821288" y="5806881"/>
              <a:ext cx="15523" cy="22206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1"/>
            </p:blipFill>
            <p:spPr>
              <a:xfrm>
                <a:off x="3821288" y="5806881"/>
                <a:ext cx="1552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2" name="墨迹 161"/>
              <p14:cNvContentPartPr/>
              <p14:nvPr/>
            </p14:nvContentPartPr>
            <p14:xfrm>
              <a:off x="3834518" y="5910513"/>
              <a:ext cx="113770" cy="338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3"/>
            </p:blipFill>
            <p:spPr>
              <a:xfrm>
                <a:off x="3834518" y="5910513"/>
                <a:ext cx="11377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3" name="墨迹 162"/>
              <p14:cNvContentPartPr/>
              <p14:nvPr/>
            </p14:nvContentPartPr>
            <p14:xfrm>
              <a:off x="3973688" y="5715411"/>
              <a:ext cx="11289" cy="51375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5"/>
            </p:blipFill>
            <p:spPr>
              <a:xfrm>
                <a:off x="3973688" y="5715411"/>
                <a:ext cx="11289" cy="513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4" name="墨迹 163"/>
              <p14:cNvContentPartPr/>
              <p14:nvPr/>
            </p14:nvContentPartPr>
            <p14:xfrm>
              <a:off x="4013200" y="5934482"/>
              <a:ext cx="81844" cy="11561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7"/>
            </p:blipFill>
            <p:spPr>
              <a:xfrm>
                <a:off x="4013200" y="5934482"/>
                <a:ext cx="818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5" name="墨迹 164"/>
              <p14:cNvContentPartPr/>
              <p14:nvPr/>
            </p14:nvContentPartPr>
            <p14:xfrm>
              <a:off x="4289777" y="5766169"/>
              <a:ext cx="65617" cy="10486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9"/>
            </p:blipFill>
            <p:spPr>
              <a:xfrm>
                <a:off x="4289777" y="5766169"/>
                <a:ext cx="65617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6" name="墨迹 165"/>
              <p14:cNvContentPartPr/>
              <p14:nvPr/>
            </p14:nvContentPartPr>
            <p14:xfrm>
              <a:off x="4278488" y="5920030"/>
              <a:ext cx="36689" cy="15262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1"/>
            </p:blipFill>
            <p:spPr>
              <a:xfrm>
                <a:off x="4278488" y="5920030"/>
                <a:ext cx="36689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7" name="墨迹 166"/>
              <p14:cNvContentPartPr/>
              <p14:nvPr/>
            </p14:nvContentPartPr>
            <p14:xfrm>
              <a:off x="4348162" y="5794544"/>
              <a:ext cx="173038" cy="2825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3"/>
            </p:blipFill>
            <p:spPr>
              <a:xfrm>
                <a:off x="4348162" y="5794544"/>
                <a:ext cx="173038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8" name="墨迹 167"/>
              <p14:cNvContentPartPr/>
              <p14:nvPr/>
            </p14:nvContentPartPr>
            <p14:xfrm>
              <a:off x="4546600" y="5590983"/>
              <a:ext cx="98777" cy="70303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5"/>
            </p:blipFill>
            <p:spPr>
              <a:xfrm>
                <a:off x="4546600" y="5590983"/>
                <a:ext cx="98777" cy="703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9" name="墨迹 168"/>
              <p14:cNvContentPartPr/>
              <p14:nvPr/>
            </p14:nvContentPartPr>
            <p14:xfrm>
              <a:off x="4504266" y="5865394"/>
              <a:ext cx="200378" cy="902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7"/>
            </p:blipFill>
            <p:spPr>
              <a:xfrm>
                <a:off x="4504266" y="5865394"/>
                <a:ext cx="200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0" name="墨迹 169"/>
              <p14:cNvContentPartPr/>
              <p14:nvPr/>
            </p14:nvContentPartPr>
            <p14:xfrm>
              <a:off x="4557536" y="5758591"/>
              <a:ext cx="232304" cy="40289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9"/>
            </p:blipFill>
            <p:spPr>
              <a:xfrm>
                <a:off x="4557536" y="5758591"/>
                <a:ext cx="232304" cy="402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1" name="墨迹 170"/>
              <p14:cNvContentPartPr/>
              <p14:nvPr/>
            </p14:nvContentPartPr>
            <p14:xfrm>
              <a:off x="5230988" y="5927432"/>
              <a:ext cx="91722" cy="1498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1"/>
            </p:blipFill>
            <p:spPr>
              <a:xfrm>
                <a:off x="5230988" y="5927432"/>
                <a:ext cx="9172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2" name="墨迹 171"/>
              <p14:cNvContentPartPr/>
              <p14:nvPr/>
            </p14:nvContentPartPr>
            <p14:xfrm>
              <a:off x="5248627" y="5726338"/>
              <a:ext cx="123473" cy="37028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3"/>
            </p:blipFill>
            <p:spPr>
              <a:xfrm>
                <a:off x="5248627" y="5726338"/>
                <a:ext cx="123473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3" name="墨迹 172"/>
              <p14:cNvContentPartPr/>
              <p14:nvPr/>
            </p14:nvContentPartPr>
            <p14:xfrm>
              <a:off x="5458177" y="5889892"/>
              <a:ext cx="234245" cy="3190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5"/>
            </p:blipFill>
            <p:spPr>
              <a:xfrm>
                <a:off x="5458177" y="5889892"/>
                <a:ext cx="234245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4" name="墨迹 173"/>
              <p14:cNvContentPartPr/>
              <p14:nvPr/>
            </p14:nvContentPartPr>
            <p14:xfrm>
              <a:off x="5700888" y="5715235"/>
              <a:ext cx="97719" cy="34402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7"/>
            </p:blipFill>
            <p:spPr>
              <a:xfrm>
                <a:off x="5700888" y="5715235"/>
                <a:ext cx="9771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5" name="墨迹 174"/>
              <p14:cNvContentPartPr/>
              <p14:nvPr/>
            </p14:nvContentPartPr>
            <p14:xfrm>
              <a:off x="5860873" y="5780797"/>
              <a:ext cx="189971" cy="19175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9"/>
            </p:blipFill>
            <p:spPr>
              <a:xfrm>
                <a:off x="5860873" y="5780797"/>
                <a:ext cx="18997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6" name="墨迹 175"/>
              <p14:cNvContentPartPr/>
              <p14:nvPr/>
            </p14:nvContentPartPr>
            <p14:xfrm>
              <a:off x="6071305" y="5808996"/>
              <a:ext cx="171450" cy="934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1"/>
            </p:blipFill>
            <p:spPr>
              <a:xfrm>
                <a:off x="6071305" y="5808996"/>
                <a:ext cx="171450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7" name="墨迹 176"/>
              <p14:cNvContentPartPr/>
              <p14:nvPr/>
            </p14:nvContentPartPr>
            <p14:xfrm>
              <a:off x="6262511" y="5560140"/>
              <a:ext cx="177800" cy="43215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3"/>
            </p:blipFill>
            <p:spPr>
              <a:xfrm>
                <a:off x="6262511" y="5560140"/>
                <a:ext cx="177800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8" name="墨迹 177"/>
              <p14:cNvContentPartPr/>
              <p14:nvPr/>
            </p14:nvContentPartPr>
            <p14:xfrm>
              <a:off x="5125861" y="6085347"/>
              <a:ext cx="1372658" cy="11279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5"/>
            </p:blipFill>
            <p:spPr>
              <a:xfrm>
                <a:off x="5125861" y="6085347"/>
                <a:ext cx="137265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9" name="墨迹 178"/>
              <p14:cNvContentPartPr/>
              <p14:nvPr/>
            </p14:nvContentPartPr>
            <p14:xfrm>
              <a:off x="5946069" y="6113546"/>
              <a:ext cx="296686" cy="33627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7"/>
            </p:blipFill>
            <p:spPr>
              <a:xfrm>
                <a:off x="5946069" y="6113546"/>
                <a:ext cx="296686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0" name="墨迹 179"/>
              <p14:cNvContentPartPr/>
              <p14:nvPr/>
            </p14:nvContentPartPr>
            <p14:xfrm>
              <a:off x="6837538" y="5938712"/>
              <a:ext cx="426862" cy="19034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9"/>
            </p:blipFill>
            <p:spPr>
              <a:xfrm>
                <a:off x="6837538" y="5938712"/>
                <a:ext cx="426862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1" name="墨迹 180"/>
              <p14:cNvContentPartPr/>
              <p14:nvPr/>
            </p14:nvContentPartPr>
            <p14:xfrm>
              <a:off x="7349066" y="6004627"/>
              <a:ext cx="22578" cy="9481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1"/>
            </p:blipFill>
            <p:spPr>
              <a:xfrm>
                <a:off x="7349066" y="6004627"/>
                <a:ext cx="22578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2" name="墨迹 181"/>
              <p14:cNvContentPartPr/>
              <p14:nvPr/>
            </p14:nvContentPartPr>
            <p14:xfrm>
              <a:off x="7450666" y="5933072"/>
              <a:ext cx="124178" cy="20303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3"/>
            </p:blipFill>
            <p:spPr>
              <a:xfrm>
                <a:off x="7450666" y="5933072"/>
                <a:ext cx="1241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3" name="墨迹 182"/>
              <p14:cNvContentPartPr/>
              <p14:nvPr/>
            </p14:nvContentPartPr>
            <p14:xfrm>
              <a:off x="7603066" y="5859755"/>
              <a:ext cx="115711" cy="338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5"/>
            </p:blipFill>
            <p:spPr>
              <a:xfrm>
                <a:off x="7603066" y="5859755"/>
                <a:ext cx="1157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4" name="墨迹 183"/>
              <p14:cNvContentPartPr/>
              <p14:nvPr/>
            </p14:nvContentPartPr>
            <p14:xfrm>
              <a:off x="7755466" y="5722813"/>
              <a:ext cx="32456" cy="29203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7"/>
            </p:blipFill>
            <p:spPr>
              <a:xfrm>
                <a:off x="7755466" y="5722813"/>
                <a:ext cx="32456" cy="2920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90461" y="377866"/>
              <a:ext cx="192087" cy="1748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90461" y="377866"/>
                <a:ext cx="19208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552222" y="276350"/>
              <a:ext cx="11289" cy="26648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552222" y="276350"/>
                <a:ext cx="11289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546577" y="411705"/>
              <a:ext cx="107245" cy="1071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546577" y="411705"/>
                <a:ext cx="10724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1667933" y="212550"/>
              <a:ext cx="19755" cy="6249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1667933" y="212550"/>
                <a:ext cx="19755" cy="624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772355" y="383506"/>
              <a:ext cx="82726" cy="25097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772355" y="383506"/>
                <a:ext cx="8272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2013302" y="366587"/>
              <a:ext cx="159809" cy="422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2013302" y="366587"/>
                <a:ext cx="15980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1990901" y="485023"/>
              <a:ext cx="168099" cy="1127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1990901" y="485023"/>
                <a:ext cx="16809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2317750" y="310189"/>
              <a:ext cx="137583" cy="1635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2317750" y="310189"/>
                <a:ext cx="1375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2500488" y="242511"/>
              <a:ext cx="28223" cy="25097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2500488" y="242511"/>
                <a:ext cx="282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2528711" y="327108"/>
              <a:ext cx="70555" cy="394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2528711" y="327108"/>
                <a:ext cx="705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2630311" y="206557"/>
              <a:ext cx="11289" cy="5012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2630311" y="206557"/>
                <a:ext cx="11289" cy="501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2731911" y="438142"/>
              <a:ext cx="16933" cy="1765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2731911" y="438142"/>
                <a:ext cx="1693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2923822" y="394786"/>
              <a:ext cx="160866" cy="84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2923822" y="394786"/>
                <a:ext cx="1608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3155244" y="304549"/>
              <a:ext cx="144815" cy="1579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3155244" y="304549"/>
                <a:ext cx="14481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3381022" y="236871"/>
              <a:ext cx="11289" cy="2312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3381022" y="236871"/>
                <a:ext cx="112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3397955" y="304549"/>
              <a:ext cx="79022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3397955" y="304549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墨迹 17"/>
              <p14:cNvContentPartPr/>
              <p14:nvPr/>
            </p14:nvContentPartPr>
            <p14:xfrm>
              <a:off x="3496733" y="173071"/>
              <a:ext cx="25400" cy="5657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6"/>
            </p:blipFill>
            <p:spPr>
              <a:xfrm>
                <a:off x="3496733" y="173071"/>
                <a:ext cx="25400" cy="565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墨迹 18"/>
              <p14:cNvContentPartPr/>
              <p14:nvPr/>
            </p14:nvContentPartPr>
            <p14:xfrm>
              <a:off x="3595687" y="362886"/>
              <a:ext cx="82374" cy="17642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8"/>
            </p:blipFill>
            <p:spPr>
              <a:xfrm>
                <a:off x="3595687" y="362886"/>
                <a:ext cx="82374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墨迹 19"/>
              <p14:cNvContentPartPr/>
              <p14:nvPr/>
            </p14:nvContentPartPr>
            <p14:xfrm>
              <a:off x="3915833" y="349667"/>
              <a:ext cx="159455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40"/>
            </p:blipFill>
            <p:spPr>
              <a:xfrm>
                <a:off x="3915833" y="349667"/>
                <a:ext cx="1594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" name="墨迹 20"/>
              <p14:cNvContentPartPr/>
              <p14:nvPr/>
            </p14:nvContentPartPr>
            <p14:xfrm>
              <a:off x="3883554" y="479383"/>
              <a:ext cx="191734" cy="2044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2"/>
            </p:blipFill>
            <p:spPr>
              <a:xfrm>
                <a:off x="3883554" y="479383"/>
                <a:ext cx="191734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墨迹 21"/>
              <p14:cNvContentPartPr/>
              <p14:nvPr/>
            </p14:nvContentPartPr>
            <p14:xfrm>
              <a:off x="4252383" y="377866"/>
              <a:ext cx="170039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4"/>
            </p:blipFill>
            <p:spPr>
              <a:xfrm>
                <a:off x="4252383" y="377866"/>
                <a:ext cx="1700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" name="墨迹 22"/>
              <p14:cNvContentPartPr/>
              <p14:nvPr/>
            </p14:nvContentPartPr>
            <p14:xfrm>
              <a:off x="4351866" y="241806"/>
              <a:ext cx="22578" cy="3193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6"/>
            </p:blipFill>
            <p:spPr>
              <a:xfrm>
                <a:off x="4351866" y="241806"/>
                <a:ext cx="22578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4" name="墨迹 23"/>
              <p14:cNvContentPartPr/>
              <p14:nvPr/>
            </p14:nvContentPartPr>
            <p14:xfrm>
              <a:off x="4517672" y="250090"/>
              <a:ext cx="144639" cy="18417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8"/>
            </p:blipFill>
            <p:spPr>
              <a:xfrm>
                <a:off x="4517672" y="250090"/>
                <a:ext cx="144639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墨迹 24"/>
              <p14:cNvContentPartPr/>
              <p14:nvPr/>
            </p14:nvContentPartPr>
            <p14:xfrm>
              <a:off x="4594577" y="292212"/>
              <a:ext cx="33867" cy="2322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50"/>
            </p:blipFill>
            <p:spPr>
              <a:xfrm>
                <a:off x="4594577" y="292212"/>
                <a:ext cx="33867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墨迹 25"/>
              <p14:cNvContentPartPr/>
              <p14:nvPr/>
            </p14:nvContentPartPr>
            <p14:xfrm>
              <a:off x="4743626" y="276350"/>
              <a:ext cx="99307" cy="18752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2"/>
            </p:blipFill>
            <p:spPr>
              <a:xfrm>
                <a:off x="4743626" y="276350"/>
                <a:ext cx="99307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墨迹 26"/>
              <p14:cNvContentPartPr/>
              <p14:nvPr/>
            </p14:nvContentPartPr>
            <p14:xfrm>
              <a:off x="4899377" y="394786"/>
              <a:ext cx="31045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4"/>
            </p:blipFill>
            <p:spPr>
              <a:xfrm>
                <a:off x="4899377" y="394786"/>
                <a:ext cx="310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墨迹 27"/>
              <p14:cNvContentPartPr/>
              <p14:nvPr/>
            </p14:nvContentPartPr>
            <p14:xfrm>
              <a:off x="4991100" y="188052"/>
              <a:ext cx="117122" cy="46616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6"/>
            </p:blipFill>
            <p:spPr>
              <a:xfrm>
                <a:off x="4991100" y="188052"/>
                <a:ext cx="117122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9" name="墨迹 28"/>
              <p14:cNvContentPartPr/>
              <p14:nvPr/>
            </p14:nvContentPartPr>
            <p14:xfrm>
              <a:off x="5317066" y="217132"/>
              <a:ext cx="39511" cy="27353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8"/>
            </p:blipFill>
            <p:spPr>
              <a:xfrm>
                <a:off x="5317066" y="217132"/>
                <a:ext cx="3951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墨迹 29"/>
              <p14:cNvContentPartPr/>
              <p14:nvPr/>
            </p14:nvContentPartPr>
            <p14:xfrm>
              <a:off x="5339644" y="259430"/>
              <a:ext cx="112888" cy="1353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0"/>
            </p:blipFill>
            <p:spPr>
              <a:xfrm>
                <a:off x="5339644" y="259430"/>
                <a:ext cx="11288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" name="墨迹 30"/>
              <p14:cNvContentPartPr/>
              <p14:nvPr/>
            </p14:nvContentPartPr>
            <p14:xfrm>
              <a:off x="5297311" y="143638"/>
              <a:ext cx="222956" cy="59517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2"/>
            </p:blipFill>
            <p:spPr>
              <a:xfrm>
                <a:off x="5297311" y="143638"/>
                <a:ext cx="222956" cy="595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2" name="墨迹 31"/>
              <p14:cNvContentPartPr/>
              <p14:nvPr/>
            </p14:nvContentPartPr>
            <p14:xfrm>
              <a:off x="5579533" y="361652"/>
              <a:ext cx="25400" cy="951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4"/>
            </p:blipFill>
            <p:spPr>
              <a:xfrm>
                <a:off x="5579533" y="361652"/>
                <a:ext cx="25400" cy="95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3" name="墨迹 32"/>
              <p14:cNvContentPartPr/>
              <p14:nvPr/>
            </p14:nvContentPartPr>
            <p14:xfrm>
              <a:off x="5671608" y="281285"/>
              <a:ext cx="219781" cy="21219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6"/>
            </p:blipFill>
            <p:spPr>
              <a:xfrm>
                <a:off x="5671608" y="281285"/>
                <a:ext cx="219781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4" name="墨迹 33"/>
              <p14:cNvContentPartPr/>
              <p14:nvPr/>
            </p14:nvContentPartPr>
            <p14:xfrm>
              <a:off x="5960533" y="231231"/>
              <a:ext cx="95956" cy="84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8"/>
            </p:blipFill>
            <p:spPr>
              <a:xfrm>
                <a:off x="5960533" y="231231"/>
                <a:ext cx="959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5" name="墨迹 34"/>
              <p14:cNvContentPartPr/>
              <p14:nvPr/>
            </p14:nvContentPartPr>
            <p14:xfrm>
              <a:off x="6118577" y="135355"/>
              <a:ext cx="4234" cy="16355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0"/>
            </p:blipFill>
            <p:spPr>
              <a:xfrm>
                <a:off x="6118577" y="135355"/>
                <a:ext cx="423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墨迹 35"/>
              <p14:cNvContentPartPr/>
              <p14:nvPr/>
            </p14:nvContentPartPr>
            <p14:xfrm>
              <a:off x="7583311" y="1336633"/>
              <a:ext cx="105017" cy="599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2"/>
            </p:blipFill>
            <p:spPr>
              <a:xfrm>
                <a:off x="7583311" y="133663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墨迹 36"/>
              <p14:cNvContentPartPr/>
              <p14:nvPr/>
            </p14:nvContentPartPr>
            <p14:xfrm>
              <a:off x="931333" y="1235116"/>
              <a:ext cx="237067" cy="33609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4"/>
            </p:blipFill>
            <p:spPr>
              <a:xfrm>
                <a:off x="931333" y="1235116"/>
                <a:ext cx="237067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墨迹 37"/>
              <p14:cNvContentPartPr/>
              <p14:nvPr/>
            </p14:nvContentPartPr>
            <p14:xfrm>
              <a:off x="1377244" y="1116680"/>
              <a:ext cx="122061" cy="507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6"/>
            </p:blipFill>
            <p:spPr>
              <a:xfrm>
                <a:off x="1377244" y="1116680"/>
                <a:ext cx="12206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9" name="墨迹 38"/>
              <p14:cNvContentPartPr/>
              <p14:nvPr/>
            </p14:nvContentPartPr>
            <p14:xfrm>
              <a:off x="1253066" y="1218197"/>
              <a:ext cx="264584" cy="39690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8"/>
            </p:blipFill>
            <p:spPr>
              <a:xfrm>
                <a:off x="1253066" y="1218197"/>
                <a:ext cx="264584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0" name="墨迹 39"/>
              <p14:cNvContentPartPr/>
              <p14:nvPr/>
            </p14:nvContentPartPr>
            <p14:xfrm>
              <a:off x="1591733" y="1334870"/>
              <a:ext cx="5644" cy="1501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0"/>
            </p:blipFill>
            <p:spPr>
              <a:xfrm>
                <a:off x="1591733" y="1334870"/>
                <a:ext cx="564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墨迹 40"/>
              <p14:cNvContentPartPr/>
              <p14:nvPr/>
            </p14:nvContentPartPr>
            <p14:xfrm>
              <a:off x="1643944" y="1092711"/>
              <a:ext cx="32456" cy="84174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2"/>
            </p:blipFill>
            <p:spPr>
              <a:xfrm>
                <a:off x="1643944" y="1092711"/>
                <a:ext cx="32456" cy="841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2" name="墨迹 41"/>
              <p14:cNvContentPartPr/>
              <p14:nvPr/>
            </p14:nvContentPartPr>
            <p14:xfrm>
              <a:off x="1556102" y="1277062"/>
              <a:ext cx="162631" cy="9904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4"/>
            </p:blipFill>
            <p:spPr>
              <a:xfrm>
                <a:off x="1556102" y="1277062"/>
                <a:ext cx="162631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墨迹 42"/>
              <p14:cNvContentPartPr/>
              <p14:nvPr/>
            </p14:nvContentPartPr>
            <p14:xfrm>
              <a:off x="1770944" y="1139240"/>
              <a:ext cx="89253" cy="563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6"/>
            </p:blipFill>
            <p:spPr>
              <a:xfrm>
                <a:off x="1770944" y="1139240"/>
                <a:ext cx="8925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墨迹 43"/>
              <p14:cNvContentPartPr/>
              <p14:nvPr/>
            </p14:nvContentPartPr>
            <p14:xfrm>
              <a:off x="1653822" y="1257676"/>
              <a:ext cx="349955" cy="3271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8"/>
            </p:blipFill>
            <p:spPr>
              <a:xfrm>
                <a:off x="1653822" y="1257676"/>
                <a:ext cx="349955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5" name="墨迹 44"/>
              <p14:cNvContentPartPr/>
              <p14:nvPr/>
            </p14:nvContentPartPr>
            <p14:xfrm>
              <a:off x="2348088" y="1347912"/>
              <a:ext cx="14112" cy="564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0"/>
            </p:blipFill>
            <p:spPr>
              <a:xfrm>
                <a:off x="2348088" y="1347912"/>
                <a:ext cx="141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墨迹 45"/>
              <p14:cNvContentPartPr/>
              <p14:nvPr/>
            </p14:nvContentPartPr>
            <p14:xfrm>
              <a:off x="2339622" y="1435329"/>
              <a:ext cx="105017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2"/>
            </p:blipFill>
            <p:spPr>
              <a:xfrm>
                <a:off x="2339622" y="143532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3488266" y="1208856"/>
              <a:ext cx="366889" cy="27811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3488266" y="1208856"/>
                <a:ext cx="366889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3893255" y="1336633"/>
              <a:ext cx="190500" cy="17906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3893255" y="1336633"/>
                <a:ext cx="190500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5294488" y="1191408"/>
              <a:ext cx="477838" cy="2657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5294488" y="1191408"/>
                <a:ext cx="477838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6925733" y="1154749"/>
              <a:ext cx="349956" cy="25326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6925733" y="1154749"/>
                <a:ext cx="349956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7196666" y="1106106"/>
              <a:ext cx="118534" cy="63941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7196666" y="1106106"/>
                <a:ext cx="118534" cy="639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7284155" y="1246396"/>
              <a:ext cx="98778" cy="2650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7284155" y="1246396"/>
                <a:ext cx="987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7495822" y="1201277"/>
              <a:ext cx="239888" cy="2102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7495822" y="1201277"/>
                <a:ext cx="23988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7741355" y="1130604"/>
              <a:ext cx="76200" cy="57543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7741355" y="1130604"/>
                <a:ext cx="76200" cy="575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8878711" y="1198458"/>
              <a:ext cx="33866" cy="2594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8878711" y="1198458"/>
                <a:ext cx="33866" cy="259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8906933" y="1308434"/>
              <a:ext cx="101600" cy="451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8906933" y="1308434"/>
                <a:ext cx="101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8994422" y="1104520"/>
              <a:ext cx="110066" cy="56204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8994422" y="1104520"/>
                <a:ext cx="110066" cy="562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9132711" y="1354962"/>
              <a:ext cx="231422" cy="12072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9132711" y="1354962"/>
                <a:ext cx="231422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332155" y="1092006"/>
              <a:ext cx="23989" cy="22770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332155" y="1092006"/>
                <a:ext cx="239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0357555" y="1173078"/>
              <a:ext cx="141112" cy="507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0357555" y="1173078"/>
                <a:ext cx="14111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0476088" y="1008467"/>
              <a:ext cx="494065" cy="4099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0476088" y="1008467"/>
                <a:ext cx="494065" cy="409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8948561" y="1854085"/>
              <a:ext cx="226483" cy="26225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8948561" y="1854085"/>
                <a:ext cx="226483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8971844" y="1801916"/>
              <a:ext cx="288219" cy="3524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8971844" y="1801916"/>
                <a:ext cx="28821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0549467" y="1707450"/>
              <a:ext cx="290688" cy="46387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0549467" y="1707450"/>
                <a:ext cx="290688" cy="463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7199312" y="2185423"/>
              <a:ext cx="14288" cy="366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7199312" y="2185423"/>
                <a:ext cx="142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3476977" y="1955249"/>
              <a:ext cx="26282" cy="41346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3476977" y="1955249"/>
                <a:ext cx="26282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3601861" y="2092366"/>
              <a:ext cx="162983" cy="1692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3601861" y="2092366"/>
                <a:ext cx="1629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3833988" y="1992260"/>
              <a:ext cx="196145" cy="24392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3833988" y="1992260"/>
                <a:ext cx="196145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4140200" y="2047248"/>
              <a:ext cx="155222" cy="112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4140200" y="2047248"/>
                <a:ext cx="1552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4340577" y="1764024"/>
              <a:ext cx="158045" cy="4608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4340577" y="1764024"/>
                <a:ext cx="158045" cy="460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458177" y="1830115"/>
              <a:ext cx="191912" cy="4342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458177" y="1830115"/>
                <a:ext cx="19191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7270044" y="1962651"/>
              <a:ext cx="234244" cy="30454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7270044" y="1962651"/>
                <a:ext cx="2342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7247466" y="3330303"/>
              <a:ext cx="11289" cy="140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7247466" y="3330303"/>
                <a:ext cx="112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936977" y="3214687"/>
              <a:ext cx="5645" cy="507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936977" y="3214687"/>
                <a:ext cx="56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899406" y="3160933"/>
              <a:ext cx="37571" cy="38051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899406" y="3160933"/>
                <a:ext cx="37571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31333" y="3310564"/>
              <a:ext cx="155222" cy="6767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31333" y="3310564"/>
                <a:ext cx="15522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1109133" y="3091140"/>
              <a:ext cx="19755" cy="60857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1109133" y="3091140"/>
                <a:ext cx="19755" cy="60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1315155" y="3056773"/>
              <a:ext cx="84667" cy="845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1315155" y="3056773"/>
                <a:ext cx="846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1204206" y="3204817"/>
              <a:ext cx="425627" cy="38773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1204206" y="3204817"/>
                <a:ext cx="425627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682044" y="2998788"/>
              <a:ext cx="33867" cy="83909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682044" y="2998788"/>
                <a:ext cx="33867" cy="839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600200" y="3242886"/>
              <a:ext cx="169333" cy="507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600200" y="3242886"/>
                <a:ext cx="1693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823155" y="3084972"/>
              <a:ext cx="82550" cy="5357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823155" y="3084972"/>
                <a:ext cx="825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755422" y="3220327"/>
              <a:ext cx="403578" cy="27071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755422" y="3220327"/>
                <a:ext cx="403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905051" y="4647197"/>
              <a:ext cx="187854" cy="3158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905051" y="4647197"/>
                <a:ext cx="18785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1377244" y="4400984"/>
              <a:ext cx="135467" cy="12777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1377244" y="4400984"/>
                <a:ext cx="13546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1282700" y="4585159"/>
              <a:ext cx="351366" cy="4102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1282700" y="4585159"/>
                <a:ext cx="351366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1665111" y="4713465"/>
              <a:ext cx="39511" cy="15086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1665111" y="4713465"/>
                <a:ext cx="39511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1772355" y="4427421"/>
              <a:ext cx="28222" cy="91065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1772355" y="4427421"/>
                <a:ext cx="28222" cy="910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1702858" y="4624638"/>
              <a:ext cx="137230" cy="5075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1702858" y="4624638"/>
                <a:ext cx="13723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1913466" y="4489282"/>
              <a:ext cx="124178" cy="281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1913466" y="4489282"/>
                <a:ext cx="124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1866194" y="4596439"/>
              <a:ext cx="383117" cy="38156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1866194" y="4596439"/>
                <a:ext cx="383117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2464858" y="4734614"/>
              <a:ext cx="22930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2464858" y="4734614"/>
                <a:ext cx="2293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2435401" y="4855870"/>
              <a:ext cx="36865" cy="1973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2435401" y="4855870"/>
                <a:ext cx="3686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2566458" y="3251169"/>
              <a:ext cx="46919" cy="3683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2566458" y="3251169"/>
                <a:ext cx="46919" cy="36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2548466" y="3378241"/>
              <a:ext cx="87489" cy="451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2548466" y="3378241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7648222" y="2743763"/>
              <a:ext cx="39511" cy="3101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7648222" y="2743763"/>
                <a:ext cx="395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3678943" y="3017294"/>
              <a:ext cx="238301" cy="25379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3678943" y="3017294"/>
                <a:ext cx="23830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3815644" y="3072811"/>
              <a:ext cx="45156" cy="50564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3815644" y="3072811"/>
                <a:ext cx="45156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3982155" y="3069991"/>
              <a:ext cx="189089" cy="30543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3982155" y="3069991"/>
                <a:ext cx="189089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272844" y="3158289"/>
              <a:ext cx="191911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272844" y="3158289"/>
                <a:ext cx="191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4354688" y="3029102"/>
              <a:ext cx="47978" cy="33504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4354688" y="3029102"/>
                <a:ext cx="47978" cy="335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4633383" y="3056773"/>
              <a:ext cx="274461" cy="22559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4633383" y="3056773"/>
                <a:ext cx="27446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4963583" y="3019585"/>
              <a:ext cx="175683" cy="31494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4963583" y="3019585"/>
                <a:ext cx="175683" cy="314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4921955" y="3008129"/>
              <a:ext cx="277813" cy="33627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4921955" y="3008129"/>
                <a:ext cx="277813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7182555" y="483260"/>
              <a:ext cx="19756" cy="32041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7182555" y="483260"/>
                <a:ext cx="19756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7284155" y="420870"/>
              <a:ext cx="493889" cy="30948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7284155" y="420870"/>
                <a:ext cx="493889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7938911" y="447483"/>
              <a:ext cx="279400" cy="24621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7938911" y="447483"/>
                <a:ext cx="279400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8309327" y="569620"/>
              <a:ext cx="174273" cy="14469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8309327" y="569620"/>
                <a:ext cx="17427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8554861" y="535781"/>
              <a:ext cx="250472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8554861" y="535781"/>
                <a:ext cx="2504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8638822" y="404303"/>
              <a:ext cx="64911" cy="42192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8638822" y="404303"/>
                <a:ext cx="64911" cy="421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9096022" y="362886"/>
              <a:ext cx="149578" cy="32235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9096022" y="362886"/>
                <a:ext cx="149578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9311216" y="371698"/>
              <a:ext cx="504472" cy="29097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9311216" y="371698"/>
                <a:ext cx="504472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0035822" y="360947"/>
              <a:ext cx="62088" cy="25132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0035822" y="360947"/>
                <a:ext cx="62088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10097911" y="468103"/>
              <a:ext cx="112889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10097911" y="468103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10202333" y="257668"/>
              <a:ext cx="70556" cy="59676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10202333" y="257668"/>
                <a:ext cx="70556" cy="596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10312400" y="507582"/>
              <a:ext cx="158044" cy="14522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10312400" y="507582"/>
                <a:ext cx="15804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5383741" y="3087086"/>
              <a:ext cx="255059" cy="2326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5383741" y="3087086"/>
                <a:ext cx="255059" cy="23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5508977" y="2942390"/>
              <a:ext cx="33867" cy="46123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5508977" y="2942390"/>
                <a:ext cx="33867" cy="461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5842176" y="2983455"/>
              <a:ext cx="231246" cy="25167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5842176" y="2983455"/>
                <a:ext cx="231246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6146800" y="2960896"/>
              <a:ext cx="141111" cy="32146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6146800" y="2960896"/>
                <a:ext cx="1411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6358113" y="2996673"/>
              <a:ext cx="237419" cy="25185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6358113" y="2996673"/>
                <a:ext cx="237419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6656740" y="3022934"/>
              <a:ext cx="204082" cy="2255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6656740" y="3022934"/>
                <a:ext cx="20408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6736644" y="2931287"/>
              <a:ext cx="59266" cy="35671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6736644" y="2931287"/>
                <a:ext cx="59266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6939844" y="2809855"/>
              <a:ext cx="177800" cy="42175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6939844" y="2809855"/>
                <a:ext cx="177800" cy="421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7255933" y="2943976"/>
              <a:ext cx="149578" cy="34120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7255933" y="2943976"/>
                <a:ext cx="149578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7470422" y="2973585"/>
              <a:ext cx="213783" cy="4088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7470422" y="2973585"/>
                <a:ext cx="213783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7453312" y="3101891"/>
              <a:ext cx="288043" cy="3947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7453312" y="3101891"/>
                <a:ext cx="28804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7826022" y="2796108"/>
              <a:ext cx="206022" cy="40941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7826022" y="2796108"/>
                <a:ext cx="206022" cy="409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3849511" y="4449804"/>
              <a:ext cx="360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3849511" y="4449804"/>
                <a:ext cx="3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3838222" y="4446984"/>
              <a:ext cx="105017" cy="599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3838222" y="444698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3949700" y="4382126"/>
              <a:ext cx="218722" cy="24621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3949700" y="4382126"/>
                <a:ext cx="21872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4387144" y="4259460"/>
              <a:ext cx="128411" cy="3144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4387144" y="4259460"/>
                <a:ext cx="128411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4662311" y="4243422"/>
              <a:ext cx="39511" cy="25714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4662311" y="4243422"/>
                <a:ext cx="39511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4741333" y="4382126"/>
              <a:ext cx="163689" cy="1128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4741333" y="4382126"/>
                <a:ext cx="1636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4955822" y="4218572"/>
              <a:ext cx="214489" cy="25943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4955822" y="4218572"/>
                <a:ext cx="2144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5320594" y="4252411"/>
              <a:ext cx="273050" cy="5075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5320594" y="4252411"/>
                <a:ext cx="27305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5593644" y="4007079"/>
              <a:ext cx="163688" cy="47092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5593644" y="4007079"/>
                <a:ext cx="163688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5842000" y="4108067"/>
              <a:ext cx="165805" cy="40377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5842000" y="4108067"/>
                <a:ext cx="165805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6191955" y="4235491"/>
              <a:ext cx="240595" cy="2256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6191955" y="4235491"/>
                <a:ext cx="24059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6270977" y="4093791"/>
              <a:ext cx="67734" cy="45188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6270977" y="4093791"/>
                <a:ext cx="67734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6543322" y="4008313"/>
              <a:ext cx="196144" cy="45277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6543322" y="4008313"/>
                <a:ext cx="196144" cy="452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6807200" y="4220687"/>
              <a:ext cx="233186" cy="2608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6807200" y="4220687"/>
                <a:ext cx="233186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6891866" y="4053608"/>
              <a:ext cx="67734" cy="43567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6891866" y="4053608"/>
                <a:ext cx="67734" cy="435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7121701" y="4138028"/>
              <a:ext cx="272521" cy="26947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7121701" y="4138028"/>
                <a:ext cx="272521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7476419" y="4173454"/>
              <a:ext cx="205669" cy="4511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7476419" y="4173454"/>
                <a:ext cx="20566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7521222" y="4064182"/>
              <a:ext cx="98778" cy="32076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7521222" y="4064182"/>
                <a:ext cx="98778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7747000" y="3998972"/>
              <a:ext cx="228600" cy="56010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7747000" y="3998972"/>
                <a:ext cx="228600" cy="560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8139288" y="4100136"/>
              <a:ext cx="195087" cy="5357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8139288" y="4100136"/>
                <a:ext cx="19508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8141405" y="4218572"/>
              <a:ext cx="243417" cy="225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8141405" y="4218572"/>
                <a:ext cx="2434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8430683" y="4032458"/>
              <a:ext cx="408517" cy="34966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8430683" y="4032458"/>
                <a:ext cx="408517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10382602" y="2520991"/>
              <a:ext cx="240242" cy="18188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10382602" y="2520991"/>
                <a:ext cx="24024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10602206" y="2566110"/>
              <a:ext cx="221721" cy="3383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10602206" y="2566110"/>
                <a:ext cx="22172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10735732" y="2422295"/>
              <a:ext cx="28223" cy="28481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10735732" y="2422295"/>
                <a:ext cx="2822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10789355" y="2334173"/>
              <a:ext cx="285045" cy="3503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10789355" y="2334173"/>
                <a:ext cx="285045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10356497" y="2774782"/>
              <a:ext cx="802570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10356497" y="2774782"/>
                <a:ext cx="80257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10744905" y="2805801"/>
              <a:ext cx="419806" cy="27917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10744905" y="2805801"/>
                <a:ext cx="419806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8768644" y="2442034"/>
              <a:ext cx="130528" cy="29538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8768644" y="2442034"/>
                <a:ext cx="130528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8980311" y="2605588"/>
              <a:ext cx="124178" cy="2256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8980311" y="2605588"/>
                <a:ext cx="1241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9102372" y="2453314"/>
              <a:ext cx="101776" cy="27441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9102372" y="2453314"/>
                <a:ext cx="101776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9243483" y="2509712"/>
              <a:ext cx="146050" cy="15509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9243483" y="2509712"/>
                <a:ext cx="14605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9456561" y="2537911"/>
              <a:ext cx="91016" cy="1409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9456561" y="2537911"/>
                <a:ext cx="9101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9553222" y="2344747"/>
              <a:ext cx="155222" cy="33697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9553222" y="2344747"/>
                <a:ext cx="155222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8611305" y="2786062"/>
              <a:ext cx="1188862" cy="3383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8611305" y="2786062"/>
                <a:ext cx="11888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9309628" y="2825541"/>
              <a:ext cx="268994" cy="25713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9309628" y="2825541"/>
                <a:ext cx="268994" cy="2571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7735711" y="812131"/>
              <a:ext cx="105017" cy="5995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"/>
            </p:blipFill>
            <p:spPr>
              <a:xfrm>
                <a:off x="7735711" y="81213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1430337" y="665496"/>
              <a:ext cx="234774" cy="52608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1430337" y="665496"/>
                <a:ext cx="234774" cy="526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642533" y="701626"/>
              <a:ext cx="76729" cy="46916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1642533" y="701626"/>
                <a:ext cx="76729" cy="469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500011" y="955946"/>
              <a:ext cx="224366" cy="704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1500011" y="955946"/>
                <a:ext cx="22436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1898473" y="535781"/>
              <a:ext cx="370593" cy="3468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1898473" y="535781"/>
                <a:ext cx="37059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2161822" y="481321"/>
              <a:ext cx="178682" cy="1531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2161822" y="481321"/>
                <a:ext cx="178682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2534355" y="292564"/>
              <a:ext cx="16933" cy="24039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534355" y="292564"/>
                <a:ext cx="16933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2556933" y="236871"/>
              <a:ext cx="191911" cy="39760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2556933" y="236871"/>
                <a:ext cx="191911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2698044" y="703741"/>
              <a:ext cx="33867" cy="59623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2698044" y="703741"/>
                <a:ext cx="33867" cy="596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2624666" y="1156159"/>
              <a:ext cx="203200" cy="23264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2624666" y="1156159"/>
                <a:ext cx="20320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2906888" y="921402"/>
              <a:ext cx="150460" cy="289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2906888" y="921402"/>
                <a:ext cx="150460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2929466" y="972865"/>
              <a:ext cx="28222" cy="13042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2929466" y="972865"/>
                <a:ext cx="28222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2988733" y="968459"/>
              <a:ext cx="25400" cy="13976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2988733" y="968459"/>
                <a:ext cx="25400" cy="13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3062111" y="981325"/>
              <a:ext cx="14111" cy="1635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3062111" y="981325"/>
                <a:ext cx="141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2845681" y="1173078"/>
              <a:ext cx="275696" cy="84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2845681" y="1173078"/>
                <a:ext cx="27569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1758950" y="1487321"/>
              <a:ext cx="349250" cy="41611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1758950" y="1487321"/>
                <a:ext cx="349250" cy="416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1932516" y="1734239"/>
              <a:ext cx="361950" cy="33010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1932516" y="1734239"/>
                <a:ext cx="361950" cy="330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573866" y="1725779"/>
              <a:ext cx="262467" cy="24815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573866" y="1725779"/>
                <a:ext cx="2624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1839383" y="298909"/>
              <a:ext cx="116593" cy="2114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1839383" y="298909"/>
                <a:ext cx="11659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1845909" y="479383"/>
              <a:ext cx="222779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1845909" y="479383"/>
                <a:ext cx="22277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1618368" y="1716614"/>
              <a:ext cx="186443" cy="3172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1618368" y="1716614"/>
                <a:ext cx="186443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693333" y="1770897"/>
              <a:ext cx="33867" cy="11843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693333" y="1770897"/>
                <a:ext cx="338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1783644" y="1770897"/>
              <a:ext cx="11289" cy="2086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1783644" y="1770897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1601611" y="1985210"/>
              <a:ext cx="309033" cy="338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1601611" y="1985210"/>
                <a:ext cx="3090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7044266" y="1274595"/>
              <a:ext cx="11289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7044266" y="1274595"/>
                <a:ext cx="11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2274711" y="-71907"/>
              <a:ext cx="1016000" cy="242934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2274711" y="-71907"/>
                <a:ext cx="1016000" cy="2429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4521200" y="258020"/>
              <a:ext cx="101600" cy="4159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4521200" y="258020"/>
                <a:ext cx="101600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4588933" y="253791"/>
              <a:ext cx="163689" cy="26507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4588933" y="253791"/>
                <a:ext cx="163689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4763911" y="310189"/>
              <a:ext cx="122237" cy="1579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4763911" y="310189"/>
                <a:ext cx="12223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4668661" y="507582"/>
              <a:ext cx="165805" cy="14663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4668661" y="507582"/>
                <a:ext cx="16580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4916311" y="211492"/>
              <a:ext cx="412044" cy="43426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4916311" y="211492"/>
                <a:ext cx="41204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5441244" y="214312"/>
              <a:ext cx="88371" cy="1212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5441244" y="214312"/>
                <a:ext cx="8837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5388327" y="394786"/>
              <a:ext cx="137584" cy="14980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5388327" y="394786"/>
                <a:ext cx="137584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5542844" y="383506"/>
              <a:ext cx="11288" cy="564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5542844" y="383506"/>
                <a:ext cx="1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5469466" y="372226"/>
              <a:ext cx="22578" cy="197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5469466" y="372226"/>
                <a:ext cx="225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5368219" y="227002"/>
              <a:ext cx="225425" cy="2129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5368219" y="227002"/>
                <a:ext cx="225425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5376333" y="201270"/>
              <a:ext cx="110067" cy="46422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5376333" y="201270"/>
                <a:ext cx="110067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5452533" y="535781"/>
              <a:ext cx="104422" cy="592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5452533" y="535781"/>
                <a:ext cx="1044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5590822" y="314066"/>
              <a:ext cx="19755" cy="19069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5590822" y="314066"/>
                <a:ext cx="19755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5576711" y="227002"/>
              <a:ext cx="158044" cy="3567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5576711" y="227002"/>
                <a:ext cx="158044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5655733" y="366587"/>
              <a:ext cx="286456" cy="35848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5655733" y="366587"/>
                <a:ext cx="286456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5994400" y="236871"/>
              <a:ext cx="79022" cy="45100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5994400" y="236871"/>
                <a:ext cx="79022" cy="451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6101821" y="225592"/>
              <a:ext cx="212372" cy="2707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6101821" y="225592"/>
                <a:ext cx="21237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6149622" y="139408"/>
              <a:ext cx="70555" cy="90959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6149622" y="139408"/>
                <a:ext cx="70555" cy="909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6037438" y="558340"/>
              <a:ext cx="227894" cy="19175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6037438" y="558340"/>
                <a:ext cx="22789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6917266" y="229469"/>
              <a:ext cx="110066" cy="2076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6917266" y="229469"/>
                <a:ext cx="110066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6959600" y="259430"/>
              <a:ext cx="206903" cy="27071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6959600" y="259430"/>
                <a:ext cx="20690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824133" y="580899"/>
              <a:ext cx="28222" cy="479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824133" y="580899"/>
                <a:ext cx="282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6987822" y="597819"/>
              <a:ext cx="251706" cy="13588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6987822" y="597819"/>
                <a:ext cx="251706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7074428" y="565918"/>
              <a:ext cx="40394" cy="370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7074428" y="565918"/>
                <a:ext cx="40394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7306733" y="400425"/>
              <a:ext cx="25400" cy="1917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7306733" y="400425"/>
                <a:ext cx="254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7329311" y="352311"/>
              <a:ext cx="138289" cy="30049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7329311" y="352311"/>
                <a:ext cx="138289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7436555" y="231231"/>
              <a:ext cx="234245" cy="2368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7436555" y="231231"/>
                <a:ext cx="23424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7501466" y="383506"/>
              <a:ext cx="310444" cy="9023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7501466" y="383506"/>
                <a:ext cx="3104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7554206" y="524501"/>
              <a:ext cx="20638" cy="25097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7554206" y="524501"/>
                <a:ext cx="2063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7603066" y="559750"/>
              <a:ext cx="110066" cy="19880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7603066" y="559750"/>
                <a:ext cx="1100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7964311" y="364824"/>
              <a:ext cx="45156" cy="24709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7964311" y="364824"/>
                <a:ext cx="45156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8012288" y="310189"/>
              <a:ext cx="149578" cy="39478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8012288" y="310189"/>
                <a:ext cx="149578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8264172" y="501942"/>
              <a:ext cx="270228" cy="16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8264172" y="501942"/>
                <a:ext cx="2702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8565444" y="366587"/>
              <a:ext cx="186796" cy="26225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8565444" y="366587"/>
                <a:ext cx="186796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8866011" y="332748"/>
              <a:ext cx="354189" cy="25731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8866011" y="332748"/>
                <a:ext cx="354189" cy="257316"/>
              </a:xfrm>
              <a:prstGeom prst="rect"/>
            </p:spPr>
          </p:pic>
        </mc:Fallback>
      </mc:AlternateContent>
      <p:pic>
        <p:nvPicPr>
          <p:cNvPr id="66" name="图片 65" descr="2025-09-19 07:38:06.815000"/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4428490" y="1388745"/>
            <a:ext cx="6950075" cy="2656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9908822" y="1593244"/>
              <a:ext cx="14111" cy="704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9908822" y="1593244"/>
                <a:ext cx="141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4502150" y="2670446"/>
              <a:ext cx="5586588" cy="986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4502150" y="2670446"/>
                <a:ext cx="558658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9323034" y="600638"/>
              <a:ext cx="69321" cy="634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9323034" y="600638"/>
                <a:ext cx="69321" cy="6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8442501" y="2145944"/>
              <a:ext cx="266876" cy="366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8442501" y="2145944"/>
                <a:ext cx="26687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8562622" y="2039493"/>
              <a:ext cx="16933" cy="29820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8562622" y="2039493"/>
                <a:ext cx="16933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8754533" y="2015348"/>
              <a:ext cx="214489" cy="28569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8754533" y="2015348"/>
                <a:ext cx="214489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8322203" y="4167814"/>
              <a:ext cx="248885" cy="169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8322203" y="4167814"/>
                <a:ext cx="24888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8434211" y="4028229"/>
              <a:ext cx="38100" cy="38773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8434211" y="4028229"/>
                <a:ext cx="38100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8627533" y="3925302"/>
              <a:ext cx="155222" cy="40818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8627533" y="3925302"/>
                <a:ext cx="155222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10196159" y="2151584"/>
              <a:ext cx="233363" cy="5357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10196159" y="2151584"/>
                <a:ext cx="23336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10306755" y="2052183"/>
              <a:ext cx="39512" cy="35037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10306755" y="2052183"/>
                <a:ext cx="39512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10500077" y="2109286"/>
              <a:ext cx="176388" cy="22559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10500077" y="2109286"/>
                <a:ext cx="1763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9616722" y="4167814"/>
              <a:ext cx="238478" cy="3383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9616722" y="4167814"/>
                <a:ext cx="2384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9770533" y="4041975"/>
              <a:ext cx="22578" cy="35707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9770533" y="4041975"/>
                <a:ext cx="22578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9985022" y="3976060"/>
              <a:ext cx="195615" cy="32517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9985022" y="3976060"/>
                <a:ext cx="195615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6565900" y="2286235"/>
              <a:ext cx="179211" cy="1480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6565900" y="2286235"/>
                <a:ext cx="179211" cy="14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6759222" y="2137485"/>
              <a:ext cx="132644" cy="32499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6759222" y="2137485"/>
                <a:ext cx="132644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6970888" y="2186128"/>
              <a:ext cx="169334" cy="21924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6970888" y="2186128"/>
                <a:ext cx="169334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5123038" y="2334878"/>
              <a:ext cx="157339" cy="56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5123038" y="2334878"/>
                <a:ext cx="157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5424311" y="2165684"/>
              <a:ext cx="163689" cy="22559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5424311" y="2165684"/>
                <a:ext cx="1636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6732058" y="4283430"/>
              <a:ext cx="221897" cy="1973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6732058" y="4283430"/>
                <a:ext cx="22189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6973711" y="4072113"/>
              <a:ext cx="166511" cy="38897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6973711" y="4072113"/>
                <a:ext cx="166511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5303661" y="4353927"/>
              <a:ext cx="225072" cy="1128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5303661" y="4353927"/>
                <a:ext cx="2250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5562600" y="4115293"/>
              <a:ext cx="193322" cy="4064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5562600" y="4115293"/>
                <a:ext cx="193322" cy="406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9949038" y="99930"/>
              <a:ext cx="67734" cy="9464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9949038" y="99930"/>
                <a:ext cx="67734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9831387" y="228412"/>
              <a:ext cx="210785" cy="20232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9831387" y="228412"/>
                <a:ext cx="210785" cy="202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9787466" y="422985"/>
              <a:ext cx="141111" cy="34966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9787466" y="422985"/>
                <a:ext cx="141111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10148711" y="259430"/>
              <a:ext cx="316089" cy="2763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10148711" y="259430"/>
                <a:ext cx="316089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10278533" y="415582"/>
              <a:ext cx="107244" cy="17659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10278533" y="415582"/>
                <a:ext cx="107244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9" name="墨迹 98"/>
              <p14:cNvContentPartPr/>
              <p14:nvPr/>
            </p14:nvContentPartPr>
            <p14:xfrm>
              <a:off x="10622844" y="214312"/>
              <a:ext cx="129823" cy="17342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5"/>
            </p:blipFill>
            <p:spPr>
              <a:xfrm>
                <a:off x="10622844" y="214312"/>
                <a:ext cx="129823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0" name="墨迹 99"/>
              <p14:cNvContentPartPr/>
              <p14:nvPr/>
            </p14:nvContentPartPr>
            <p14:xfrm>
              <a:off x="10615788" y="281990"/>
              <a:ext cx="269523" cy="22559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7"/>
            </p:blipFill>
            <p:spPr>
              <a:xfrm>
                <a:off x="10615788" y="281990"/>
                <a:ext cx="2695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1" name="墨迹 100"/>
              <p14:cNvContentPartPr/>
              <p14:nvPr/>
            </p14:nvContentPartPr>
            <p14:xfrm>
              <a:off x="10944577" y="92175"/>
              <a:ext cx="77611" cy="11649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9"/>
            </p:blipFill>
            <p:spPr>
              <a:xfrm>
                <a:off x="10944577" y="92175"/>
                <a:ext cx="77611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2" name="墨迹 101"/>
              <p14:cNvContentPartPr/>
              <p14:nvPr/>
            </p14:nvContentPartPr>
            <p14:xfrm>
              <a:off x="10876844" y="194573"/>
              <a:ext cx="204963" cy="3327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1"/>
            </p:blipFill>
            <p:spPr>
              <a:xfrm>
                <a:off x="10876844" y="194573"/>
                <a:ext cx="20496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3" name="墨迹 102"/>
              <p14:cNvContentPartPr/>
              <p14:nvPr/>
            </p14:nvContentPartPr>
            <p14:xfrm>
              <a:off x="10854267" y="411705"/>
              <a:ext cx="333022" cy="13535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3"/>
            </p:blipFill>
            <p:spPr>
              <a:xfrm>
                <a:off x="10854267" y="411705"/>
                <a:ext cx="3330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4" name="墨迹 103"/>
              <p14:cNvContentPartPr/>
              <p14:nvPr/>
            </p14:nvContentPartPr>
            <p14:xfrm>
              <a:off x="11135782" y="238810"/>
              <a:ext cx="249062" cy="20109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5"/>
            </p:blipFill>
            <p:spPr>
              <a:xfrm>
                <a:off x="11135782" y="238810"/>
                <a:ext cx="249062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" name="墨迹 104"/>
              <p14:cNvContentPartPr/>
              <p14:nvPr/>
            </p14:nvContentPartPr>
            <p14:xfrm>
              <a:off x="11396132" y="180473"/>
              <a:ext cx="131939" cy="47656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7"/>
            </p:blipFill>
            <p:spPr>
              <a:xfrm>
                <a:off x="11396132" y="180473"/>
                <a:ext cx="131939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6" name="墨迹 105"/>
              <p14:cNvContentPartPr/>
              <p14:nvPr/>
            </p14:nvContentPartPr>
            <p14:xfrm>
              <a:off x="11409714" y="289568"/>
              <a:ext cx="186090" cy="19263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9"/>
            </p:blipFill>
            <p:spPr>
              <a:xfrm>
                <a:off x="11409714" y="289568"/>
                <a:ext cx="186090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7" name="墨迹 106"/>
              <p14:cNvContentPartPr/>
              <p14:nvPr/>
            </p14:nvContentPartPr>
            <p14:xfrm>
              <a:off x="11461044" y="118435"/>
              <a:ext cx="313267" cy="58654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1"/>
            </p:blipFill>
            <p:spPr>
              <a:xfrm>
                <a:off x="11461044" y="118435"/>
                <a:ext cx="313267" cy="586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8" name="墨迹 107"/>
              <p14:cNvContentPartPr/>
              <p14:nvPr/>
            </p14:nvContentPartPr>
            <p14:xfrm>
              <a:off x="11593688" y="369407"/>
              <a:ext cx="349956" cy="16848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3"/>
            </p:blipFill>
            <p:spPr>
              <a:xfrm>
                <a:off x="11593688" y="369407"/>
                <a:ext cx="349956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9" name="墨迹 108"/>
              <p14:cNvContentPartPr/>
              <p14:nvPr/>
            </p14:nvContentPartPr>
            <p14:xfrm>
              <a:off x="2074333" y="5703250"/>
              <a:ext cx="8467" cy="26366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5"/>
            </p:blipFill>
            <p:spPr>
              <a:xfrm>
                <a:off x="2074333" y="5703250"/>
                <a:ext cx="8467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0" name="墨迹 109"/>
              <p14:cNvContentPartPr/>
              <p14:nvPr/>
            </p14:nvContentPartPr>
            <p14:xfrm>
              <a:off x="2226733" y="5561197"/>
              <a:ext cx="31044" cy="59746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7"/>
            </p:blipFill>
            <p:spPr>
              <a:xfrm>
                <a:off x="2226733" y="5561197"/>
                <a:ext cx="31044" cy="597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1" name="墨迹 110"/>
              <p14:cNvContentPartPr/>
              <p14:nvPr/>
            </p14:nvContentPartPr>
            <p14:xfrm>
              <a:off x="2125133" y="5797716"/>
              <a:ext cx="138289" cy="2256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9"/>
            </p:blipFill>
            <p:spPr>
              <a:xfrm>
                <a:off x="2125133" y="5797716"/>
                <a:ext cx="1382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2" name="墨迹 111"/>
              <p14:cNvContentPartPr/>
              <p14:nvPr/>
            </p14:nvContentPartPr>
            <p14:xfrm>
              <a:off x="2380191" y="5797716"/>
              <a:ext cx="117475" cy="1466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1"/>
            </p:blipFill>
            <p:spPr>
              <a:xfrm>
                <a:off x="2380191" y="5797716"/>
                <a:ext cx="11747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3" name="墨迹 112"/>
              <p14:cNvContentPartPr/>
              <p14:nvPr/>
            </p14:nvContentPartPr>
            <p14:xfrm>
              <a:off x="2731911" y="5775158"/>
              <a:ext cx="56444" cy="3383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3"/>
            </p:blipFill>
            <p:spPr>
              <a:xfrm>
                <a:off x="2731911" y="5775158"/>
                <a:ext cx="564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4" name="墨迹 113"/>
              <p14:cNvContentPartPr/>
              <p14:nvPr/>
            </p14:nvContentPartPr>
            <p14:xfrm>
              <a:off x="2716388" y="5854115"/>
              <a:ext cx="43745" cy="6485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5"/>
            </p:blipFill>
            <p:spPr>
              <a:xfrm>
                <a:off x="2716388" y="5854115"/>
                <a:ext cx="4374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5" name="墨迹 114"/>
              <p14:cNvContentPartPr/>
              <p14:nvPr/>
            </p14:nvContentPartPr>
            <p14:xfrm>
              <a:off x="3234266" y="5731978"/>
              <a:ext cx="208845" cy="19263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7"/>
            </p:blipFill>
            <p:spPr>
              <a:xfrm>
                <a:off x="3234266" y="5731978"/>
                <a:ext cx="208845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6" name="墨迹 115"/>
              <p14:cNvContentPartPr/>
              <p14:nvPr/>
            </p14:nvContentPartPr>
            <p14:xfrm>
              <a:off x="3413125" y="5794897"/>
              <a:ext cx="171097" cy="84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9"/>
            </p:blipFill>
            <p:spPr>
              <a:xfrm>
                <a:off x="3413125" y="5794897"/>
                <a:ext cx="17109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7" name="墨迹 116"/>
              <p14:cNvContentPartPr/>
              <p14:nvPr/>
            </p14:nvContentPartPr>
            <p14:xfrm>
              <a:off x="3505200" y="5694791"/>
              <a:ext cx="33866" cy="34261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1"/>
            </p:blipFill>
            <p:spPr>
              <a:xfrm>
                <a:off x="3505200" y="5694791"/>
                <a:ext cx="33866" cy="342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8" name="墨迹 117"/>
              <p14:cNvContentPartPr/>
              <p14:nvPr/>
            </p14:nvContentPartPr>
            <p14:xfrm>
              <a:off x="3567288" y="5604201"/>
              <a:ext cx="152400" cy="3683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3"/>
            </p:blipFill>
            <p:spPr>
              <a:xfrm>
                <a:off x="3567288" y="5604201"/>
                <a:ext cx="152400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9" name="墨迹 118"/>
              <p14:cNvContentPartPr/>
              <p14:nvPr/>
            </p14:nvContentPartPr>
            <p14:xfrm>
              <a:off x="2067806" y="6389896"/>
              <a:ext cx="3705" cy="22559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5"/>
            </p:blipFill>
            <p:spPr>
              <a:xfrm>
                <a:off x="2067806" y="6389896"/>
                <a:ext cx="370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0" name="墨迹 119"/>
              <p14:cNvContentPartPr/>
              <p14:nvPr/>
            </p14:nvContentPartPr>
            <p14:xfrm>
              <a:off x="2081036" y="6466033"/>
              <a:ext cx="111830" cy="846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7"/>
            </p:blipFill>
            <p:spPr>
              <a:xfrm>
                <a:off x="2081036" y="6466033"/>
                <a:ext cx="11183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1" name="墨迹 120"/>
              <p14:cNvContentPartPr/>
              <p14:nvPr/>
            </p14:nvContentPartPr>
            <p14:xfrm>
              <a:off x="2195688" y="6363107"/>
              <a:ext cx="22578" cy="21290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9"/>
            </p:blipFill>
            <p:spPr>
              <a:xfrm>
                <a:off x="2195688" y="6363107"/>
                <a:ext cx="22578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2" name="墨迹 121"/>
              <p14:cNvContentPartPr/>
              <p14:nvPr/>
            </p14:nvContentPartPr>
            <p14:xfrm>
              <a:off x="2551288" y="5748369"/>
              <a:ext cx="118534" cy="1991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1"/>
            </p:blipFill>
            <p:spPr>
              <a:xfrm>
                <a:off x="2551288" y="5748369"/>
                <a:ext cx="118534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3" name="墨迹 122"/>
              <p14:cNvContentPartPr/>
              <p14:nvPr/>
            </p14:nvContentPartPr>
            <p14:xfrm>
              <a:off x="2291644" y="6476431"/>
              <a:ext cx="110067" cy="12777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3"/>
            </p:blipFill>
            <p:spPr>
              <a:xfrm>
                <a:off x="2291644" y="6476431"/>
                <a:ext cx="11006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4" name="墨迹 123"/>
              <p14:cNvContentPartPr/>
              <p14:nvPr/>
            </p14:nvContentPartPr>
            <p14:xfrm>
              <a:off x="2206977" y="6384256"/>
              <a:ext cx="16934" cy="32146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5"/>
            </p:blipFill>
            <p:spPr>
              <a:xfrm>
                <a:off x="2206977" y="6384256"/>
                <a:ext cx="169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5" name="墨迹 124"/>
              <p14:cNvContentPartPr/>
              <p14:nvPr/>
            </p14:nvContentPartPr>
            <p14:xfrm>
              <a:off x="2782711" y="6440654"/>
              <a:ext cx="36689" cy="2819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7"/>
            </p:blipFill>
            <p:spPr>
              <a:xfrm>
                <a:off x="2782711" y="6440654"/>
                <a:ext cx="36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6" name="墨迹 125"/>
              <p14:cNvContentPartPr/>
              <p14:nvPr/>
            </p14:nvContentPartPr>
            <p14:xfrm>
              <a:off x="2752725" y="6559090"/>
              <a:ext cx="44097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9"/>
            </p:blipFill>
            <p:spPr>
              <a:xfrm>
                <a:off x="2752725" y="6559090"/>
                <a:ext cx="4409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7" name="墨迹 126"/>
              <p14:cNvContentPartPr/>
              <p14:nvPr/>
            </p14:nvContentPartPr>
            <p14:xfrm>
              <a:off x="3168650" y="6341958"/>
              <a:ext cx="91722" cy="33768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1"/>
            </p:blipFill>
            <p:spPr>
              <a:xfrm>
                <a:off x="3168650" y="6341958"/>
                <a:ext cx="91722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8" name="墨迹 127"/>
              <p14:cNvContentPartPr/>
              <p14:nvPr/>
            </p14:nvContentPartPr>
            <p14:xfrm>
              <a:off x="3347155" y="6502692"/>
              <a:ext cx="129822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3"/>
            </p:blipFill>
            <p:spPr>
              <a:xfrm>
                <a:off x="3347155" y="6502692"/>
                <a:ext cx="129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9" name="墨迹 128"/>
              <p14:cNvContentPartPr/>
              <p14:nvPr/>
            </p14:nvContentPartPr>
            <p14:xfrm>
              <a:off x="3612444" y="6350417"/>
              <a:ext cx="116417" cy="29609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5"/>
            </p:blipFill>
            <p:spPr>
              <a:xfrm>
                <a:off x="3612444" y="6350417"/>
                <a:ext cx="11641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0" name="墨迹 129"/>
              <p14:cNvContentPartPr/>
              <p14:nvPr/>
            </p14:nvContentPartPr>
            <p14:xfrm>
              <a:off x="3747911" y="6375091"/>
              <a:ext cx="174977" cy="23475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7"/>
            </p:blipFill>
            <p:spPr>
              <a:xfrm>
                <a:off x="3747911" y="6375091"/>
                <a:ext cx="174977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1" name="墨迹 130"/>
              <p14:cNvContentPartPr/>
              <p14:nvPr/>
            </p14:nvContentPartPr>
            <p14:xfrm>
              <a:off x="4041422" y="6423735"/>
              <a:ext cx="191911" cy="564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9"/>
            </p:blipFill>
            <p:spPr>
              <a:xfrm>
                <a:off x="4041422" y="6423735"/>
                <a:ext cx="1919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2" name="墨迹 131"/>
              <p14:cNvContentPartPr/>
              <p14:nvPr/>
            </p14:nvContentPartPr>
            <p14:xfrm>
              <a:off x="4251677" y="6167829"/>
              <a:ext cx="143934" cy="4532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1"/>
            </p:blipFill>
            <p:spPr>
              <a:xfrm>
                <a:off x="4251677" y="6167829"/>
                <a:ext cx="143934" cy="45329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2">
            <p14:nvContentPartPr>
              <p14:cNvPr id="2" name="墨迹 1"/>
              <p14:cNvContentPartPr/>
              <p14:nvPr/>
            </p14:nvContentPartPr>
            <p14:xfrm>
              <a:off x="1619280" y="1436400"/>
              <a:ext cx="7907760" cy="3841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1609920" y="1427040"/>
                <a:ext cx="7926480" cy="38602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45415"/>
            <a:ext cx="11009630" cy="3160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10" y="2306320"/>
            <a:ext cx="4625340" cy="315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5062220"/>
            <a:ext cx="7940675" cy="1643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775222" y="1115975"/>
              <a:ext cx="31044" cy="232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7775222" y="1115975"/>
                <a:ext cx="31044" cy="23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575806" y="1016574"/>
              <a:ext cx="889882" cy="211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575806" y="1016574"/>
                <a:ext cx="88988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410200" y="992605"/>
              <a:ext cx="584200" cy="2537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410200" y="992605"/>
                <a:ext cx="5842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8085666" y="1621443"/>
              <a:ext cx="105017" cy="599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8085666" y="162144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759655" y="891088"/>
              <a:ext cx="176389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759655" y="891088"/>
                <a:ext cx="1763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450644" y="943785"/>
              <a:ext cx="166511" cy="1616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450644" y="943785"/>
                <a:ext cx="16651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535333" y="431444"/>
              <a:ext cx="11289" cy="197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535333" y="431444"/>
                <a:ext cx="112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985911" y="-28199"/>
              <a:ext cx="2579511" cy="7049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985911" y="-28199"/>
                <a:ext cx="2579511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422900" y="284810"/>
              <a:ext cx="230011" cy="42756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422900" y="284810"/>
                <a:ext cx="230011" cy="42756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1367640" y="2925000"/>
              <a:ext cx="5978160" cy="3130200"/>
            </p14:xfrm>
          </p:contentPart>
        </mc:Choice>
        <mc:Fallback>
          <p:pic>
            <p:nvPicPr>
              <p:cNvPr id="14" name="墨迹 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58280" y="2915640"/>
                <a:ext cx="5996880" cy="31489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45415"/>
            <a:ext cx="11009630" cy="3160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10" y="2306320"/>
            <a:ext cx="4625340" cy="315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5062220"/>
            <a:ext cx="7940675" cy="1643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063066" y="5408570"/>
              <a:ext cx="167393" cy="20585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5063066" y="5408570"/>
                <a:ext cx="16739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350933" y="5298594"/>
              <a:ext cx="22578" cy="23123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350933" y="5298594"/>
                <a:ext cx="225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62222" y="5419850"/>
              <a:ext cx="64911" cy="507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62222" y="5419850"/>
                <a:ext cx="64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41244" y="5243253"/>
              <a:ext cx="28222" cy="47832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41244" y="5243253"/>
                <a:ext cx="28222" cy="478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534377" y="5476248"/>
              <a:ext cx="14112" cy="18047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534377" y="5476248"/>
                <a:ext cx="1411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604933" y="5417030"/>
              <a:ext cx="121356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604933" y="5417030"/>
                <a:ext cx="1213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689600" y="5336663"/>
              <a:ext cx="16933" cy="14522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689600" y="5336663"/>
                <a:ext cx="1693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798961" y="5317628"/>
              <a:ext cx="116416" cy="1642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798961" y="5317628"/>
                <a:ext cx="116416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977466" y="5239376"/>
              <a:ext cx="21166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977466" y="5239376"/>
                <a:ext cx="211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5988755" y="5363452"/>
              <a:ext cx="59267" cy="507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5988755" y="5363452"/>
                <a:ext cx="592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6048022" y="5187384"/>
              <a:ext cx="42333" cy="51445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6048022" y="5187384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6098822" y="5386011"/>
              <a:ext cx="76200" cy="1353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6098822" y="5386011"/>
                <a:ext cx="762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6289322" y="5391651"/>
              <a:ext cx="145344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6289322" y="5391651"/>
                <a:ext cx="1453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6466416" y="5301414"/>
              <a:ext cx="179916" cy="19175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6466416" y="5301414"/>
                <a:ext cx="17991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6674555" y="5335253"/>
              <a:ext cx="113771" cy="14099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6674555" y="5335253"/>
                <a:ext cx="11377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841066" y="5213116"/>
              <a:ext cx="39511" cy="27511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841066" y="5213116"/>
                <a:ext cx="39511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841066" y="5352172"/>
              <a:ext cx="98778" cy="845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841066" y="5352172"/>
                <a:ext cx="987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914444" y="5136802"/>
              <a:ext cx="65793" cy="6327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914444" y="5136802"/>
                <a:ext cx="65793" cy="632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948311" y="5335253"/>
              <a:ext cx="136878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948311" y="5335253"/>
                <a:ext cx="1368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2652888" y="6086757"/>
              <a:ext cx="22578" cy="2805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2652888" y="6086757"/>
                <a:ext cx="2257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660473" y="6192503"/>
              <a:ext cx="125060" cy="563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660473" y="6192503"/>
                <a:ext cx="1250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784827" y="5976604"/>
              <a:ext cx="37395" cy="59940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784827" y="5976604"/>
                <a:ext cx="37395" cy="599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2850444" y="6186863"/>
              <a:ext cx="211667" cy="15227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2850444" y="6186863"/>
                <a:ext cx="2116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130043" y="6160955"/>
              <a:ext cx="242534" cy="2825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130043" y="6160955"/>
                <a:ext cx="242534" cy="282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8686976" y="3017294"/>
              <a:ext cx="1140001" cy="5357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8686976" y="3017294"/>
                <a:ext cx="114000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756422" y="3039853"/>
              <a:ext cx="705555" cy="12971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756422" y="3039853"/>
                <a:ext cx="705555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7318727" y="699335"/>
              <a:ext cx="185562" cy="338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7318727" y="699335"/>
                <a:ext cx="1855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397044" y="750093"/>
              <a:ext cx="14111" cy="1832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397044" y="750093"/>
                <a:ext cx="141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611533" y="592179"/>
              <a:ext cx="53622" cy="51128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611533" y="592179"/>
                <a:ext cx="53622" cy="511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535333" y="607688"/>
              <a:ext cx="107244" cy="15650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535333" y="607688"/>
                <a:ext cx="1072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648222" y="642937"/>
              <a:ext cx="98072" cy="8741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648222" y="642937"/>
                <a:ext cx="9807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118122" y="631657"/>
              <a:ext cx="162278" cy="23123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118122" y="631657"/>
                <a:ext cx="1622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319911" y="750093"/>
              <a:ext cx="107244" cy="10010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319911" y="750093"/>
                <a:ext cx="10724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531577" y="511459"/>
              <a:ext cx="36689" cy="48890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531577" y="511459"/>
                <a:ext cx="36689" cy="488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485893" y="781112"/>
              <a:ext cx="251707" cy="23193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485893" y="781112"/>
                <a:ext cx="251707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967133" y="1036666"/>
              <a:ext cx="25400" cy="179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967133" y="1036666"/>
                <a:ext cx="25400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370688" y="1020804"/>
              <a:ext cx="533400" cy="5992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370688" y="1020804"/>
                <a:ext cx="533400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2662413" y="1017103"/>
              <a:ext cx="738364" cy="2908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2662413" y="1017103"/>
                <a:ext cx="738364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279466" y="676776"/>
              <a:ext cx="163689" cy="21995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279466" y="676776"/>
                <a:ext cx="1636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510888" y="716254"/>
              <a:ext cx="231422" cy="14099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510888" y="716254"/>
                <a:ext cx="231422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764888" y="596056"/>
              <a:ext cx="39512" cy="35301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764888" y="596056"/>
                <a:ext cx="39512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9693451" y="580899"/>
              <a:ext cx="110949" cy="1390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9693451" y="580899"/>
                <a:ext cx="110949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9849555" y="586539"/>
              <a:ext cx="68792" cy="9164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9849555" y="586539"/>
                <a:ext cx="68792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9109427" y="121960"/>
              <a:ext cx="139524" cy="15439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9109427" y="121960"/>
                <a:ext cx="13952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9183511" y="191753"/>
              <a:ext cx="428978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9183511" y="191753"/>
                <a:ext cx="428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018888" y="586539"/>
              <a:ext cx="45156" cy="47656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018888" y="586539"/>
                <a:ext cx="45156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9939866" y="601696"/>
              <a:ext cx="107244" cy="15403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9939866" y="601696"/>
                <a:ext cx="10724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0080977" y="580899"/>
              <a:ext cx="80610" cy="1036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0080977" y="580899"/>
                <a:ext cx="80610" cy="103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9493955" y="3784307"/>
              <a:ext cx="94545" cy="9922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9493955" y="3784307"/>
                <a:ext cx="94545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9552516" y="4789602"/>
              <a:ext cx="58561" cy="6926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9552516" y="4789602"/>
                <a:ext cx="58561" cy="6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370233" y="1496662"/>
              <a:ext cx="178153" cy="24039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370233" y="1496662"/>
                <a:ext cx="178153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605888" y="1460708"/>
              <a:ext cx="70556" cy="48661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605888" y="1460708"/>
                <a:ext cx="70556" cy="486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569200" y="1430923"/>
              <a:ext cx="79022" cy="1397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569200" y="1430923"/>
                <a:ext cx="79022" cy="13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642577" y="1455069"/>
              <a:ext cx="90312" cy="9305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642577" y="1455069"/>
                <a:ext cx="90312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8440384" y="1504417"/>
              <a:ext cx="31926" cy="20303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8440384" y="1504417"/>
                <a:ext cx="3192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8455377" y="1590424"/>
              <a:ext cx="101600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8455377" y="1590424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551333" y="1486792"/>
              <a:ext cx="259115" cy="23616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551333" y="1486792"/>
                <a:ext cx="259115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960555" y="1372586"/>
              <a:ext cx="36689" cy="40254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960555" y="1372586"/>
                <a:ext cx="36689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923866" y="1641182"/>
              <a:ext cx="268111" cy="16884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923866" y="1641182"/>
                <a:ext cx="268111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9618133" y="1439559"/>
              <a:ext cx="338667" cy="23546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9618133" y="1439559"/>
                <a:ext cx="33866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911644" y="1413475"/>
              <a:ext cx="50800" cy="42827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911644" y="1413475"/>
                <a:ext cx="50800" cy="428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0001955" y="1517106"/>
              <a:ext cx="76906" cy="22277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0001955" y="1517106"/>
                <a:ext cx="76906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0224205" y="1517106"/>
              <a:ext cx="172862" cy="16355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0224205" y="1517106"/>
                <a:ext cx="17286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0515600" y="1601703"/>
              <a:ext cx="127529" cy="12407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0515600" y="1601703"/>
                <a:ext cx="12752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0643305" y="696515"/>
              <a:ext cx="148873" cy="14945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0643305" y="696515"/>
                <a:ext cx="14887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882488" y="654217"/>
              <a:ext cx="101600" cy="18822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882488" y="654217"/>
                <a:ext cx="10160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967155" y="612623"/>
              <a:ext cx="33867" cy="4081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967155" y="612623"/>
                <a:ext cx="33867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1071577" y="819710"/>
              <a:ext cx="14111" cy="1277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1071577" y="819710"/>
                <a:ext cx="14111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1135254" y="738814"/>
              <a:ext cx="159280" cy="1240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1135254" y="738814"/>
                <a:ext cx="15928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1379200" y="767013"/>
              <a:ext cx="124177" cy="11649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1379200" y="767013"/>
                <a:ext cx="124177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251244" y="3242181"/>
              <a:ext cx="28222" cy="12689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251244" y="3242181"/>
                <a:ext cx="2822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262533" y="3293644"/>
              <a:ext cx="76200" cy="56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262533" y="3293644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307688" y="3196005"/>
              <a:ext cx="45156" cy="33451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307688" y="3196005"/>
                <a:ext cx="45156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398000" y="3218741"/>
              <a:ext cx="242005" cy="24127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398000" y="3218741"/>
                <a:ext cx="242005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1281127" y="2647006"/>
              <a:ext cx="115005" cy="21801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1281127" y="2647006"/>
                <a:ext cx="115005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1452577" y="2678906"/>
              <a:ext cx="152400" cy="16355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1452577" y="2678906"/>
                <a:ext cx="152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1571817" y="2757863"/>
              <a:ext cx="160161" cy="13183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1571817" y="2757863"/>
                <a:ext cx="160161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1469511" y="3408555"/>
              <a:ext cx="213077" cy="4864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1469511" y="3408555"/>
                <a:ext cx="213077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1431057" y="4395697"/>
              <a:ext cx="289631" cy="8230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1431057" y="4395697"/>
                <a:ext cx="289631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179688" y="3622868"/>
              <a:ext cx="16934" cy="51956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179688" y="3622868"/>
                <a:ext cx="16934" cy="519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159227" y="3739189"/>
              <a:ext cx="181328" cy="22559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159227" y="3739189"/>
                <a:ext cx="18132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433688" y="3801226"/>
              <a:ext cx="128412" cy="394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433688" y="3801226"/>
                <a:ext cx="1284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404761" y="3919662"/>
              <a:ext cx="186972" cy="1128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404761" y="3919662"/>
                <a:ext cx="1869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715911" y="3883004"/>
              <a:ext cx="719666" cy="3665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715911" y="3883004"/>
                <a:ext cx="7196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761066" y="3536156"/>
              <a:ext cx="152400" cy="29327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761066" y="3536156"/>
                <a:ext cx="1524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1964266" y="3374716"/>
              <a:ext cx="98778" cy="1558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1964266" y="3374716"/>
                <a:ext cx="98778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1964266" y="3386701"/>
              <a:ext cx="118534" cy="22277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1964266" y="3386701"/>
                <a:ext cx="1185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2122311" y="3654592"/>
              <a:ext cx="360" cy="1776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2122311" y="3654592"/>
                <a:ext cx="36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2127955" y="3694070"/>
              <a:ext cx="67733" cy="5075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2127955" y="3694070"/>
                <a:ext cx="67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2187222" y="3613350"/>
              <a:ext cx="8466" cy="23370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2187222" y="3613350"/>
                <a:ext cx="8466" cy="23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2184400" y="3671511"/>
              <a:ext cx="275166" cy="1557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2184400" y="3671511"/>
                <a:ext cx="275166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1766711" y="3995800"/>
              <a:ext cx="158044" cy="2544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1766711" y="3995800"/>
                <a:ext cx="158044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1998133" y="3931647"/>
              <a:ext cx="93133" cy="11632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1998133" y="3931647"/>
                <a:ext cx="93133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040466" y="3964781"/>
              <a:ext cx="36689" cy="19739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040466" y="3964781"/>
                <a:ext cx="366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2192866" y="4068236"/>
              <a:ext cx="8467" cy="15033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2192866" y="4068236"/>
                <a:ext cx="846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2212622" y="4108596"/>
              <a:ext cx="62089" cy="2537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2212622" y="4108596"/>
                <a:ext cx="62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2280355" y="3983815"/>
              <a:ext cx="5645" cy="31371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2280355" y="3983815"/>
                <a:ext cx="5645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2348088" y="4124105"/>
              <a:ext cx="67734" cy="10010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2348088" y="4124105"/>
                <a:ext cx="6773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2402769" y="3854805"/>
              <a:ext cx="269875" cy="3101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2402769" y="3854805"/>
                <a:ext cx="26987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2731911" y="3773027"/>
              <a:ext cx="180622" cy="2256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2731911" y="3773027"/>
                <a:ext cx="1806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2738966" y="3880184"/>
              <a:ext cx="148167" cy="140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2738966" y="3880184"/>
                <a:ext cx="1481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2460977" y="4045677"/>
              <a:ext cx="73378" cy="2236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2460977" y="4045677"/>
                <a:ext cx="73378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2088444" y="4094496"/>
              <a:ext cx="59267" cy="15791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2088444" y="4094496"/>
                <a:ext cx="5926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2517422" y="3626393"/>
              <a:ext cx="33866" cy="208672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2517422" y="3626393"/>
                <a:ext cx="3386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2032000" y="3648952"/>
              <a:ext cx="81844" cy="19457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2032000" y="3648952"/>
                <a:ext cx="818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3104444" y="3682791"/>
              <a:ext cx="360" cy="33556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3104444" y="3682791"/>
                <a:ext cx="360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3239911" y="3778667"/>
              <a:ext cx="116416" cy="17483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3239911" y="3778667"/>
                <a:ext cx="11641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3405011" y="3594845"/>
              <a:ext cx="125589" cy="24586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3405011" y="3594845"/>
                <a:ext cx="125589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1542344" y="4569650"/>
              <a:ext cx="210256" cy="2693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1542344" y="4569650"/>
                <a:ext cx="21025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1830211" y="4613358"/>
              <a:ext cx="94544" cy="19175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1830211" y="4613358"/>
                <a:ext cx="945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1978377" y="4630277"/>
              <a:ext cx="19756" cy="1353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1978377" y="4630277"/>
                <a:ext cx="1975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1981200" y="4655657"/>
              <a:ext cx="59266" cy="5357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1981200" y="4655657"/>
                <a:ext cx="592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2027766" y="4556960"/>
              <a:ext cx="201789" cy="27053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2027766" y="4556960"/>
                <a:ext cx="20178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2235200" y="4528761"/>
              <a:ext cx="124177" cy="25097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2235200" y="4528761"/>
                <a:ext cx="12417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1393472" y="4838950"/>
              <a:ext cx="1016705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1393472" y="4838950"/>
                <a:ext cx="10167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580444" y="4912268"/>
              <a:ext cx="248356" cy="22559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580444" y="4912268"/>
                <a:ext cx="2483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965677" y="4998803"/>
              <a:ext cx="86078" cy="16672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965677" y="4998803"/>
                <a:ext cx="86078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2048933" y="4984175"/>
              <a:ext cx="11289" cy="28904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2048933" y="4984175"/>
                <a:ext cx="11289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2167466" y="5053263"/>
              <a:ext cx="90311" cy="9305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2167466" y="5053263"/>
                <a:ext cx="90311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2471208" y="4748713"/>
              <a:ext cx="144992" cy="281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2471208" y="4748713"/>
                <a:ext cx="1449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2458155" y="4844590"/>
              <a:ext cx="183445" cy="564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2458155" y="4844590"/>
                <a:ext cx="1834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2703688" y="4655480"/>
              <a:ext cx="50800" cy="2596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2703688" y="4655480"/>
                <a:ext cx="50800" cy="259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2816577" y="4700070"/>
              <a:ext cx="248356" cy="15368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2816577" y="4700070"/>
                <a:ext cx="248356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9" name="墨迹 138"/>
              <p14:cNvContentPartPr/>
              <p14:nvPr/>
            </p14:nvContentPartPr>
            <p14:xfrm>
              <a:off x="3685822" y="4433237"/>
              <a:ext cx="225778" cy="69122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3"/>
            </p:blipFill>
            <p:spPr>
              <a:xfrm>
                <a:off x="3685822" y="4433237"/>
                <a:ext cx="225778" cy="691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0" name="墨迹 139"/>
              <p14:cNvContentPartPr/>
              <p14:nvPr/>
            </p14:nvContentPartPr>
            <p14:xfrm>
              <a:off x="4027311" y="4585159"/>
              <a:ext cx="105017" cy="5995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5"/>
            </p:blipFill>
            <p:spPr>
              <a:xfrm>
                <a:off x="4027311" y="458515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1" name="墨迹 140"/>
              <p14:cNvContentPartPr/>
              <p14:nvPr/>
            </p14:nvContentPartPr>
            <p14:xfrm>
              <a:off x="4003322" y="4562600"/>
              <a:ext cx="43744" cy="28199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7"/>
            </p:blipFill>
            <p:spPr>
              <a:xfrm>
                <a:off x="4003322" y="4562600"/>
                <a:ext cx="437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2" name="墨迹 141"/>
              <p14:cNvContentPartPr/>
              <p14:nvPr/>
            </p14:nvContentPartPr>
            <p14:xfrm>
              <a:off x="4097866" y="4635917"/>
              <a:ext cx="88371" cy="18787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9"/>
            </p:blipFill>
            <p:spPr>
              <a:xfrm>
                <a:off x="4097866" y="4635917"/>
                <a:ext cx="88371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3" name="墨迹 142"/>
              <p14:cNvContentPartPr/>
              <p14:nvPr/>
            </p14:nvContentPartPr>
            <p14:xfrm>
              <a:off x="4199466" y="4438524"/>
              <a:ext cx="138289" cy="1108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1"/>
            </p:blipFill>
            <p:spPr>
              <a:xfrm>
                <a:off x="4199466" y="4438524"/>
                <a:ext cx="138289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4" name="墨迹 143"/>
              <p14:cNvContentPartPr/>
              <p14:nvPr/>
            </p14:nvContentPartPr>
            <p14:xfrm>
              <a:off x="4306711" y="4697955"/>
              <a:ext cx="138994" cy="1692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3"/>
            </p:blipFill>
            <p:spPr>
              <a:xfrm>
                <a:off x="4306711" y="4697955"/>
                <a:ext cx="13899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5" name="墨迹 144"/>
              <p14:cNvContentPartPr/>
              <p14:nvPr/>
            </p14:nvContentPartPr>
            <p14:xfrm>
              <a:off x="4308827" y="4782552"/>
              <a:ext cx="150284" cy="36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5"/>
            </p:blipFill>
            <p:spPr>
              <a:xfrm>
                <a:off x="4308827" y="4782552"/>
                <a:ext cx="15028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6" name="墨迹 145"/>
              <p14:cNvContentPartPr/>
              <p14:nvPr/>
            </p14:nvContentPartPr>
            <p14:xfrm>
              <a:off x="4515555" y="4596439"/>
              <a:ext cx="270933" cy="26366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7"/>
            </p:blipFill>
            <p:spPr>
              <a:xfrm>
                <a:off x="4515555" y="4596439"/>
                <a:ext cx="270933" cy="26366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437515"/>
            <a:ext cx="10278745" cy="1282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52311" y="2663925"/>
              <a:ext cx="212372" cy="41346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52311" y="2663925"/>
                <a:ext cx="212372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081969" y="2670094"/>
              <a:ext cx="190853" cy="18417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081969" y="2670094"/>
                <a:ext cx="190853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987777" y="2895862"/>
              <a:ext cx="287867" cy="1721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987777" y="2895862"/>
                <a:ext cx="287867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270000" y="2694768"/>
              <a:ext cx="206022" cy="3845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270000" y="2694768"/>
                <a:ext cx="206022" cy="384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363838" y="2715212"/>
              <a:ext cx="323850" cy="29926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363838" y="2715212"/>
                <a:ext cx="323850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559806" y="2621979"/>
              <a:ext cx="37571" cy="9282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559806" y="2621979"/>
                <a:ext cx="37571" cy="928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840088" y="2887579"/>
              <a:ext cx="14112" cy="112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840088" y="2887579"/>
                <a:ext cx="141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848555" y="2955256"/>
              <a:ext cx="14111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848555" y="2955256"/>
                <a:ext cx="141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257777" y="2162864"/>
              <a:ext cx="50800" cy="39478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257777" y="2162864"/>
                <a:ext cx="50800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365022" y="2153699"/>
              <a:ext cx="372533" cy="31371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365022" y="2153699"/>
                <a:ext cx="37253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2867377" y="2086727"/>
              <a:ext cx="457200" cy="47374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2867377" y="2086727"/>
                <a:ext cx="457200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2218266" y="2900268"/>
              <a:ext cx="39511" cy="4356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2218266" y="2900268"/>
                <a:ext cx="39511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364316" y="2954199"/>
              <a:ext cx="311150" cy="27458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364316" y="2954199"/>
                <a:ext cx="311150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2906888" y="2952436"/>
              <a:ext cx="84667" cy="22841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2906888" y="2952436"/>
                <a:ext cx="846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036711" y="2989095"/>
              <a:ext cx="112889" cy="1723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036711" y="2989095"/>
                <a:ext cx="112889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153480" y="3062412"/>
              <a:ext cx="125942" cy="1847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153480" y="3062412"/>
                <a:ext cx="125942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2184400" y="3795587"/>
              <a:ext cx="116593" cy="19739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2184400" y="3795587"/>
                <a:ext cx="11659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319866" y="3880184"/>
              <a:ext cx="84667" cy="563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319866" y="3880184"/>
                <a:ext cx="846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517422" y="3668691"/>
              <a:ext cx="16933" cy="48220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517422" y="3668691"/>
                <a:ext cx="16933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32427" y="3801226"/>
              <a:ext cx="265995" cy="9799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32427" y="3801226"/>
                <a:ext cx="265995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930877" y="3731434"/>
              <a:ext cx="55034" cy="18822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930877" y="3731434"/>
                <a:ext cx="55034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101622" y="3674331"/>
              <a:ext cx="19755" cy="23123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101622" y="3674331"/>
                <a:ext cx="19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121377" y="3775847"/>
              <a:ext cx="79023" cy="310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121377" y="3775847"/>
                <a:ext cx="790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169355" y="3643312"/>
              <a:ext cx="53622" cy="3496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169355" y="3643312"/>
                <a:ext cx="53622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3251200" y="3801226"/>
              <a:ext cx="121355" cy="11843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3251200" y="3801226"/>
                <a:ext cx="12135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016044" y="1804736"/>
              <a:ext cx="11288" cy="225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016044" y="1804736"/>
                <a:ext cx="112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3595511" y="2058527"/>
              <a:ext cx="155222" cy="45682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3595511" y="2058527"/>
                <a:ext cx="155222" cy="45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3454400" y="2560470"/>
              <a:ext cx="270933" cy="127459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3454400" y="2560470"/>
                <a:ext cx="270933" cy="127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016022" y="2568930"/>
              <a:ext cx="105017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016022" y="256893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3928533" y="2583029"/>
              <a:ext cx="448733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3928533" y="2583029"/>
                <a:ext cx="448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306711" y="2436394"/>
              <a:ext cx="210961" cy="30455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306711" y="2436394"/>
                <a:ext cx="2109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724400" y="1730714"/>
              <a:ext cx="214488" cy="8748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724400" y="1730714"/>
                <a:ext cx="214488" cy="874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4701822" y="2616868"/>
              <a:ext cx="90311" cy="15030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4701822" y="2616868"/>
                <a:ext cx="90311" cy="150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800394" y="913648"/>
              <a:ext cx="1495072" cy="394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800394" y="913648"/>
                <a:ext cx="149507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834261" y="909946"/>
              <a:ext cx="1348316" cy="713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834261" y="909946"/>
                <a:ext cx="134831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9378244" y="297852"/>
              <a:ext cx="14111" cy="22100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9378244" y="297852"/>
                <a:ext cx="14111" cy="221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403644" y="389146"/>
              <a:ext cx="112888" cy="225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403644" y="389146"/>
                <a:ext cx="1128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482666" y="218894"/>
              <a:ext cx="39511" cy="48326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482666" y="218894"/>
                <a:ext cx="39511" cy="483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550400" y="422985"/>
              <a:ext cx="279400" cy="15544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550400" y="422985"/>
                <a:ext cx="279400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832622" y="310189"/>
              <a:ext cx="197555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832622" y="310189"/>
                <a:ext cx="1975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807046" y="439904"/>
              <a:ext cx="175154" cy="1973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807046" y="439904"/>
                <a:ext cx="17515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082388" y="276350"/>
              <a:ext cx="252589" cy="19175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082388" y="276350"/>
                <a:ext cx="2525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361965" y="202151"/>
              <a:ext cx="396346" cy="29133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361965" y="202151"/>
                <a:ext cx="396346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902244" y="597819"/>
              <a:ext cx="8467" cy="19175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902244" y="597819"/>
                <a:ext cx="84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910711" y="676776"/>
              <a:ext cx="104423" cy="563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910711" y="676776"/>
                <a:ext cx="1044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995377" y="539834"/>
              <a:ext cx="45155" cy="28357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995377" y="539834"/>
                <a:ext cx="45155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1057467" y="667435"/>
              <a:ext cx="214488" cy="11984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1057467" y="667435"/>
                <a:ext cx="214488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1294532" y="616148"/>
              <a:ext cx="143933" cy="2678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1294532" y="616148"/>
                <a:ext cx="143933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1300354" y="693695"/>
              <a:ext cx="160690" cy="225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1300354" y="693695"/>
                <a:ext cx="16069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1461044" y="552700"/>
              <a:ext cx="70556" cy="2284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1461044" y="552700"/>
                <a:ext cx="705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1559822" y="580899"/>
              <a:ext cx="194733" cy="15544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1559822" y="580899"/>
                <a:ext cx="194733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1748911" y="577198"/>
              <a:ext cx="211667" cy="22647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1748911" y="577198"/>
                <a:ext cx="211667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5187244" y="1693350"/>
              <a:ext cx="16933" cy="24674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5187244" y="1693350"/>
                <a:ext cx="16933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5204177" y="1770897"/>
              <a:ext cx="121356" cy="394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5204177" y="1770897"/>
                <a:ext cx="1213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5294488" y="1613512"/>
              <a:ext cx="50800" cy="41117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5294488" y="1613512"/>
                <a:ext cx="50800" cy="411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5328355" y="1773013"/>
              <a:ext cx="364949" cy="19527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5328355" y="1773013"/>
                <a:ext cx="364949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5220405" y="2419475"/>
              <a:ext cx="170039" cy="2796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5220405" y="2419475"/>
                <a:ext cx="170039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5441244" y="2458953"/>
              <a:ext cx="139171" cy="20444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5441244" y="2458953"/>
                <a:ext cx="13917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5619750" y="2588669"/>
              <a:ext cx="149577" cy="16919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5619750" y="2588669"/>
                <a:ext cx="1495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5209822" y="3062412"/>
              <a:ext cx="33866" cy="22559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5209822" y="3062412"/>
                <a:ext cx="338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5238044" y="3152649"/>
              <a:ext cx="95956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5238044" y="3152649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5328355" y="2984865"/>
              <a:ext cx="56445" cy="4723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5328355" y="2984865"/>
                <a:ext cx="56445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5424311" y="3220327"/>
              <a:ext cx="127000" cy="15438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5424311" y="3220327"/>
                <a:ext cx="127000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5133622" y="3665871"/>
              <a:ext cx="189088" cy="31582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5133622" y="3665871"/>
                <a:ext cx="189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5424311" y="3835065"/>
              <a:ext cx="121356" cy="15650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5424311" y="3835065"/>
                <a:ext cx="121356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4696177" y="3914023"/>
              <a:ext cx="16934" cy="68611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4696177" y="3914023"/>
                <a:ext cx="16934" cy="686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070827" y="4223154"/>
              <a:ext cx="37395" cy="22453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070827" y="4223154"/>
                <a:ext cx="37395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102577" y="4303169"/>
              <a:ext cx="93134" cy="3383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102577" y="4303169"/>
                <a:ext cx="931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187244" y="4190373"/>
              <a:ext cx="449615" cy="41452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187244" y="4190373"/>
                <a:ext cx="449615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7176911" y="1663741"/>
              <a:ext cx="2822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7176911" y="1663741"/>
                <a:ext cx="28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6237111" y="3126565"/>
              <a:ext cx="234244" cy="19386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6237111" y="3126565"/>
                <a:ext cx="23424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6630634" y="3044435"/>
              <a:ext cx="379766" cy="30842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6630634" y="3044435"/>
                <a:ext cx="379766" cy="308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6237111" y="1677841"/>
              <a:ext cx="62089" cy="39478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6237111" y="1677841"/>
                <a:ext cx="62089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6373988" y="1744637"/>
              <a:ext cx="263878" cy="20409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6373988" y="1744637"/>
                <a:ext cx="263878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6711244" y="1714500"/>
              <a:ext cx="245533" cy="28762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6711244" y="1714500"/>
                <a:ext cx="245533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7826022" y="1641182"/>
              <a:ext cx="14111" cy="1128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7826022" y="1641182"/>
                <a:ext cx="141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6283677" y="2407490"/>
              <a:ext cx="60678" cy="38421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6283677" y="2407490"/>
                <a:ext cx="60678" cy="384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6423377" y="2472172"/>
              <a:ext cx="254000" cy="2044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6423377" y="2472172"/>
                <a:ext cx="254000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6797851" y="2402555"/>
              <a:ext cx="229481" cy="27917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6797851" y="2402555"/>
                <a:ext cx="229481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7551208" y="1214496"/>
              <a:ext cx="17992" cy="370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7551208" y="1214496"/>
                <a:ext cx="17992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2794176" y="3327483"/>
              <a:ext cx="551568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2794176" y="3327483"/>
                <a:ext cx="55156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2747433" y="3368372"/>
              <a:ext cx="698500" cy="2678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2747433" y="3368372"/>
                <a:ext cx="6985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1168400" y="4872789"/>
              <a:ext cx="218722" cy="34208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1168400" y="4872789"/>
                <a:ext cx="218722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1761066" y="4700246"/>
              <a:ext cx="116417" cy="10486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1761066" y="4700246"/>
                <a:ext cx="116417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1593850" y="4869793"/>
              <a:ext cx="297038" cy="40906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1593850" y="4869793"/>
                <a:ext cx="297038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1924755" y="4965846"/>
              <a:ext cx="28222" cy="14381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1924755" y="4965846"/>
                <a:ext cx="282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2016477" y="4760346"/>
              <a:ext cx="4234" cy="72718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2016477" y="4760346"/>
                <a:ext cx="4234" cy="727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1913466" y="4970957"/>
              <a:ext cx="127000" cy="5692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1913466" y="4970957"/>
                <a:ext cx="127000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2116666" y="4793832"/>
              <a:ext cx="88371" cy="648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2116666" y="4793832"/>
                <a:ext cx="8837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2035880" y="4872084"/>
              <a:ext cx="272697" cy="26947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2035880" y="4872084"/>
                <a:ext cx="272697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2607733" y="4940467"/>
              <a:ext cx="32455" cy="6485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2607733" y="4940467"/>
                <a:ext cx="3245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2573866" y="5047623"/>
              <a:ext cx="39511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2573866" y="5047623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3461455" y="4850230"/>
              <a:ext cx="196145" cy="26295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3461455" y="4850230"/>
                <a:ext cx="196145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3814409" y="4802997"/>
              <a:ext cx="405166" cy="28410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3814409" y="4802997"/>
                <a:ext cx="405166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3999088" y="4679802"/>
              <a:ext cx="64912" cy="87258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3999088" y="4679802"/>
                <a:ext cx="64912" cy="872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3937000" y="5089745"/>
              <a:ext cx="115711" cy="12143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3937000" y="5089745"/>
                <a:ext cx="115711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4018844" y="5139270"/>
              <a:ext cx="186267" cy="6344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4018844" y="5139270"/>
                <a:ext cx="186267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349044" y="4793832"/>
              <a:ext cx="155222" cy="32781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349044" y="4793832"/>
                <a:ext cx="155222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4434416" y="4895348"/>
              <a:ext cx="103717" cy="27141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4434416" y="4895348"/>
                <a:ext cx="10371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4817533" y="4833310"/>
              <a:ext cx="115711" cy="29045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4817533" y="4833310"/>
                <a:ext cx="11571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5006622" y="4841241"/>
              <a:ext cx="150459" cy="24198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5006622" y="4841241"/>
                <a:ext cx="150459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5163608" y="4968666"/>
              <a:ext cx="207080" cy="18417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5163608" y="4968666"/>
                <a:ext cx="207080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5757333" y="5112481"/>
              <a:ext cx="14111" cy="140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5757333" y="5112481"/>
                <a:ext cx="141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6056488" y="4733733"/>
              <a:ext cx="88900" cy="4599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6056488" y="4733733"/>
                <a:ext cx="88900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6022622" y="4671695"/>
              <a:ext cx="353483" cy="39284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6022622" y="4671695"/>
                <a:ext cx="353483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6138333" y="4929187"/>
              <a:ext cx="293511" cy="20585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6138333" y="4929187"/>
                <a:ext cx="293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6622873" y="4688967"/>
              <a:ext cx="460904" cy="38967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6622873" y="4688967"/>
                <a:ext cx="460904" cy="38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7145866" y="4788192"/>
              <a:ext cx="116593" cy="2292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7145866" y="4788192"/>
                <a:ext cx="116593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7258755" y="4855870"/>
              <a:ext cx="132645" cy="16355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7258755" y="4855870"/>
                <a:ext cx="132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7270044" y="4869088"/>
              <a:ext cx="118533" cy="29697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7270044" y="4869088"/>
                <a:ext cx="11853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7674856" y="4775150"/>
              <a:ext cx="247121" cy="28234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7674856" y="4775150"/>
                <a:ext cx="247121" cy="282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8047390" y="4758583"/>
              <a:ext cx="411515" cy="3426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8047390" y="4758583"/>
                <a:ext cx="411515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2336800" y="5837195"/>
              <a:ext cx="287866" cy="28763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2336800" y="5837195"/>
                <a:ext cx="287866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2756429" y="5887953"/>
              <a:ext cx="215371" cy="2256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2756429" y="5887953"/>
                <a:ext cx="21537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2771422" y="6006389"/>
              <a:ext cx="239889" cy="2256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2771422" y="6006389"/>
                <a:ext cx="239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3372555" y="5754889"/>
              <a:ext cx="47978" cy="47991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3372555" y="5754889"/>
                <a:ext cx="47978" cy="479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3527777" y="5884252"/>
              <a:ext cx="285927" cy="195455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3527777" y="5884252"/>
                <a:ext cx="285927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3872088" y="5834375"/>
              <a:ext cx="163689" cy="22841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3872088" y="5834375"/>
                <a:ext cx="1636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4284133" y="5893593"/>
              <a:ext cx="259644" cy="253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4284133" y="5893593"/>
                <a:ext cx="2596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4377266" y="5762468"/>
              <a:ext cx="31045" cy="31441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4377266" y="5762468"/>
                <a:ext cx="31045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4666544" y="5759648"/>
              <a:ext cx="266700" cy="25238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4666544" y="5759648"/>
                <a:ext cx="2667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4944533" y="5831555"/>
              <a:ext cx="265289" cy="18752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4944533" y="5831555"/>
                <a:ext cx="265289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5262915" y="5797716"/>
              <a:ext cx="164218" cy="23969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5262915" y="5797716"/>
                <a:ext cx="16421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5563658" y="5814636"/>
              <a:ext cx="244475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5563658" y="5814636"/>
                <a:ext cx="24447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5672666" y="5679457"/>
              <a:ext cx="50800" cy="39743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5672666" y="5679457"/>
                <a:ext cx="50800" cy="397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6063544" y="5687740"/>
              <a:ext cx="258233" cy="18611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6063544" y="5687740"/>
                <a:ext cx="25823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6169377" y="5706070"/>
              <a:ext cx="62089" cy="36235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6169377" y="5706070"/>
                <a:ext cx="62089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6371166" y="5755242"/>
              <a:ext cx="180622" cy="27088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6371166" y="5755242"/>
                <a:ext cx="180622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3080631" y="6431313"/>
              <a:ext cx="176213" cy="28569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3080631" y="6431313"/>
                <a:ext cx="176213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3443111" y="6485772"/>
              <a:ext cx="177800" cy="2256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3443111" y="6485772"/>
                <a:ext cx="1778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3447520" y="6604208"/>
              <a:ext cx="181857" cy="310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3447520" y="6604208"/>
                <a:ext cx="18185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3793066" y="6480133"/>
              <a:ext cx="124178" cy="17553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3793066" y="6480133"/>
                <a:ext cx="124178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3984977" y="6587289"/>
              <a:ext cx="47978" cy="6485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3984977" y="6587289"/>
                <a:ext cx="479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4038600" y="6402585"/>
              <a:ext cx="152929" cy="3679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4038600" y="6402585"/>
                <a:ext cx="152929" cy="367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4216400" y="6408754"/>
              <a:ext cx="87488" cy="2626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4216400" y="6408754"/>
                <a:ext cx="87488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4306711" y="6576009"/>
              <a:ext cx="197555" cy="36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4306711" y="6576009"/>
                <a:ext cx="19755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4588933" y="6396945"/>
              <a:ext cx="152400" cy="45259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4588933" y="6396945"/>
                <a:ext cx="152400" cy="452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4713111" y="6405053"/>
              <a:ext cx="136525" cy="25925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4713111" y="6405053"/>
                <a:ext cx="136525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4831644" y="6389896"/>
              <a:ext cx="169333" cy="4511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4831644" y="6389896"/>
                <a:ext cx="1693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4975577" y="6438891"/>
              <a:ext cx="177800" cy="24709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4975577" y="6438891"/>
                <a:ext cx="177800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8190794" y="2148764"/>
              <a:ext cx="39687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8190794" y="2148764"/>
                <a:ext cx="396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5" name="墨迹 154"/>
              <p14:cNvContentPartPr/>
              <p14:nvPr/>
            </p14:nvContentPartPr>
            <p14:xfrm>
              <a:off x="6477000" y="4074228"/>
              <a:ext cx="25400" cy="29661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7"/>
            </p:blipFill>
            <p:spPr>
              <a:xfrm>
                <a:off x="6477000" y="4074228"/>
                <a:ext cx="25400" cy="296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6" name="墨迹 155"/>
              <p14:cNvContentPartPr/>
              <p14:nvPr/>
            </p14:nvContentPartPr>
            <p14:xfrm>
              <a:off x="6508044" y="4193193"/>
              <a:ext cx="160866" cy="3665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9"/>
            </p:blipFill>
            <p:spPr>
              <a:xfrm>
                <a:off x="6508044" y="4193193"/>
                <a:ext cx="1608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7" name="墨迹 156"/>
              <p14:cNvContentPartPr/>
              <p14:nvPr/>
            </p14:nvContentPartPr>
            <p14:xfrm>
              <a:off x="6654800" y="3957555"/>
              <a:ext cx="39511" cy="59658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1"/>
            </p:blipFill>
            <p:spPr>
              <a:xfrm>
                <a:off x="6654800" y="3957555"/>
                <a:ext cx="39511" cy="596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8" name="墨迹 157"/>
              <p14:cNvContentPartPr/>
              <p14:nvPr/>
            </p14:nvContentPartPr>
            <p14:xfrm>
              <a:off x="7010400" y="3942222"/>
              <a:ext cx="79022" cy="11843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3"/>
            </p:blipFill>
            <p:spPr>
              <a:xfrm>
                <a:off x="7010400" y="3942222"/>
                <a:ext cx="790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9" name="墨迹 158"/>
              <p14:cNvContentPartPr/>
              <p14:nvPr/>
            </p14:nvContentPartPr>
            <p14:xfrm>
              <a:off x="6872816" y="4083217"/>
              <a:ext cx="328084" cy="38491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5"/>
            </p:blipFill>
            <p:spPr>
              <a:xfrm>
                <a:off x="6872816" y="4083217"/>
                <a:ext cx="328084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0" name="墨迹 159"/>
              <p14:cNvContentPartPr/>
              <p14:nvPr/>
            </p14:nvContentPartPr>
            <p14:xfrm>
              <a:off x="7253111" y="3974474"/>
              <a:ext cx="16933" cy="74322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7"/>
            </p:blipFill>
            <p:spPr>
              <a:xfrm>
                <a:off x="7253111" y="3974474"/>
                <a:ext cx="16933" cy="743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1" name="墨迹 160"/>
              <p14:cNvContentPartPr/>
              <p14:nvPr/>
            </p14:nvContentPartPr>
            <p14:xfrm>
              <a:off x="7195255" y="4229851"/>
              <a:ext cx="117122" cy="7331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9"/>
            </p:blipFill>
            <p:spPr>
              <a:xfrm>
                <a:off x="7195255" y="4229851"/>
                <a:ext cx="1171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2" name="墨迹 161"/>
              <p14:cNvContentPartPr/>
              <p14:nvPr/>
            </p14:nvContentPartPr>
            <p14:xfrm>
              <a:off x="7394222" y="4032458"/>
              <a:ext cx="93133" cy="7331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1"/>
            </p:blipFill>
            <p:spPr>
              <a:xfrm>
                <a:off x="7394222" y="4032458"/>
                <a:ext cx="931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3" name="墨迹 162"/>
              <p14:cNvContentPartPr/>
              <p14:nvPr/>
            </p14:nvContentPartPr>
            <p14:xfrm>
              <a:off x="7319256" y="4150894"/>
              <a:ext cx="289454" cy="222772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3"/>
            </p:blipFill>
            <p:spPr>
              <a:xfrm>
                <a:off x="7319256" y="4150894"/>
                <a:ext cx="28945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4" name="墨迹 163"/>
              <p14:cNvContentPartPr/>
              <p14:nvPr/>
            </p14:nvContentPartPr>
            <p14:xfrm>
              <a:off x="7828844" y="4239016"/>
              <a:ext cx="11288" cy="493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5"/>
            </p:blipFill>
            <p:spPr>
              <a:xfrm>
                <a:off x="7828844" y="4239016"/>
                <a:ext cx="11288" cy="4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5" name="墨迹 164"/>
              <p14:cNvContentPartPr/>
              <p14:nvPr/>
            </p14:nvContentPartPr>
            <p14:xfrm>
              <a:off x="7766755" y="4356747"/>
              <a:ext cx="105018" cy="5995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7"/>
            </p:blipFill>
            <p:spPr>
              <a:xfrm>
                <a:off x="7766755" y="435674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6" name="墨迹 165"/>
              <p14:cNvContentPartPr/>
              <p14:nvPr/>
            </p14:nvContentPartPr>
            <p14:xfrm>
              <a:off x="8263466" y="4152833"/>
              <a:ext cx="129822" cy="20955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9"/>
            </p:blipFill>
            <p:spPr>
              <a:xfrm>
                <a:off x="8263466" y="4152833"/>
                <a:ext cx="129822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7" name="墨迹 166"/>
              <p14:cNvContentPartPr/>
              <p14:nvPr/>
            </p14:nvContentPartPr>
            <p14:xfrm>
              <a:off x="8489244" y="4218572"/>
              <a:ext cx="31044" cy="11279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1"/>
            </p:blipFill>
            <p:spPr>
              <a:xfrm>
                <a:off x="8489244" y="4218572"/>
                <a:ext cx="310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8" name="墨迹 167"/>
              <p14:cNvContentPartPr/>
              <p14:nvPr/>
            </p14:nvContentPartPr>
            <p14:xfrm>
              <a:off x="8686800" y="4088856"/>
              <a:ext cx="220838" cy="22841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3"/>
            </p:blipFill>
            <p:spPr>
              <a:xfrm>
                <a:off x="8686800" y="4088856"/>
                <a:ext cx="22083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9" name="墨迹 168"/>
              <p14:cNvContentPartPr/>
              <p14:nvPr/>
            </p14:nvContentPartPr>
            <p14:xfrm>
              <a:off x="8963377" y="4179093"/>
              <a:ext cx="180623" cy="1692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5"/>
            </p:blipFill>
            <p:spPr>
              <a:xfrm>
                <a:off x="8963377" y="4179093"/>
                <a:ext cx="180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70" name="墨迹 169"/>
              <p14:cNvContentPartPr/>
              <p14:nvPr/>
            </p14:nvContentPartPr>
            <p14:xfrm>
              <a:off x="9258300" y="4028229"/>
              <a:ext cx="64911" cy="34261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7"/>
            </p:blipFill>
            <p:spPr>
              <a:xfrm>
                <a:off x="9258300" y="4028229"/>
                <a:ext cx="64911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1" name="墨迹 170"/>
              <p14:cNvContentPartPr/>
              <p14:nvPr/>
            </p14:nvContentPartPr>
            <p14:xfrm>
              <a:off x="9427633" y="4117055"/>
              <a:ext cx="92604" cy="12742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9"/>
            </p:blipFill>
            <p:spPr>
              <a:xfrm>
                <a:off x="9427633" y="4117055"/>
                <a:ext cx="92604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2" name="墨迹 171"/>
              <p14:cNvContentPartPr/>
              <p14:nvPr/>
            </p14:nvContentPartPr>
            <p14:xfrm>
              <a:off x="9211733" y="3978175"/>
              <a:ext cx="222956" cy="353193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1"/>
            </p:blipFill>
            <p:spPr>
              <a:xfrm>
                <a:off x="9211733" y="3978175"/>
                <a:ext cx="222956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3" name="墨迹 172"/>
              <p14:cNvContentPartPr/>
              <p14:nvPr/>
            </p14:nvContentPartPr>
            <p14:xfrm>
              <a:off x="9572977" y="4090795"/>
              <a:ext cx="112889" cy="14469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3"/>
            </p:blipFill>
            <p:spPr>
              <a:xfrm>
                <a:off x="9572977" y="4090795"/>
                <a:ext cx="112889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4" name="墨迹 173"/>
              <p14:cNvContentPartPr/>
              <p14:nvPr/>
            </p14:nvContentPartPr>
            <p14:xfrm>
              <a:off x="9764888" y="4071937"/>
              <a:ext cx="138289" cy="20303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5"/>
            </p:blipFill>
            <p:spPr>
              <a:xfrm>
                <a:off x="9764888" y="4071937"/>
                <a:ext cx="1382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5" name="墨迹 174"/>
              <p14:cNvContentPartPr/>
              <p14:nvPr/>
            </p14:nvContentPartPr>
            <p14:xfrm>
              <a:off x="10041466" y="4145254"/>
              <a:ext cx="160866" cy="1128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7"/>
            </p:blipFill>
            <p:spPr>
              <a:xfrm>
                <a:off x="10041466" y="4145254"/>
                <a:ext cx="1608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6" name="墨迹 175"/>
              <p14:cNvContentPartPr/>
              <p14:nvPr/>
            </p14:nvContentPartPr>
            <p14:xfrm>
              <a:off x="10225969" y="4060657"/>
              <a:ext cx="176741" cy="20867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9"/>
            </p:blipFill>
            <p:spPr>
              <a:xfrm>
                <a:off x="10225969" y="4060657"/>
                <a:ext cx="17674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7" name="墨迹 176"/>
              <p14:cNvContentPartPr/>
              <p14:nvPr/>
            </p14:nvContentPartPr>
            <p14:xfrm>
              <a:off x="10483850" y="4077577"/>
              <a:ext cx="212372" cy="33274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1"/>
            </p:blipFill>
            <p:spPr>
              <a:xfrm>
                <a:off x="10483850" y="4077577"/>
                <a:ext cx="21237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8" name="墨迹 177"/>
              <p14:cNvContentPartPr/>
              <p14:nvPr/>
            </p14:nvContentPartPr>
            <p14:xfrm>
              <a:off x="8243711" y="4355337"/>
              <a:ext cx="2771423" cy="10574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3"/>
            </p:blipFill>
            <p:spPr>
              <a:xfrm>
                <a:off x="8243711" y="4355337"/>
                <a:ext cx="277142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9" name="墨迹 178"/>
              <p14:cNvContentPartPr/>
              <p14:nvPr/>
            </p14:nvContentPartPr>
            <p14:xfrm>
              <a:off x="9561688" y="4511842"/>
              <a:ext cx="290689" cy="14663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5"/>
            </p:blipFill>
            <p:spPr>
              <a:xfrm>
                <a:off x="9561688" y="4511842"/>
                <a:ext cx="29068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0" name="墨迹 179"/>
              <p14:cNvContentPartPr/>
              <p14:nvPr/>
            </p14:nvContentPartPr>
            <p14:xfrm>
              <a:off x="9456384" y="4929187"/>
              <a:ext cx="173038" cy="4793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7"/>
            </p:blipFill>
            <p:spPr>
              <a:xfrm>
                <a:off x="9456384" y="4929187"/>
                <a:ext cx="17303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1" name="墨迹 180"/>
              <p14:cNvContentPartPr/>
              <p14:nvPr/>
            </p14:nvContentPartPr>
            <p14:xfrm>
              <a:off x="9473671" y="5041983"/>
              <a:ext cx="206551" cy="3383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9"/>
            </p:blipFill>
            <p:spPr>
              <a:xfrm>
                <a:off x="9473671" y="5041983"/>
                <a:ext cx="20655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2" name="墨迹 181"/>
              <p14:cNvContentPartPr/>
              <p14:nvPr/>
            </p14:nvContentPartPr>
            <p14:xfrm>
              <a:off x="9953801" y="4919846"/>
              <a:ext cx="104599" cy="13658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1"/>
            </p:blipFill>
            <p:spPr>
              <a:xfrm>
                <a:off x="9953801" y="4919846"/>
                <a:ext cx="104599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3" name="墨迹 182"/>
              <p14:cNvContentPartPr/>
              <p14:nvPr/>
            </p14:nvContentPartPr>
            <p14:xfrm>
              <a:off x="10092266" y="4985585"/>
              <a:ext cx="73378" cy="7895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3"/>
            </p:blipFill>
            <p:spPr>
              <a:xfrm>
                <a:off x="10092266" y="4985585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4" name="墨迹 183"/>
              <p14:cNvContentPartPr/>
              <p14:nvPr/>
            </p14:nvContentPartPr>
            <p14:xfrm>
              <a:off x="10253133" y="4831724"/>
              <a:ext cx="70556" cy="41329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5"/>
            </p:blipFill>
            <p:spPr>
              <a:xfrm>
                <a:off x="10253133" y="4831724"/>
                <a:ext cx="70556" cy="413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5" name="墨迹 184"/>
              <p14:cNvContentPartPr/>
              <p14:nvPr/>
            </p14:nvContentPartPr>
            <p14:xfrm>
              <a:off x="10397066" y="5019424"/>
              <a:ext cx="186266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7"/>
            </p:blipFill>
            <p:spPr>
              <a:xfrm>
                <a:off x="10397066" y="5019424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6" name="墨迹 185"/>
              <p14:cNvContentPartPr/>
              <p14:nvPr/>
            </p14:nvContentPartPr>
            <p14:xfrm>
              <a:off x="10659532" y="4846881"/>
              <a:ext cx="59268" cy="28533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9"/>
            </p:blipFill>
            <p:spPr>
              <a:xfrm>
                <a:off x="10659532" y="4846881"/>
                <a:ext cx="59268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7" name="墨迹 186"/>
              <p14:cNvContentPartPr/>
              <p14:nvPr/>
            </p14:nvContentPartPr>
            <p14:xfrm>
              <a:off x="10780888" y="4929187"/>
              <a:ext cx="129823" cy="18417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1"/>
            </p:blipFill>
            <p:spPr>
              <a:xfrm>
                <a:off x="10780888" y="4929187"/>
                <a:ext cx="12982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8" name="墨迹 187"/>
              <p14:cNvContentPartPr/>
              <p14:nvPr/>
            </p14:nvContentPartPr>
            <p14:xfrm>
              <a:off x="10958688" y="4837540"/>
              <a:ext cx="68615" cy="41311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3"/>
            </p:blipFill>
            <p:spPr>
              <a:xfrm>
                <a:off x="10958688" y="4837540"/>
                <a:ext cx="68615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9" name="墨迹 188"/>
              <p14:cNvContentPartPr/>
              <p14:nvPr/>
            </p14:nvContentPartPr>
            <p14:xfrm>
              <a:off x="11106150" y="4891647"/>
              <a:ext cx="239182" cy="263132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5"/>
            </p:blipFill>
            <p:spPr>
              <a:xfrm>
                <a:off x="11106150" y="4891647"/>
                <a:ext cx="239182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0" name="墨迹 189"/>
              <p14:cNvContentPartPr/>
              <p14:nvPr/>
            </p14:nvContentPartPr>
            <p14:xfrm>
              <a:off x="7539213" y="1505827"/>
              <a:ext cx="41275" cy="1127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7"/>
            </p:blipFill>
            <p:spPr>
              <a:xfrm>
                <a:off x="7539213" y="1505827"/>
                <a:ext cx="412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1" name="墨迹 190"/>
              <p14:cNvContentPartPr/>
              <p14:nvPr/>
            </p14:nvContentPartPr>
            <p14:xfrm>
              <a:off x="8015111" y="2137485"/>
              <a:ext cx="50800" cy="2678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9"/>
            </p:blipFill>
            <p:spPr>
              <a:xfrm>
                <a:off x="8015111" y="2137485"/>
                <a:ext cx="508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2" name="墨迹 191"/>
              <p14:cNvContentPartPr/>
              <p14:nvPr/>
            </p14:nvContentPartPr>
            <p14:xfrm>
              <a:off x="3106384" y="1722959"/>
              <a:ext cx="376238" cy="33327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1"/>
            </p:blipFill>
            <p:spPr>
              <a:xfrm>
                <a:off x="3106384" y="1722959"/>
                <a:ext cx="376238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3" name="墨迹 192"/>
              <p14:cNvContentPartPr/>
              <p14:nvPr/>
            </p14:nvContentPartPr>
            <p14:xfrm>
              <a:off x="3392311" y="1629902"/>
              <a:ext cx="178329" cy="20867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3"/>
            </p:blipFill>
            <p:spPr>
              <a:xfrm>
                <a:off x="3392311" y="1629902"/>
                <a:ext cx="17832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4" name="墨迹 193"/>
              <p14:cNvContentPartPr/>
              <p14:nvPr/>
            </p14:nvContentPartPr>
            <p14:xfrm>
              <a:off x="3651955" y="1400609"/>
              <a:ext cx="355600" cy="28569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5"/>
            </p:blipFill>
            <p:spPr>
              <a:xfrm>
                <a:off x="3651955" y="1400609"/>
                <a:ext cx="355600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5" name="墨迹 194"/>
              <p14:cNvContentPartPr/>
              <p14:nvPr/>
            </p14:nvContentPartPr>
            <p14:xfrm>
              <a:off x="4069644" y="1353552"/>
              <a:ext cx="88371" cy="17818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7"/>
            </p:blipFill>
            <p:spPr>
              <a:xfrm>
                <a:off x="4069644" y="1353552"/>
                <a:ext cx="8837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6" name="墨迹 195"/>
              <p14:cNvContentPartPr/>
              <p14:nvPr/>
            </p14:nvContentPartPr>
            <p14:xfrm>
              <a:off x="4227688" y="1381751"/>
              <a:ext cx="146756" cy="12407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9"/>
            </p:blipFill>
            <p:spPr>
              <a:xfrm>
                <a:off x="4227688" y="1381751"/>
                <a:ext cx="1467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7" name="墨迹 196"/>
              <p14:cNvContentPartPr/>
              <p14:nvPr/>
            </p14:nvContentPartPr>
            <p14:xfrm>
              <a:off x="4301066" y="1354962"/>
              <a:ext cx="45156" cy="31159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1"/>
            </p:blipFill>
            <p:spPr>
              <a:xfrm>
                <a:off x="4301066" y="1354962"/>
                <a:ext cx="45156" cy="31159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" y="686435"/>
            <a:ext cx="11221720" cy="1668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515577" y="1816016"/>
              <a:ext cx="64912" cy="1691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515577" y="1816016"/>
                <a:ext cx="64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37733" y="2655641"/>
              <a:ext cx="36689" cy="909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37733" y="2655641"/>
                <a:ext cx="36689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217612" y="2628148"/>
              <a:ext cx="308504" cy="31582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217612" y="2628148"/>
                <a:ext cx="30850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377244" y="2805273"/>
              <a:ext cx="50800" cy="16408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377244" y="2805273"/>
                <a:ext cx="50800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326444" y="2973585"/>
              <a:ext cx="14111" cy="10292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326444" y="2973585"/>
                <a:ext cx="14111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248833" y="2977815"/>
              <a:ext cx="424744" cy="2143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248833" y="2977815"/>
                <a:ext cx="4247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625600" y="2768261"/>
              <a:ext cx="177094" cy="28040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625600" y="2768261"/>
                <a:ext cx="177094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624541" y="2731074"/>
              <a:ext cx="238125" cy="38209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624541" y="2731074"/>
                <a:ext cx="238125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1873955" y="2730193"/>
              <a:ext cx="84667" cy="33644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1873955" y="2730193"/>
                <a:ext cx="84667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1890888" y="2895157"/>
              <a:ext cx="127000" cy="939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1890888" y="2895157"/>
                <a:ext cx="127000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1975555" y="2938337"/>
              <a:ext cx="16933" cy="65139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1975555" y="2938337"/>
                <a:ext cx="16933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2139244" y="2661986"/>
              <a:ext cx="65793" cy="10151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2139244" y="2661986"/>
                <a:ext cx="6579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032705" y="2802981"/>
              <a:ext cx="261761" cy="34208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032705" y="2802981"/>
                <a:ext cx="261761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2286000" y="2758392"/>
              <a:ext cx="62088" cy="3181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2286000" y="2758392"/>
                <a:ext cx="62088" cy="318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2396772" y="2757863"/>
              <a:ext cx="180622" cy="23546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2396772" y="2757863"/>
                <a:ext cx="18062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2409119" y="2626737"/>
              <a:ext cx="184503" cy="64399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2409119" y="2626737"/>
                <a:ext cx="184503" cy="643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2827866" y="2986275"/>
              <a:ext cx="105018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2827866" y="298627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810933" y="3028573"/>
              <a:ext cx="22578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810933" y="3028573"/>
                <a:ext cx="225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3300765" y="2780422"/>
              <a:ext cx="140935" cy="1783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3300765" y="2780422"/>
                <a:ext cx="140935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3519311" y="2735304"/>
              <a:ext cx="31044" cy="23405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3519311" y="2735304"/>
                <a:ext cx="3104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3550355" y="2848100"/>
              <a:ext cx="81845" cy="3383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3550355" y="2848100"/>
                <a:ext cx="81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663244" y="2659872"/>
              <a:ext cx="22578" cy="55763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663244" y="2659872"/>
                <a:ext cx="22578" cy="557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762022" y="2926000"/>
              <a:ext cx="25400" cy="1589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762022" y="2926000"/>
                <a:ext cx="25400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847923" y="2856559"/>
              <a:ext cx="190677" cy="310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847923" y="2856559"/>
                <a:ext cx="1906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3934177" y="2732484"/>
              <a:ext cx="11289" cy="28199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3934177" y="2732484"/>
                <a:ext cx="112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4173361" y="2740944"/>
              <a:ext cx="158750" cy="1917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4173361" y="2740944"/>
                <a:ext cx="15875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4422422" y="2690185"/>
              <a:ext cx="40922" cy="22559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4422422" y="2690185"/>
                <a:ext cx="409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4459111" y="2774782"/>
              <a:ext cx="56444" cy="225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4459111" y="2774782"/>
                <a:ext cx="564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521200" y="2643305"/>
              <a:ext cx="39511" cy="4670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521200" y="2643305"/>
                <a:ext cx="39511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603044" y="2872598"/>
              <a:ext cx="158044" cy="1164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603044" y="2872598"/>
                <a:ext cx="158044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803422" y="2848100"/>
              <a:ext cx="186266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803422" y="2848100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5094816" y="2701465"/>
              <a:ext cx="137584" cy="23123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5094816" y="2701465"/>
                <a:ext cx="13758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288138" y="2695825"/>
              <a:ext cx="170039" cy="21431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288138" y="2695825"/>
                <a:ext cx="17003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5508977" y="2650707"/>
              <a:ext cx="124178" cy="24762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5508977" y="2650707"/>
                <a:ext cx="124178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5589411" y="2543727"/>
              <a:ext cx="88900" cy="63148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5589411" y="2543727"/>
                <a:ext cx="88900" cy="631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627511" y="2753633"/>
              <a:ext cx="212372" cy="3228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627511" y="2753633"/>
                <a:ext cx="212372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2220383" y="3482049"/>
              <a:ext cx="59972" cy="3172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2220383" y="3482049"/>
                <a:ext cx="59972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2323923" y="3382119"/>
              <a:ext cx="211843" cy="5125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2323923" y="3382119"/>
                <a:ext cx="211843" cy="512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1639005" y="4308809"/>
              <a:ext cx="280106" cy="21237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1639005" y="4308809"/>
                <a:ext cx="280106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5971822" y="2729664"/>
              <a:ext cx="149578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5971822" y="2729664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5928077" y="2842460"/>
              <a:ext cx="275167" cy="141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5928077" y="2842460"/>
                <a:ext cx="2751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6302727" y="2628148"/>
              <a:ext cx="278695" cy="26507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6302727" y="2628148"/>
                <a:ext cx="278695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575777" y="2735304"/>
              <a:ext cx="95956" cy="281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575777" y="2735304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6640688" y="2517466"/>
              <a:ext cx="87489" cy="71132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6640688" y="2517466"/>
                <a:ext cx="87489" cy="711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2116666" y="4216986"/>
              <a:ext cx="110067" cy="2433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2116666" y="4216986"/>
                <a:ext cx="110067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2218266" y="4166404"/>
              <a:ext cx="16934" cy="55411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2218266" y="4166404"/>
                <a:ext cx="16934" cy="554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2286000" y="4231790"/>
              <a:ext cx="287690" cy="28287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2286000" y="4231790"/>
                <a:ext cx="287690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2699455" y="4291889"/>
              <a:ext cx="231422" cy="22841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2699455" y="4291889"/>
                <a:ext cx="2314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2813226" y="4293828"/>
              <a:ext cx="144462" cy="3138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2813226" y="4293828"/>
                <a:ext cx="144462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2997200" y="4241131"/>
              <a:ext cx="87665" cy="26225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2997200" y="4241131"/>
                <a:ext cx="8766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3194755" y="4235491"/>
              <a:ext cx="285045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3194755" y="4235491"/>
                <a:ext cx="285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3448755" y="4160411"/>
              <a:ext cx="166511" cy="694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3448755" y="4160411"/>
                <a:ext cx="166511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3243968" y="4314448"/>
              <a:ext cx="289454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3243968" y="4314448"/>
                <a:ext cx="28945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3267427" y="4359567"/>
              <a:ext cx="138995" cy="6485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3267427" y="4359567"/>
                <a:ext cx="13899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3880555" y="4004259"/>
              <a:ext cx="183445" cy="37910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3880555" y="4004259"/>
                <a:ext cx="183445" cy="379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4092222" y="4235491"/>
              <a:ext cx="132644" cy="13535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4092222" y="4235491"/>
                <a:ext cx="1326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4343223" y="4143492"/>
              <a:ext cx="65088" cy="18435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4343223" y="4143492"/>
                <a:ext cx="65088" cy="184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4434416" y="4162174"/>
              <a:ext cx="154517" cy="3759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4434416" y="4162174"/>
                <a:ext cx="154517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4645377" y="4100136"/>
              <a:ext cx="94016" cy="25943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4645377" y="4100136"/>
                <a:ext cx="9401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4847519" y="4128335"/>
              <a:ext cx="215547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4847519" y="4128335"/>
                <a:ext cx="21554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4907844" y="4012367"/>
              <a:ext cx="42333" cy="35566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4907844" y="4012367"/>
                <a:ext cx="42333" cy="355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5151966" y="4000558"/>
              <a:ext cx="255411" cy="22929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5151966" y="4000558"/>
                <a:ext cx="255411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5475111" y="3990865"/>
              <a:ext cx="39511" cy="2333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5475111" y="3990865"/>
                <a:ext cx="3951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5475111" y="4088856"/>
              <a:ext cx="135466" cy="6767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5475111" y="4088856"/>
                <a:ext cx="1354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5551311" y="3914199"/>
              <a:ext cx="70556" cy="48484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5551311" y="3914199"/>
                <a:ext cx="70556" cy="484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5672666" y="4066297"/>
              <a:ext cx="135466" cy="14469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5672666" y="4066297"/>
                <a:ext cx="135466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872515" y="4030872"/>
              <a:ext cx="68262" cy="16302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872515" y="4030872"/>
                <a:ext cx="68262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957534" y="4009899"/>
              <a:ext cx="203376" cy="3271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957534" y="4009899"/>
                <a:ext cx="20337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6211711" y="3930942"/>
              <a:ext cx="219075" cy="42580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6211711" y="3930942"/>
                <a:ext cx="21907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218266" y="5154779"/>
              <a:ext cx="25400" cy="54706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218266" y="5154779"/>
                <a:ext cx="25400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2266950" y="5280970"/>
              <a:ext cx="194027" cy="24039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2266950" y="5280970"/>
                <a:ext cx="194027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2531533" y="5318333"/>
              <a:ext cx="166511" cy="2820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2531533" y="5318333"/>
                <a:ext cx="166511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2525359" y="5426900"/>
              <a:ext cx="175507" cy="248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2525359" y="5426900"/>
                <a:ext cx="175507" cy="24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2833511" y="5307054"/>
              <a:ext cx="1385711" cy="11279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2833511" y="5307054"/>
                <a:ext cx="13857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墨迹 89"/>
              <p14:cNvContentPartPr/>
              <p14:nvPr/>
            </p14:nvContentPartPr>
            <p14:xfrm>
              <a:off x="4075288" y="5256296"/>
              <a:ext cx="1035756" cy="9587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3"/>
            </p:blipFill>
            <p:spPr>
              <a:xfrm>
                <a:off x="4075288" y="5256296"/>
                <a:ext cx="10357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1" name="墨迹 90"/>
              <p14:cNvContentPartPr/>
              <p14:nvPr/>
            </p14:nvContentPartPr>
            <p14:xfrm>
              <a:off x="3222977" y="4855870"/>
              <a:ext cx="248356" cy="43162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5"/>
            </p:blipFill>
            <p:spPr>
              <a:xfrm>
                <a:off x="3222977" y="4855870"/>
                <a:ext cx="248356" cy="431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2" name="墨迹 91"/>
              <p14:cNvContentPartPr/>
              <p14:nvPr/>
            </p14:nvContentPartPr>
            <p14:xfrm>
              <a:off x="3556000" y="5081462"/>
              <a:ext cx="73377" cy="15791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7"/>
            </p:blipFill>
            <p:spPr>
              <a:xfrm>
                <a:off x="3556000" y="5081462"/>
                <a:ext cx="733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墨迹 92"/>
              <p14:cNvContentPartPr/>
              <p14:nvPr/>
            </p14:nvContentPartPr>
            <p14:xfrm>
              <a:off x="3561644" y="5064542"/>
              <a:ext cx="11289" cy="19175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9"/>
            </p:blipFill>
            <p:spPr>
              <a:xfrm>
                <a:off x="3561644" y="5064542"/>
                <a:ext cx="11289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墨迹 93"/>
              <p14:cNvContentPartPr/>
              <p14:nvPr/>
            </p14:nvContentPartPr>
            <p14:xfrm>
              <a:off x="3578577" y="5151959"/>
              <a:ext cx="101600" cy="3665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1"/>
            </p:blipFill>
            <p:spPr>
              <a:xfrm>
                <a:off x="3578577" y="5151959"/>
                <a:ext cx="1016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5" name="墨迹 94"/>
              <p14:cNvContentPartPr/>
              <p14:nvPr/>
            </p14:nvContentPartPr>
            <p14:xfrm>
              <a:off x="3681588" y="5012727"/>
              <a:ext cx="9878" cy="41276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3"/>
            </p:blipFill>
            <p:spPr>
              <a:xfrm>
                <a:off x="3681588" y="5012727"/>
                <a:ext cx="9878" cy="412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6" name="墨迹 95"/>
              <p14:cNvContentPartPr/>
              <p14:nvPr/>
            </p14:nvContentPartPr>
            <p14:xfrm>
              <a:off x="3759200" y="5132220"/>
              <a:ext cx="132644" cy="10715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65"/>
            </p:blipFill>
            <p:spPr>
              <a:xfrm>
                <a:off x="3759200" y="5132220"/>
                <a:ext cx="1326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7" name="墨迹 96"/>
              <p14:cNvContentPartPr/>
              <p14:nvPr/>
            </p14:nvContentPartPr>
            <p14:xfrm>
              <a:off x="3538361" y="4664116"/>
              <a:ext cx="147461" cy="12777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7"/>
            </p:blipFill>
            <p:spPr>
              <a:xfrm>
                <a:off x="3538361" y="4664116"/>
                <a:ext cx="14746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8" name="墨迹 97"/>
              <p14:cNvContentPartPr/>
              <p14:nvPr/>
            </p14:nvContentPartPr>
            <p14:xfrm>
              <a:off x="4114800" y="5092741"/>
              <a:ext cx="19755" cy="846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9"/>
            </p:blipFill>
            <p:spPr>
              <a:xfrm>
                <a:off x="4114800" y="5092741"/>
                <a:ext cx="197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9" name="墨迹 98"/>
              <p14:cNvContentPartPr/>
              <p14:nvPr/>
            </p14:nvContentPartPr>
            <p14:xfrm>
              <a:off x="4577644" y="4785020"/>
              <a:ext cx="214489" cy="36218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1"/>
            </p:blipFill>
            <p:spPr>
              <a:xfrm>
                <a:off x="4577644" y="4785020"/>
                <a:ext cx="214489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0" name="墨迹 99"/>
              <p14:cNvContentPartPr/>
              <p14:nvPr/>
            </p14:nvContentPartPr>
            <p14:xfrm>
              <a:off x="4871155" y="4970957"/>
              <a:ext cx="84667" cy="2374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3"/>
            </p:blipFill>
            <p:spPr>
              <a:xfrm>
                <a:off x="4871155" y="4970957"/>
                <a:ext cx="84667" cy="237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1" name="墨迹 100"/>
              <p14:cNvContentPartPr/>
              <p14:nvPr/>
            </p14:nvContentPartPr>
            <p14:xfrm>
              <a:off x="5016323" y="5064542"/>
              <a:ext cx="89077" cy="11138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5"/>
            </p:blipFill>
            <p:spPr>
              <a:xfrm>
                <a:off x="5016323" y="5064542"/>
                <a:ext cx="89077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2" name="墨迹 101"/>
              <p14:cNvContentPartPr/>
              <p14:nvPr/>
            </p14:nvContentPartPr>
            <p14:xfrm>
              <a:off x="3680177" y="5652492"/>
              <a:ext cx="254000" cy="38068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7"/>
            </p:blipFill>
            <p:spPr>
              <a:xfrm>
                <a:off x="3680177" y="5652492"/>
                <a:ext cx="254000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3" name="墨迹 102"/>
              <p14:cNvContentPartPr/>
              <p14:nvPr/>
            </p14:nvContentPartPr>
            <p14:xfrm>
              <a:off x="4116740" y="5852352"/>
              <a:ext cx="3704" cy="16531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9"/>
            </p:blipFill>
            <p:spPr>
              <a:xfrm>
                <a:off x="4116740" y="5852352"/>
                <a:ext cx="3704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4" name="墨迹 103"/>
              <p14:cNvContentPartPr/>
              <p14:nvPr/>
            </p14:nvContentPartPr>
            <p14:xfrm>
              <a:off x="4131733" y="5899233"/>
              <a:ext cx="64911" cy="451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1"/>
            </p:blipFill>
            <p:spPr>
              <a:xfrm>
                <a:off x="4131733" y="5899233"/>
                <a:ext cx="649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" name="墨迹 104"/>
              <p14:cNvContentPartPr/>
              <p14:nvPr/>
            </p14:nvContentPartPr>
            <p14:xfrm>
              <a:off x="4193822" y="5776567"/>
              <a:ext cx="28222" cy="39337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3"/>
            </p:blipFill>
            <p:spPr>
              <a:xfrm>
                <a:off x="4193822" y="5776567"/>
                <a:ext cx="28222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6" name="墨迹 105"/>
              <p14:cNvContentPartPr/>
              <p14:nvPr/>
            </p14:nvContentPartPr>
            <p14:xfrm>
              <a:off x="4255911" y="5839310"/>
              <a:ext cx="313972" cy="26859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5"/>
            </p:blipFill>
            <p:spPr>
              <a:xfrm>
                <a:off x="4255911" y="5839310"/>
                <a:ext cx="313972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7" name="墨迹 106"/>
              <p14:cNvContentPartPr/>
              <p14:nvPr/>
            </p14:nvContentPartPr>
            <p14:xfrm>
              <a:off x="4001911" y="5498807"/>
              <a:ext cx="177800" cy="14522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7"/>
            </p:blipFill>
            <p:spPr>
              <a:xfrm>
                <a:off x="4001911" y="5498807"/>
                <a:ext cx="177800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8" name="墨迹 107"/>
              <p14:cNvContentPartPr/>
              <p14:nvPr/>
            </p14:nvContentPartPr>
            <p14:xfrm>
              <a:off x="5407377" y="5173109"/>
              <a:ext cx="196850" cy="1550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9"/>
            </p:blipFill>
            <p:spPr>
              <a:xfrm>
                <a:off x="5407377" y="5173109"/>
                <a:ext cx="196850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9" name="墨迹 108"/>
              <p14:cNvContentPartPr/>
              <p14:nvPr/>
            </p14:nvContentPartPr>
            <p14:xfrm>
              <a:off x="5330472" y="5357812"/>
              <a:ext cx="260350" cy="112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1"/>
            </p:blipFill>
            <p:spPr>
              <a:xfrm>
                <a:off x="5330472" y="5357812"/>
                <a:ext cx="2603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0" name="墨迹 109"/>
              <p14:cNvContentPartPr/>
              <p14:nvPr/>
            </p14:nvContentPartPr>
            <p14:xfrm>
              <a:off x="6026678" y="5213997"/>
              <a:ext cx="1768299" cy="5357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3"/>
            </p:blipFill>
            <p:spPr>
              <a:xfrm>
                <a:off x="6026678" y="5213997"/>
                <a:ext cx="176829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1" name="墨迹 110"/>
              <p14:cNvContentPartPr/>
              <p14:nvPr/>
            </p14:nvContentPartPr>
            <p14:xfrm>
              <a:off x="6462888" y="4778322"/>
              <a:ext cx="269522" cy="39337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5"/>
            </p:blipFill>
            <p:spPr>
              <a:xfrm>
                <a:off x="6462888" y="4778322"/>
                <a:ext cx="269522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2" name="墨迹 111"/>
              <p14:cNvContentPartPr/>
              <p14:nvPr/>
            </p14:nvContentPartPr>
            <p14:xfrm>
              <a:off x="6756400" y="5010788"/>
              <a:ext cx="15522" cy="14399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7"/>
            </p:blipFill>
            <p:spPr>
              <a:xfrm>
                <a:off x="6756400" y="5010788"/>
                <a:ext cx="15522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3" name="墨迹 112"/>
              <p14:cNvContentPartPr/>
              <p14:nvPr/>
            </p14:nvContentPartPr>
            <p14:xfrm>
              <a:off x="6767688" y="5047623"/>
              <a:ext cx="87489" cy="3947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9"/>
            </p:blipFill>
            <p:spPr>
              <a:xfrm>
                <a:off x="6767688" y="5047623"/>
                <a:ext cx="874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4" name="墨迹 113"/>
              <p14:cNvContentPartPr/>
              <p14:nvPr/>
            </p14:nvContentPartPr>
            <p14:xfrm>
              <a:off x="6841066" y="4917202"/>
              <a:ext cx="28222" cy="31653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1"/>
            </p:blipFill>
            <p:spPr>
              <a:xfrm>
                <a:off x="6841066" y="4917202"/>
                <a:ext cx="2822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墨迹 114"/>
              <p14:cNvContentPartPr/>
              <p14:nvPr/>
            </p14:nvContentPartPr>
            <p14:xfrm>
              <a:off x="6925733" y="5043922"/>
              <a:ext cx="129822" cy="13341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3"/>
            </p:blipFill>
            <p:spPr>
              <a:xfrm>
                <a:off x="6925733" y="5043922"/>
                <a:ext cx="129822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墨迹 115"/>
              <p14:cNvContentPartPr/>
              <p14:nvPr/>
            </p14:nvContentPartPr>
            <p14:xfrm>
              <a:off x="6892043" y="4545680"/>
              <a:ext cx="146579" cy="18470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5"/>
            </p:blipFill>
            <p:spPr>
              <a:xfrm>
                <a:off x="6892043" y="4545680"/>
                <a:ext cx="14657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7" name="墨迹 116"/>
              <p14:cNvContentPartPr/>
              <p14:nvPr/>
            </p14:nvContentPartPr>
            <p14:xfrm>
              <a:off x="7256638" y="4988405"/>
              <a:ext cx="8467" cy="563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7"/>
            </p:blipFill>
            <p:spPr>
              <a:xfrm>
                <a:off x="7256638" y="4988405"/>
                <a:ext cx="84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8" name="墨迹 117"/>
              <p14:cNvContentPartPr/>
              <p14:nvPr/>
            </p14:nvContentPartPr>
            <p14:xfrm>
              <a:off x="7487002" y="4731794"/>
              <a:ext cx="240242" cy="34825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9"/>
            </p:blipFill>
            <p:spPr>
              <a:xfrm>
                <a:off x="7487002" y="4731794"/>
                <a:ext cx="24024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9" name="墨迹 118"/>
              <p14:cNvContentPartPr/>
              <p14:nvPr/>
            </p14:nvContentPartPr>
            <p14:xfrm>
              <a:off x="7701844" y="4929187"/>
              <a:ext cx="115711" cy="19739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1"/>
            </p:blipFill>
            <p:spPr>
              <a:xfrm>
                <a:off x="7701844" y="4929187"/>
                <a:ext cx="1157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0" name="墨迹 119"/>
              <p14:cNvContentPartPr/>
              <p14:nvPr/>
            </p14:nvContentPartPr>
            <p14:xfrm>
              <a:off x="7857066" y="5013784"/>
              <a:ext cx="138289" cy="11843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3"/>
            </p:blipFill>
            <p:spPr>
              <a:xfrm>
                <a:off x="7857066" y="5013784"/>
                <a:ext cx="1382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1" name="墨迹 120"/>
              <p14:cNvContentPartPr/>
              <p14:nvPr/>
            </p14:nvContentPartPr>
            <p14:xfrm>
              <a:off x="6925733" y="5431130"/>
              <a:ext cx="270934" cy="37557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15"/>
            </p:blipFill>
            <p:spPr>
              <a:xfrm>
                <a:off x="6925733" y="5431130"/>
                <a:ext cx="270934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2" name="墨迹 121"/>
              <p14:cNvContentPartPr/>
              <p14:nvPr/>
            </p14:nvContentPartPr>
            <p14:xfrm>
              <a:off x="7286977" y="5654607"/>
              <a:ext cx="26812" cy="15721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7"/>
            </p:blipFill>
            <p:spPr>
              <a:xfrm>
                <a:off x="7286977" y="5654607"/>
                <a:ext cx="26812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3" name="墨迹 122"/>
              <p14:cNvContentPartPr/>
              <p14:nvPr/>
            </p14:nvContentPartPr>
            <p14:xfrm>
              <a:off x="7315200" y="5684921"/>
              <a:ext cx="81844" cy="4511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9"/>
            </p:blipFill>
            <p:spPr>
              <a:xfrm>
                <a:off x="7315200" y="5684921"/>
                <a:ext cx="818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4" name="墨迹 123"/>
              <p14:cNvContentPartPr/>
              <p14:nvPr/>
            </p14:nvContentPartPr>
            <p14:xfrm>
              <a:off x="7379934" y="5602262"/>
              <a:ext cx="332493" cy="27159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1"/>
            </p:blipFill>
            <p:spPr>
              <a:xfrm>
                <a:off x="7379934" y="5602262"/>
                <a:ext cx="332493" cy="271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5" name="墨迹 124"/>
              <p14:cNvContentPartPr/>
              <p14:nvPr/>
            </p14:nvContentPartPr>
            <p14:xfrm>
              <a:off x="7312377" y="5346533"/>
              <a:ext cx="186267" cy="13042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3"/>
            </p:blipFill>
            <p:spPr>
              <a:xfrm>
                <a:off x="7312377" y="5346533"/>
                <a:ext cx="186267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6" name="墨迹 125"/>
              <p14:cNvContentPartPr/>
              <p14:nvPr/>
            </p14:nvContentPartPr>
            <p14:xfrm>
              <a:off x="8181622" y="2332058"/>
              <a:ext cx="19755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5"/>
            </p:blipFill>
            <p:spPr>
              <a:xfrm>
                <a:off x="8181622" y="2332058"/>
                <a:ext cx="1975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7" name="墨迹 126"/>
              <p14:cNvContentPartPr/>
              <p14:nvPr/>
            </p14:nvContentPartPr>
            <p14:xfrm>
              <a:off x="6333066" y="4382126"/>
              <a:ext cx="1501422" cy="172578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7"/>
            </p:blipFill>
            <p:spPr>
              <a:xfrm>
                <a:off x="6333066" y="4382126"/>
                <a:ext cx="1501422" cy="1725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8" name="墨迹 127"/>
              <p14:cNvContentPartPr/>
              <p14:nvPr/>
            </p14:nvContentPartPr>
            <p14:xfrm>
              <a:off x="8054622" y="4613358"/>
              <a:ext cx="101600" cy="63659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9"/>
            </p:blipFill>
            <p:spPr>
              <a:xfrm>
                <a:off x="8054622" y="4613358"/>
                <a:ext cx="101600" cy="636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9" name="墨迹 128"/>
              <p14:cNvContentPartPr/>
              <p14:nvPr/>
            </p14:nvContentPartPr>
            <p14:xfrm>
              <a:off x="8040511" y="4564891"/>
              <a:ext cx="138289" cy="16408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1"/>
            </p:blipFill>
            <p:spPr>
              <a:xfrm>
                <a:off x="8040511" y="4564891"/>
                <a:ext cx="138289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0" name="墨迹 129"/>
              <p14:cNvContentPartPr/>
              <p14:nvPr/>
            </p14:nvContentPartPr>
            <p14:xfrm>
              <a:off x="8184444" y="4602079"/>
              <a:ext cx="114476" cy="16566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3"/>
            </p:blipFill>
            <p:spPr>
              <a:xfrm>
                <a:off x="8184444" y="4602079"/>
                <a:ext cx="114476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1" name="墨迹 130"/>
              <p14:cNvContentPartPr/>
              <p14:nvPr/>
            </p14:nvContentPartPr>
            <p14:xfrm>
              <a:off x="6118577" y="4517481"/>
              <a:ext cx="62089" cy="104900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5"/>
            </p:blipFill>
            <p:spPr>
              <a:xfrm>
                <a:off x="6118577" y="4517481"/>
                <a:ext cx="62089" cy="1049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2" name="墨迹 131"/>
              <p14:cNvContentPartPr/>
              <p14:nvPr/>
            </p14:nvContentPartPr>
            <p14:xfrm>
              <a:off x="5996516" y="5213997"/>
              <a:ext cx="426861" cy="43726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7"/>
            </p:blipFill>
            <p:spPr>
              <a:xfrm>
                <a:off x="5996516" y="5213997"/>
                <a:ext cx="426861" cy="437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3" name="墨迹 132"/>
              <p14:cNvContentPartPr/>
              <p14:nvPr/>
            </p14:nvContentPartPr>
            <p14:xfrm>
              <a:off x="7385755" y="1181538"/>
              <a:ext cx="934156" cy="64575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9"/>
            </p:blipFill>
            <p:spPr>
              <a:xfrm>
                <a:off x="7385755" y="1181538"/>
                <a:ext cx="934156" cy="645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4" name="墨迹 133"/>
              <p14:cNvContentPartPr/>
              <p14:nvPr/>
            </p14:nvContentPartPr>
            <p14:xfrm>
              <a:off x="9502422" y="1827296"/>
              <a:ext cx="104422" cy="32992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1"/>
            </p:blipFill>
            <p:spPr>
              <a:xfrm>
                <a:off x="9502422" y="1827296"/>
                <a:ext cx="104422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5" name="墨迹 134"/>
              <p14:cNvContentPartPr/>
              <p14:nvPr/>
            </p14:nvContentPartPr>
            <p14:xfrm>
              <a:off x="9683044" y="1838575"/>
              <a:ext cx="57856" cy="49207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3"/>
            </p:blipFill>
            <p:spPr>
              <a:xfrm>
                <a:off x="9683044" y="1838575"/>
                <a:ext cx="57856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6" name="墨迹 135"/>
              <p14:cNvContentPartPr/>
              <p14:nvPr/>
            </p14:nvContentPartPr>
            <p14:xfrm>
              <a:off x="9649177" y="1835050"/>
              <a:ext cx="104423" cy="1755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5"/>
            </p:blipFill>
            <p:spPr>
              <a:xfrm>
                <a:off x="9649177" y="1835050"/>
                <a:ext cx="10442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7" name="墨迹 136"/>
              <p14:cNvContentPartPr/>
              <p14:nvPr/>
            </p14:nvContentPartPr>
            <p14:xfrm>
              <a:off x="9781822" y="1793457"/>
              <a:ext cx="86430" cy="13535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7"/>
            </p:blipFill>
            <p:spPr>
              <a:xfrm>
                <a:off x="9781822" y="1793457"/>
                <a:ext cx="8643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8" name="墨迹 137"/>
              <p14:cNvContentPartPr/>
              <p14:nvPr/>
            </p14:nvContentPartPr>
            <p14:xfrm>
              <a:off x="10325100" y="1765258"/>
              <a:ext cx="246944" cy="3087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9"/>
            </p:blipFill>
            <p:spPr>
              <a:xfrm>
                <a:off x="10325100" y="1765258"/>
                <a:ext cx="246944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9" name="墨迹 138"/>
              <p14:cNvContentPartPr/>
              <p14:nvPr/>
            </p14:nvContentPartPr>
            <p14:xfrm>
              <a:off x="10453511" y="1866774"/>
              <a:ext cx="11289" cy="14945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1"/>
            </p:blipFill>
            <p:spPr>
              <a:xfrm>
                <a:off x="10453511" y="1866774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0" name="墨迹 139"/>
              <p14:cNvContentPartPr/>
              <p14:nvPr/>
            </p14:nvContentPartPr>
            <p14:xfrm>
              <a:off x="10785122" y="1911893"/>
              <a:ext cx="496182" cy="197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3"/>
            </p:blipFill>
            <p:spPr>
              <a:xfrm>
                <a:off x="10785122" y="1911893"/>
                <a:ext cx="49618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1" name="墨迹 140"/>
              <p14:cNvContentPartPr/>
              <p14:nvPr/>
            </p14:nvContentPartPr>
            <p14:xfrm>
              <a:off x="11108267" y="1804736"/>
              <a:ext cx="254000" cy="26225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5"/>
            </p:blipFill>
            <p:spPr>
              <a:xfrm>
                <a:off x="11108267" y="1804736"/>
                <a:ext cx="25400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2" name="墨迹 141"/>
              <p14:cNvContentPartPr/>
              <p14:nvPr/>
            </p14:nvContentPartPr>
            <p14:xfrm>
              <a:off x="10244666" y="2317958"/>
              <a:ext cx="178682" cy="27635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7"/>
            </p:blipFill>
            <p:spPr>
              <a:xfrm>
                <a:off x="10244666" y="2317958"/>
                <a:ext cx="17868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3" name="墨迹 142"/>
              <p14:cNvContentPartPr/>
              <p14:nvPr/>
            </p14:nvContentPartPr>
            <p14:xfrm>
              <a:off x="10464976" y="2430754"/>
              <a:ext cx="121179" cy="13324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9"/>
            </p:blipFill>
            <p:spPr>
              <a:xfrm>
                <a:off x="10464976" y="2430754"/>
                <a:ext cx="121179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4" name="墨迹 143"/>
              <p14:cNvContentPartPr/>
              <p14:nvPr/>
            </p14:nvContentPartPr>
            <p14:xfrm>
              <a:off x="10591800" y="2310556"/>
              <a:ext cx="110067" cy="54952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1"/>
            </p:blipFill>
            <p:spPr>
              <a:xfrm>
                <a:off x="10591800" y="2310556"/>
                <a:ext cx="110067" cy="549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5" name="墨迹 144"/>
              <p14:cNvContentPartPr/>
              <p14:nvPr/>
            </p14:nvContentPartPr>
            <p14:xfrm>
              <a:off x="10611555" y="2294694"/>
              <a:ext cx="79023" cy="9940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3"/>
            </p:blipFill>
            <p:spPr>
              <a:xfrm>
                <a:off x="10611555" y="2294694"/>
                <a:ext cx="79023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6" name="墨迹 145"/>
              <p14:cNvContentPartPr/>
              <p14:nvPr/>
            </p14:nvContentPartPr>
            <p14:xfrm>
              <a:off x="10713155" y="2306679"/>
              <a:ext cx="73377" cy="8177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5"/>
            </p:blipFill>
            <p:spPr>
              <a:xfrm>
                <a:off x="10713155" y="2306679"/>
                <a:ext cx="7337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7" name="墨迹 146"/>
              <p14:cNvContentPartPr/>
              <p14:nvPr/>
            </p14:nvContentPartPr>
            <p14:xfrm>
              <a:off x="11082161" y="2301039"/>
              <a:ext cx="150283" cy="25379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7"/>
            </p:blipFill>
            <p:spPr>
              <a:xfrm>
                <a:off x="11082161" y="2301039"/>
                <a:ext cx="15028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8" name="墨迹 147"/>
              <p14:cNvContentPartPr/>
              <p14:nvPr/>
            </p14:nvContentPartPr>
            <p14:xfrm>
              <a:off x="11255022" y="2379291"/>
              <a:ext cx="208845" cy="18470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9"/>
            </p:blipFill>
            <p:spPr>
              <a:xfrm>
                <a:off x="11255022" y="2379291"/>
                <a:ext cx="208845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9" name="墨迹 148"/>
              <p14:cNvContentPartPr/>
              <p14:nvPr/>
            </p14:nvContentPartPr>
            <p14:xfrm>
              <a:off x="11475155" y="2168504"/>
              <a:ext cx="45156" cy="45118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1"/>
            </p:blipFill>
            <p:spPr>
              <a:xfrm>
                <a:off x="11475155" y="2168504"/>
                <a:ext cx="45156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0" name="墨迹 149"/>
              <p14:cNvContentPartPr/>
              <p14:nvPr/>
            </p14:nvContentPartPr>
            <p14:xfrm>
              <a:off x="11418711" y="2473053"/>
              <a:ext cx="228600" cy="1868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3"/>
            </p:blipFill>
            <p:spPr>
              <a:xfrm>
                <a:off x="11418711" y="2473053"/>
                <a:ext cx="2286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1" name="墨迹 150"/>
              <p14:cNvContentPartPr/>
              <p14:nvPr/>
            </p14:nvContentPartPr>
            <p14:xfrm>
              <a:off x="9725377" y="3069462"/>
              <a:ext cx="105128" cy="19404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5"/>
            </p:blipFill>
            <p:spPr>
              <a:xfrm>
                <a:off x="9725377" y="3069462"/>
                <a:ext cx="105128" cy="194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2" name="墨迹 151"/>
              <p14:cNvContentPartPr/>
              <p14:nvPr/>
            </p14:nvContentPartPr>
            <p14:xfrm>
              <a:off x="9595555" y="2966536"/>
              <a:ext cx="409222" cy="3924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7"/>
            </p:blipFill>
            <p:spPr>
              <a:xfrm>
                <a:off x="9595555" y="2966536"/>
                <a:ext cx="409222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3" name="墨迹 152"/>
              <p14:cNvContentPartPr/>
              <p14:nvPr/>
            </p14:nvContentPartPr>
            <p14:xfrm>
              <a:off x="10371666" y="3132910"/>
              <a:ext cx="105017" cy="5995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9"/>
            </p:blipFill>
            <p:spPr>
              <a:xfrm>
                <a:off x="10371666" y="313291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4" name="墨迹 153"/>
              <p14:cNvContentPartPr/>
              <p14:nvPr/>
            </p14:nvContentPartPr>
            <p14:xfrm>
              <a:off x="10254544" y="3149829"/>
              <a:ext cx="421923" cy="2537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1"/>
            </p:blipFill>
            <p:spPr>
              <a:xfrm>
                <a:off x="10254544" y="3149829"/>
                <a:ext cx="4219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5" name="墨迹 154"/>
              <p14:cNvContentPartPr/>
              <p14:nvPr/>
            </p14:nvContentPartPr>
            <p14:xfrm>
              <a:off x="10622844" y="3053424"/>
              <a:ext cx="181327" cy="24304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3"/>
            </p:blipFill>
            <p:spPr>
              <a:xfrm>
                <a:off x="10622844" y="3053424"/>
                <a:ext cx="181327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6" name="墨迹 155"/>
              <p14:cNvContentPartPr/>
              <p14:nvPr/>
            </p14:nvContentPartPr>
            <p14:xfrm>
              <a:off x="11090627" y="3024344"/>
              <a:ext cx="147461" cy="23052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5"/>
            </p:blipFill>
            <p:spPr>
              <a:xfrm>
                <a:off x="11090627" y="3024344"/>
                <a:ext cx="147461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7" name="墨迹 156"/>
              <p14:cNvContentPartPr/>
              <p14:nvPr/>
            </p14:nvContentPartPr>
            <p14:xfrm>
              <a:off x="11296473" y="3086381"/>
              <a:ext cx="257705" cy="14240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7"/>
            </p:blipFill>
            <p:spPr>
              <a:xfrm>
                <a:off x="11296473" y="3086381"/>
                <a:ext cx="257705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8" name="墨迹 157"/>
              <p14:cNvContentPartPr/>
              <p14:nvPr/>
            </p14:nvContentPartPr>
            <p14:xfrm>
              <a:off x="11616267" y="2974467"/>
              <a:ext cx="33867" cy="40377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9"/>
            </p:blipFill>
            <p:spPr>
              <a:xfrm>
                <a:off x="11616267" y="2974467"/>
                <a:ext cx="33867" cy="403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9" name="墨迹 158"/>
              <p14:cNvContentPartPr/>
              <p14:nvPr/>
            </p14:nvContentPartPr>
            <p14:xfrm>
              <a:off x="11554177" y="3189308"/>
              <a:ext cx="290688" cy="247094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1"/>
            </p:blipFill>
            <p:spPr>
              <a:xfrm>
                <a:off x="11554177" y="3189308"/>
                <a:ext cx="290688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0" name="墨迹 159"/>
              <p14:cNvContentPartPr/>
              <p14:nvPr/>
            </p14:nvContentPartPr>
            <p14:xfrm>
              <a:off x="3766784" y="1804736"/>
              <a:ext cx="830616" cy="63165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3"/>
            </p:blipFill>
            <p:spPr>
              <a:xfrm>
                <a:off x="3766784" y="1804736"/>
                <a:ext cx="830616" cy="6316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155840" y="501120"/>
              <a:ext cx="7834680" cy="4689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6480" y="491760"/>
                <a:ext cx="7853400" cy="4708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墨迹 9"/>
              <p14:cNvContentPartPr/>
              <p14:nvPr/>
            </p14:nvContentPartPr>
            <p14:xfrm>
              <a:off x="11229622" y="992605"/>
              <a:ext cx="115712" cy="11649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"/>
            </p:blipFill>
            <p:spPr>
              <a:xfrm>
                <a:off x="11229622" y="992605"/>
                <a:ext cx="115712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墨迹 10"/>
              <p14:cNvContentPartPr/>
              <p14:nvPr/>
            </p14:nvContentPartPr>
            <p14:xfrm>
              <a:off x="11379200" y="937617"/>
              <a:ext cx="21167" cy="1480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6"/>
            </p:blipFill>
            <p:spPr>
              <a:xfrm>
                <a:off x="11379200" y="937617"/>
                <a:ext cx="21167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墨迹 11"/>
              <p14:cNvContentPartPr/>
              <p14:nvPr/>
            </p14:nvContentPartPr>
            <p14:xfrm>
              <a:off x="11384844" y="992605"/>
              <a:ext cx="87488" cy="3947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8"/>
            </p:blipFill>
            <p:spPr>
              <a:xfrm>
                <a:off x="11384844" y="992605"/>
                <a:ext cx="874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/>
              <p14:cNvContentPartPr/>
              <p14:nvPr/>
            </p14:nvContentPartPr>
            <p14:xfrm>
              <a:off x="11466688" y="884215"/>
              <a:ext cx="8467" cy="22964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0"/>
            </p:blipFill>
            <p:spPr>
              <a:xfrm>
                <a:off x="11466688" y="884215"/>
                <a:ext cx="8467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墨迹 13"/>
              <p14:cNvContentPartPr/>
              <p14:nvPr/>
            </p14:nvContentPartPr>
            <p14:xfrm>
              <a:off x="11551355" y="973923"/>
              <a:ext cx="8467" cy="1455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2"/>
            </p:blipFill>
            <p:spPr>
              <a:xfrm>
                <a:off x="11551355" y="973923"/>
                <a:ext cx="8467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11615561" y="917877"/>
              <a:ext cx="119239" cy="13676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4"/>
            </p:blipFill>
            <p:spPr>
              <a:xfrm>
                <a:off x="11615561" y="917877"/>
                <a:ext cx="119239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11813822" y="991195"/>
              <a:ext cx="84667" cy="860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6"/>
            </p:blipFill>
            <p:spPr>
              <a:xfrm>
                <a:off x="11813822" y="991195"/>
                <a:ext cx="84667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1224682" y="1708860"/>
              <a:ext cx="182739" cy="1351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8"/>
            </p:blipFill>
            <p:spPr>
              <a:xfrm>
                <a:off x="11224682" y="1708860"/>
                <a:ext cx="182739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396132" y="1742699"/>
              <a:ext cx="107245" cy="338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0"/>
            </p:blipFill>
            <p:spPr>
              <a:xfrm>
                <a:off x="11396132" y="1742699"/>
                <a:ext cx="10724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墨迹 18"/>
              <p14:cNvContentPartPr/>
              <p14:nvPr/>
            </p14:nvContentPartPr>
            <p14:xfrm>
              <a:off x="11483622" y="1656692"/>
              <a:ext cx="36689" cy="1959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2"/>
            </p:blipFill>
            <p:spPr>
              <a:xfrm>
                <a:off x="11483622" y="1656692"/>
                <a:ext cx="366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墨迹 19"/>
              <p14:cNvContentPartPr/>
              <p14:nvPr/>
            </p14:nvContentPartPr>
            <p14:xfrm>
              <a:off x="11542888" y="1748338"/>
              <a:ext cx="90312" cy="8812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4"/>
            </p:blipFill>
            <p:spPr>
              <a:xfrm>
                <a:off x="11542888" y="1748338"/>
                <a:ext cx="90312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墨迹 20"/>
              <p14:cNvContentPartPr/>
              <p14:nvPr/>
            </p14:nvContentPartPr>
            <p14:xfrm>
              <a:off x="11654189" y="1697756"/>
              <a:ext cx="91899" cy="9006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6"/>
            </p:blipFill>
            <p:spPr>
              <a:xfrm>
                <a:off x="11654189" y="1697756"/>
                <a:ext cx="91899" cy="90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墨迹 21"/>
              <p14:cNvContentPartPr/>
              <p14:nvPr/>
            </p14:nvContentPartPr>
            <p14:xfrm>
              <a:off x="11819467" y="1735472"/>
              <a:ext cx="73377" cy="791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8"/>
            </p:blipFill>
            <p:spPr>
              <a:xfrm>
                <a:off x="11819467" y="1735472"/>
                <a:ext cx="73377" cy="79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墨迹 22"/>
              <p14:cNvContentPartPr/>
              <p14:nvPr/>
            </p14:nvContentPartPr>
            <p14:xfrm>
              <a:off x="11287301" y="2368717"/>
              <a:ext cx="86254" cy="9587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0"/>
            </p:blipFill>
            <p:spPr>
              <a:xfrm>
                <a:off x="11287301" y="2368717"/>
                <a:ext cx="8625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墨迹 23"/>
              <p14:cNvContentPartPr/>
              <p14:nvPr/>
            </p14:nvContentPartPr>
            <p14:xfrm>
              <a:off x="11433527" y="2333115"/>
              <a:ext cx="24694" cy="14399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"/>
            </p:blipFill>
            <p:spPr>
              <a:xfrm>
                <a:off x="11433527" y="2333115"/>
                <a:ext cx="24694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墨迹 24"/>
              <p14:cNvContentPartPr/>
              <p14:nvPr/>
            </p14:nvContentPartPr>
            <p14:xfrm>
              <a:off x="11458222" y="2385636"/>
              <a:ext cx="64912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4"/>
            </p:blipFill>
            <p:spPr>
              <a:xfrm>
                <a:off x="11458222" y="2385636"/>
                <a:ext cx="649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墨迹 25"/>
              <p14:cNvContentPartPr/>
              <p14:nvPr/>
            </p14:nvContentPartPr>
            <p14:xfrm>
              <a:off x="11516782" y="2306679"/>
              <a:ext cx="37395" cy="22136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6"/>
            </p:blipFill>
            <p:spPr>
              <a:xfrm>
                <a:off x="11516782" y="2306679"/>
                <a:ext cx="37395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墨迹 26"/>
              <p14:cNvContentPartPr/>
              <p14:nvPr/>
            </p14:nvContentPartPr>
            <p14:xfrm>
              <a:off x="11571111" y="2388456"/>
              <a:ext cx="67733" cy="14663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8"/>
            </p:blipFill>
            <p:spPr>
              <a:xfrm>
                <a:off x="11571111" y="2388456"/>
                <a:ext cx="6773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墨迹 27"/>
              <p14:cNvContentPartPr/>
              <p14:nvPr/>
            </p14:nvContentPartPr>
            <p14:xfrm>
              <a:off x="11700932" y="2293637"/>
              <a:ext cx="118533" cy="807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0"/>
            </p:blipFill>
            <p:spPr>
              <a:xfrm>
                <a:off x="11700932" y="2293637"/>
                <a:ext cx="118533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墨迹 28"/>
              <p14:cNvContentPartPr/>
              <p14:nvPr/>
            </p14:nvContentPartPr>
            <p14:xfrm>
              <a:off x="11844867" y="2297690"/>
              <a:ext cx="110067" cy="8230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2"/>
            </p:blipFill>
            <p:spPr>
              <a:xfrm>
                <a:off x="11844867" y="2297690"/>
                <a:ext cx="11006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墨迹 29"/>
              <p14:cNvContentPartPr/>
              <p14:nvPr/>
            </p14:nvContentPartPr>
            <p14:xfrm>
              <a:off x="9390591" y="3468478"/>
              <a:ext cx="1798814" cy="676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4"/>
            </p:blipFill>
            <p:spPr>
              <a:xfrm>
                <a:off x="9390591" y="3468478"/>
                <a:ext cx="179881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墨迹 30"/>
              <p14:cNvContentPartPr/>
              <p14:nvPr/>
            </p14:nvContentPartPr>
            <p14:xfrm>
              <a:off x="9400469" y="3359207"/>
              <a:ext cx="226131" cy="25026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6"/>
            </p:blipFill>
            <p:spPr>
              <a:xfrm>
                <a:off x="9400469" y="3359207"/>
                <a:ext cx="226131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墨迹 31"/>
              <p14:cNvContentPartPr/>
              <p14:nvPr/>
            </p14:nvContentPartPr>
            <p14:xfrm>
              <a:off x="9612488" y="3671511"/>
              <a:ext cx="178682" cy="1128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8"/>
            </p:blipFill>
            <p:spPr>
              <a:xfrm>
                <a:off x="9612488" y="3671511"/>
                <a:ext cx="1786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墨迹 32"/>
              <p14:cNvContentPartPr/>
              <p14:nvPr/>
            </p14:nvContentPartPr>
            <p14:xfrm>
              <a:off x="9640711" y="3744829"/>
              <a:ext cx="39511" cy="14381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0"/>
            </p:blipFill>
            <p:spPr>
              <a:xfrm>
                <a:off x="9640711" y="3744829"/>
                <a:ext cx="395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墨迹 33"/>
              <p14:cNvContentPartPr/>
              <p14:nvPr/>
            </p14:nvContentPartPr>
            <p14:xfrm>
              <a:off x="9849555" y="3641197"/>
              <a:ext cx="38100" cy="3228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2"/>
            </p:blipFill>
            <p:spPr>
              <a:xfrm>
                <a:off x="9849555" y="3641197"/>
                <a:ext cx="38100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5" name="墨迹 34"/>
              <p14:cNvContentPartPr/>
              <p14:nvPr/>
            </p14:nvContentPartPr>
            <p14:xfrm>
              <a:off x="9784644" y="3638025"/>
              <a:ext cx="87488" cy="1237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4"/>
            </p:blipFill>
            <p:spPr>
              <a:xfrm>
                <a:off x="9784644" y="3638025"/>
                <a:ext cx="87488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6" name="墨迹 35"/>
              <p14:cNvContentPartPr/>
              <p14:nvPr/>
            </p14:nvContentPartPr>
            <p14:xfrm>
              <a:off x="9917288" y="3626393"/>
              <a:ext cx="87489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6"/>
            </p:blipFill>
            <p:spPr>
              <a:xfrm>
                <a:off x="9917288" y="3626393"/>
                <a:ext cx="874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" name="墨迹 36"/>
              <p14:cNvContentPartPr/>
              <p14:nvPr/>
            </p14:nvContentPartPr>
            <p14:xfrm>
              <a:off x="10143066" y="3671511"/>
              <a:ext cx="28222" cy="2574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8"/>
            </p:blipFill>
            <p:spPr>
              <a:xfrm>
                <a:off x="10143066" y="3671511"/>
                <a:ext cx="28222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墨迹 37"/>
              <p14:cNvContentPartPr/>
              <p14:nvPr/>
            </p14:nvContentPartPr>
            <p14:xfrm>
              <a:off x="10158588" y="3728262"/>
              <a:ext cx="156634" cy="16602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0"/>
            </p:blipFill>
            <p:spPr>
              <a:xfrm>
                <a:off x="10158588" y="3728262"/>
                <a:ext cx="156634" cy="16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墨迹 38"/>
              <p14:cNvContentPartPr/>
              <p14:nvPr/>
            </p14:nvContentPartPr>
            <p14:xfrm>
              <a:off x="10419644" y="3626393"/>
              <a:ext cx="28223" cy="33838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2"/>
            </p:blipFill>
            <p:spPr>
              <a:xfrm>
                <a:off x="10419644" y="3626393"/>
                <a:ext cx="2822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墨迹 39"/>
              <p14:cNvContentPartPr/>
              <p14:nvPr/>
            </p14:nvContentPartPr>
            <p14:xfrm>
              <a:off x="10360377" y="3846345"/>
              <a:ext cx="191911" cy="16884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4"/>
            </p:blipFill>
            <p:spPr>
              <a:xfrm>
                <a:off x="10360377" y="3846345"/>
                <a:ext cx="191911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墨迹 40"/>
              <p14:cNvContentPartPr/>
              <p14:nvPr/>
            </p14:nvContentPartPr>
            <p14:xfrm>
              <a:off x="5172604" y="3809157"/>
              <a:ext cx="114829" cy="26013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6"/>
            </p:blipFill>
            <p:spPr>
              <a:xfrm>
                <a:off x="5172604" y="3809157"/>
                <a:ext cx="11482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2" name="墨迹 41"/>
              <p14:cNvContentPartPr/>
              <p14:nvPr/>
            </p14:nvContentPartPr>
            <p14:xfrm>
              <a:off x="5328355" y="3789242"/>
              <a:ext cx="28222" cy="28269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8"/>
            </p:blipFill>
            <p:spPr>
              <a:xfrm>
                <a:off x="5328355" y="3789242"/>
                <a:ext cx="28222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" name="墨迹 42"/>
              <p14:cNvContentPartPr/>
              <p14:nvPr/>
            </p14:nvContentPartPr>
            <p14:xfrm>
              <a:off x="5213350" y="3945041"/>
              <a:ext cx="154516" cy="3101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0"/>
            </p:blipFill>
            <p:spPr>
              <a:xfrm>
                <a:off x="5213350" y="3945041"/>
                <a:ext cx="15451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墨迹 43"/>
              <p14:cNvContentPartPr/>
              <p14:nvPr/>
            </p14:nvContentPartPr>
            <p14:xfrm>
              <a:off x="5317066" y="4196013"/>
              <a:ext cx="5644" cy="10292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2"/>
            </p:blipFill>
            <p:spPr>
              <a:xfrm>
                <a:off x="5317066" y="4196013"/>
                <a:ext cx="5644" cy="102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墨迹 44"/>
              <p14:cNvContentPartPr/>
              <p14:nvPr/>
            </p14:nvContentPartPr>
            <p14:xfrm>
              <a:off x="5232400" y="5109661"/>
              <a:ext cx="200377" cy="20638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4"/>
            </p:blipFill>
            <p:spPr>
              <a:xfrm>
                <a:off x="5232400" y="5109661"/>
                <a:ext cx="200377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墨迹 45"/>
              <p14:cNvContentPartPr/>
              <p14:nvPr/>
            </p14:nvContentPartPr>
            <p14:xfrm>
              <a:off x="4859866" y="4716989"/>
              <a:ext cx="28222" cy="22418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6"/>
            </p:blipFill>
            <p:spPr>
              <a:xfrm>
                <a:off x="4859866" y="4716989"/>
                <a:ext cx="28222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墨迹 46"/>
              <p14:cNvContentPartPr/>
              <p14:nvPr/>
            </p14:nvContentPartPr>
            <p14:xfrm>
              <a:off x="4888088" y="4647197"/>
              <a:ext cx="104775" cy="2848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8"/>
            </p:blipFill>
            <p:spPr>
              <a:xfrm>
                <a:off x="4888088" y="4647197"/>
                <a:ext cx="10477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8" name="墨迹 47"/>
              <p14:cNvContentPartPr/>
              <p14:nvPr/>
            </p14:nvContentPartPr>
            <p14:xfrm>
              <a:off x="5862461" y="4113707"/>
              <a:ext cx="733072" cy="40659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0"/>
            </p:blipFill>
            <p:spPr>
              <a:xfrm>
                <a:off x="5862461" y="4113707"/>
                <a:ext cx="733072" cy="406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9" name="墨迹 48"/>
              <p14:cNvContentPartPr/>
              <p14:nvPr/>
            </p14:nvContentPartPr>
            <p14:xfrm>
              <a:off x="6711244" y="4421605"/>
              <a:ext cx="191911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2"/>
            </p:blipFill>
            <p:spPr>
              <a:xfrm>
                <a:off x="6711244" y="4421605"/>
                <a:ext cx="191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墨迹 49"/>
              <p14:cNvContentPartPr/>
              <p14:nvPr/>
            </p14:nvContentPartPr>
            <p14:xfrm>
              <a:off x="6763455" y="4476240"/>
              <a:ext cx="43745" cy="28093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4"/>
            </p:blipFill>
            <p:spPr>
              <a:xfrm>
                <a:off x="6763455" y="4476240"/>
                <a:ext cx="4374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墨迹 50"/>
              <p14:cNvContentPartPr/>
              <p14:nvPr/>
            </p14:nvContentPartPr>
            <p14:xfrm>
              <a:off x="6872111" y="4446103"/>
              <a:ext cx="143933" cy="20673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6"/>
            </p:blipFill>
            <p:spPr>
              <a:xfrm>
                <a:off x="6872111" y="4446103"/>
                <a:ext cx="14393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2" name="墨迹 51"/>
              <p14:cNvContentPartPr/>
              <p14:nvPr/>
            </p14:nvContentPartPr>
            <p14:xfrm>
              <a:off x="6987822" y="4455444"/>
              <a:ext cx="19755" cy="27353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8"/>
            </p:blipFill>
            <p:spPr>
              <a:xfrm>
                <a:off x="6987822" y="4455444"/>
                <a:ext cx="1975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3" name="墨迹 52"/>
              <p14:cNvContentPartPr/>
              <p14:nvPr/>
            </p14:nvContentPartPr>
            <p14:xfrm>
              <a:off x="6868406" y="4582339"/>
              <a:ext cx="153282" cy="366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6868406" y="4582339"/>
                <a:ext cx="15328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4" name="墨迹 53"/>
              <p14:cNvContentPartPr/>
              <p14:nvPr/>
            </p14:nvContentPartPr>
            <p14:xfrm>
              <a:off x="7052733" y="4472715"/>
              <a:ext cx="121356" cy="23370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2"/>
            </p:blipFill>
            <p:spPr>
              <a:xfrm>
                <a:off x="7052733" y="4472715"/>
                <a:ext cx="121356" cy="23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5" name="墨迹 54"/>
              <p14:cNvContentPartPr/>
              <p14:nvPr/>
            </p14:nvContentPartPr>
            <p14:xfrm>
              <a:off x="7134577" y="4478355"/>
              <a:ext cx="160867" cy="21678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4"/>
            </p:blipFill>
            <p:spPr>
              <a:xfrm>
                <a:off x="7134577" y="4478355"/>
                <a:ext cx="160867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6" name="墨迹 55"/>
              <p14:cNvContentPartPr/>
              <p14:nvPr/>
            </p14:nvContentPartPr>
            <p14:xfrm>
              <a:off x="7377288" y="4438524"/>
              <a:ext cx="110067" cy="1692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6"/>
            </p:blipFill>
            <p:spPr>
              <a:xfrm>
                <a:off x="7377288" y="4438524"/>
                <a:ext cx="1100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墨迹 56"/>
              <p14:cNvContentPartPr/>
              <p14:nvPr/>
            </p14:nvContentPartPr>
            <p14:xfrm>
              <a:off x="7356651" y="4489282"/>
              <a:ext cx="113771" cy="21995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8"/>
            </p:blipFill>
            <p:spPr>
              <a:xfrm>
                <a:off x="7356651" y="4489282"/>
                <a:ext cx="11377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8" name="墨迹 57"/>
              <p14:cNvContentPartPr/>
              <p14:nvPr/>
            </p14:nvContentPartPr>
            <p14:xfrm>
              <a:off x="7394927" y="4562600"/>
              <a:ext cx="11500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0"/>
            </p:blipFill>
            <p:spPr>
              <a:xfrm>
                <a:off x="7394927" y="4562600"/>
                <a:ext cx="1150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9" name="墨迹 58"/>
              <p14:cNvContentPartPr/>
              <p14:nvPr/>
            </p14:nvContentPartPr>
            <p14:xfrm>
              <a:off x="6450188" y="4368027"/>
              <a:ext cx="193322" cy="20021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2"/>
            </p:blipFill>
            <p:spPr>
              <a:xfrm>
                <a:off x="6450188" y="4368027"/>
                <a:ext cx="193322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0" name="墨迹 59"/>
              <p14:cNvContentPartPr/>
              <p14:nvPr/>
            </p14:nvContentPartPr>
            <p14:xfrm>
              <a:off x="5635096" y="4788192"/>
              <a:ext cx="861659" cy="3590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4"/>
            </p:blipFill>
            <p:spPr>
              <a:xfrm>
                <a:off x="5635096" y="4788192"/>
                <a:ext cx="861659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1" name="墨迹 60"/>
              <p14:cNvContentPartPr/>
              <p14:nvPr/>
            </p14:nvContentPartPr>
            <p14:xfrm>
              <a:off x="6359525" y="4743073"/>
              <a:ext cx="182209" cy="24815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6"/>
            </p:blipFill>
            <p:spPr>
              <a:xfrm>
                <a:off x="6359525" y="4743073"/>
                <a:ext cx="18220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2" name="墨迹 61"/>
              <p14:cNvContentPartPr/>
              <p14:nvPr/>
            </p14:nvContentPartPr>
            <p14:xfrm>
              <a:off x="5518150" y="2934636"/>
              <a:ext cx="118709" cy="22576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8"/>
            </p:blipFill>
            <p:spPr>
              <a:xfrm>
                <a:off x="5518150" y="2934636"/>
                <a:ext cx="118709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3" name="墨迹 62"/>
              <p14:cNvContentPartPr/>
              <p14:nvPr/>
            </p14:nvContentPartPr>
            <p14:xfrm>
              <a:off x="5667022" y="2931992"/>
              <a:ext cx="33866" cy="27987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0"/>
            </p:blipFill>
            <p:spPr>
              <a:xfrm>
                <a:off x="5667022" y="2931992"/>
                <a:ext cx="33866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4" name="墨迹 63"/>
              <p14:cNvContentPartPr/>
              <p14:nvPr/>
            </p14:nvContentPartPr>
            <p14:xfrm>
              <a:off x="5565422" y="3065232"/>
              <a:ext cx="160866" cy="253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2"/>
            </p:blipFill>
            <p:spPr>
              <a:xfrm>
                <a:off x="5565422" y="3065232"/>
                <a:ext cx="160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5" name="墨迹 64"/>
              <p14:cNvContentPartPr/>
              <p14:nvPr/>
            </p14:nvContentPartPr>
            <p14:xfrm>
              <a:off x="7388577" y="2939747"/>
              <a:ext cx="39512" cy="24198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4"/>
            </p:blipFill>
            <p:spPr>
              <a:xfrm>
                <a:off x="7388577" y="2939747"/>
                <a:ext cx="39512" cy="241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墨迹 65"/>
              <p14:cNvContentPartPr/>
              <p14:nvPr/>
            </p14:nvContentPartPr>
            <p14:xfrm>
              <a:off x="7399866" y="2904498"/>
              <a:ext cx="189794" cy="3750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6"/>
            </p:blipFill>
            <p:spPr>
              <a:xfrm>
                <a:off x="7399866" y="2904498"/>
                <a:ext cx="18979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7" name="墨迹 66"/>
              <p14:cNvContentPartPr/>
              <p14:nvPr/>
            </p14:nvContentPartPr>
            <p14:xfrm>
              <a:off x="7594600" y="3897103"/>
              <a:ext cx="2822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8"/>
            </p:blipFill>
            <p:spPr>
              <a:xfrm>
                <a:off x="7594600" y="3897103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8" name="墨迹 67"/>
              <p14:cNvContentPartPr/>
              <p14:nvPr/>
            </p14:nvContentPartPr>
            <p14:xfrm>
              <a:off x="5842000" y="3850575"/>
              <a:ext cx="191911" cy="15897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0"/>
            </p:blipFill>
            <p:spPr>
              <a:xfrm>
                <a:off x="5842000" y="3850575"/>
                <a:ext cx="191911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9" name="墨迹 68"/>
              <p14:cNvContentPartPr/>
              <p14:nvPr/>
            </p14:nvContentPartPr>
            <p14:xfrm>
              <a:off x="5997222" y="3801755"/>
              <a:ext cx="69144" cy="3632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2"/>
            </p:blipFill>
            <p:spPr>
              <a:xfrm>
                <a:off x="5997222" y="3801755"/>
                <a:ext cx="69144" cy="36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0" name="墨迹 69"/>
              <p14:cNvContentPartPr/>
              <p14:nvPr/>
            </p14:nvContentPartPr>
            <p14:xfrm>
              <a:off x="6050844" y="3953501"/>
              <a:ext cx="52563" cy="16355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4"/>
            </p:blipFill>
            <p:spPr>
              <a:xfrm>
                <a:off x="6050844" y="3953501"/>
                <a:ext cx="5256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1" name="墨迹 70"/>
              <p14:cNvContentPartPr/>
              <p14:nvPr/>
            </p14:nvContentPartPr>
            <p14:xfrm>
              <a:off x="6146800" y="3919662"/>
              <a:ext cx="180622" cy="1388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6"/>
            </p:blipFill>
            <p:spPr>
              <a:xfrm>
                <a:off x="6146800" y="3919662"/>
                <a:ext cx="180622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6347177" y="3861149"/>
              <a:ext cx="31045" cy="37434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8"/>
            </p:blipFill>
            <p:spPr>
              <a:xfrm>
                <a:off x="6347177" y="3861149"/>
                <a:ext cx="31045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3" name="墨迹 72"/>
              <p14:cNvContentPartPr/>
              <p14:nvPr/>
            </p14:nvContentPartPr>
            <p14:xfrm>
              <a:off x="5661377" y="4777617"/>
              <a:ext cx="237067" cy="37998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0"/>
            </p:blipFill>
            <p:spPr>
              <a:xfrm>
                <a:off x="5661377" y="4777617"/>
                <a:ext cx="237067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4" name="墨迹 73"/>
              <p14:cNvContentPartPr/>
              <p14:nvPr/>
            </p14:nvContentPartPr>
            <p14:xfrm>
              <a:off x="5926666" y="4867325"/>
              <a:ext cx="56444" cy="1746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2"/>
            </p:blipFill>
            <p:spPr>
              <a:xfrm>
                <a:off x="5926666" y="4867325"/>
                <a:ext cx="56444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5" name="墨迹 74"/>
              <p14:cNvContentPartPr/>
              <p14:nvPr/>
            </p14:nvContentPartPr>
            <p14:xfrm>
              <a:off x="6028266" y="4816391"/>
              <a:ext cx="163689" cy="14170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4"/>
            </p:blipFill>
            <p:spPr>
              <a:xfrm>
                <a:off x="6028266" y="4816391"/>
                <a:ext cx="163689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6" name="墨迹 75"/>
              <p14:cNvContentPartPr/>
              <p14:nvPr/>
            </p14:nvContentPartPr>
            <p14:xfrm>
              <a:off x="6214533" y="4784667"/>
              <a:ext cx="25400" cy="36729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6"/>
            </p:blipFill>
            <p:spPr>
              <a:xfrm>
                <a:off x="6214533" y="4784667"/>
                <a:ext cx="25400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7" name="墨迹 76"/>
              <p14:cNvContentPartPr/>
              <p14:nvPr/>
            </p14:nvContentPartPr>
            <p14:xfrm>
              <a:off x="7337777" y="1872414"/>
              <a:ext cx="105018" cy="5995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8"/>
            </p:blipFill>
            <p:spPr>
              <a:xfrm>
                <a:off x="7337777" y="187241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8" name="墨迹 77"/>
              <p14:cNvContentPartPr/>
              <p14:nvPr/>
            </p14:nvContentPartPr>
            <p14:xfrm>
              <a:off x="6570133" y="3925302"/>
              <a:ext cx="82550" cy="2002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0"/>
            </p:blipFill>
            <p:spPr>
              <a:xfrm>
                <a:off x="6570133" y="3925302"/>
                <a:ext cx="8255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9" name="墨迹 78"/>
              <p14:cNvContentPartPr/>
              <p14:nvPr/>
            </p14:nvContentPartPr>
            <p14:xfrm>
              <a:off x="6536796" y="4150894"/>
              <a:ext cx="149048" cy="1692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2"/>
            </p:blipFill>
            <p:spPr>
              <a:xfrm>
                <a:off x="6536796" y="4150894"/>
                <a:ext cx="14904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墨迹 79"/>
              <p14:cNvContentPartPr/>
              <p14:nvPr/>
            </p14:nvContentPartPr>
            <p14:xfrm>
              <a:off x="6609644" y="3908383"/>
              <a:ext cx="95956" cy="112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4"/>
            </p:blipFill>
            <p:spPr>
              <a:xfrm>
                <a:off x="6609644" y="3908383"/>
                <a:ext cx="959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墨迹 80"/>
              <p14:cNvContentPartPr/>
              <p14:nvPr/>
            </p14:nvContentPartPr>
            <p14:xfrm>
              <a:off x="6045200" y="5166059"/>
              <a:ext cx="124177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6"/>
            </p:blipFill>
            <p:spPr>
              <a:xfrm>
                <a:off x="6045200" y="5166059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2" name="墨迹 81"/>
              <p14:cNvContentPartPr/>
              <p14:nvPr/>
            </p14:nvContentPartPr>
            <p14:xfrm>
              <a:off x="6101644" y="5205537"/>
              <a:ext cx="22578" cy="12971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8"/>
            </p:blipFill>
            <p:spPr>
              <a:xfrm>
                <a:off x="6101644" y="5205537"/>
                <a:ext cx="225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3" name="墨迹 82"/>
              <p14:cNvContentPartPr/>
              <p14:nvPr/>
            </p14:nvContentPartPr>
            <p14:xfrm>
              <a:off x="6158088" y="5216817"/>
              <a:ext cx="360" cy="13535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0"/>
            </p:blipFill>
            <p:spPr>
              <a:xfrm>
                <a:off x="6158088" y="5216817"/>
                <a:ext cx="36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4" name="墨迹 83"/>
              <p14:cNvContentPartPr/>
              <p14:nvPr/>
            </p14:nvContentPartPr>
            <p14:xfrm>
              <a:off x="6021211" y="5363452"/>
              <a:ext cx="241300" cy="3383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2"/>
            </p:blipFill>
            <p:spPr>
              <a:xfrm>
                <a:off x="6021211" y="5363452"/>
                <a:ext cx="2413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5" name="墨迹 84"/>
              <p14:cNvContentPartPr/>
              <p14:nvPr/>
            </p14:nvContentPartPr>
            <p14:xfrm>
              <a:off x="4946826" y="4229851"/>
              <a:ext cx="79551" cy="56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4"/>
            </p:blipFill>
            <p:spPr>
              <a:xfrm>
                <a:off x="4946826" y="4229851"/>
                <a:ext cx="7955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6" name="墨迹 85"/>
              <p14:cNvContentPartPr/>
              <p14:nvPr/>
            </p14:nvContentPartPr>
            <p14:xfrm>
              <a:off x="4967111" y="4252411"/>
              <a:ext cx="28222" cy="11843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6"/>
            </p:blipFill>
            <p:spPr>
              <a:xfrm>
                <a:off x="4967111" y="4252411"/>
                <a:ext cx="282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7" name="墨迹 86"/>
              <p14:cNvContentPartPr/>
              <p14:nvPr/>
            </p14:nvContentPartPr>
            <p14:xfrm>
              <a:off x="5019322" y="4258051"/>
              <a:ext cx="21166" cy="10997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8"/>
            </p:blipFill>
            <p:spPr>
              <a:xfrm>
                <a:off x="5019322" y="4258051"/>
                <a:ext cx="21166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8" name="墨迹 87"/>
              <p14:cNvContentPartPr/>
              <p14:nvPr/>
            </p14:nvContentPartPr>
            <p14:xfrm>
              <a:off x="5048955" y="4274970"/>
              <a:ext cx="19756" cy="15227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0"/>
            </p:blipFill>
            <p:spPr>
              <a:xfrm>
                <a:off x="5048955" y="4274970"/>
                <a:ext cx="197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9" name="墨迹 88"/>
              <p14:cNvContentPartPr/>
              <p14:nvPr/>
            </p14:nvContentPartPr>
            <p14:xfrm>
              <a:off x="4887383" y="4430065"/>
              <a:ext cx="232128" cy="197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2"/>
            </p:blipFill>
            <p:spPr>
              <a:xfrm>
                <a:off x="4887383" y="4430065"/>
                <a:ext cx="23212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0" name="墨迹 89"/>
              <p14:cNvContentPartPr/>
              <p14:nvPr/>
            </p14:nvContentPartPr>
            <p14:xfrm>
              <a:off x="8156222" y="4455444"/>
              <a:ext cx="33866" cy="94924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4"/>
            </p:blipFill>
            <p:spPr>
              <a:xfrm>
                <a:off x="8156222" y="4455444"/>
                <a:ext cx="33866" cy="949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1" name="墨迹 90"/>
              <p14:cNvContentPartPr/>
              <p14:nvPr/>
            </p14:nvContentPartPr>
            <p14:xfrm>
              <a:off x="8125177" y="4429360"/>
              <a:ext cx="87489" cy="13888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6"/>
            </p:blipFill>
            <p:spPr>
              <a:xfrm>
                <a:off x="8125177" y="4429360"/>
                <a:ext cx="8748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2" name="墨迹 91"/>
              <p14:cNvContentPartPr/>
              <p14:nvPr/>
            </p14:nvContentPartPr>
            <p14:xfrm>
              <a:off x="8190088" y="4431122"/>
              <a:ext cx="76200" cy="8635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8"/>
            </p:blipFill>
            <p:spPr>
              <a:xfrm>
                <a:off x="8190088" y="4431122"/>
                <a:ext cx="76200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墨迹 92"/>
              <p14:cNvContentPartPr/>
              <p14:nvPr/>
            </p14:nvContentPartPr>
            <p14:xfrm>
              <a:off x="8151988" y="5431130"/>
              <a:ext cx="1570567" cy="6767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0"/>
            </p:blipFill>
            <p:spPr>
              <a:xfrm>
                <a:off x="8151988" y="5431130"/>
                <a:ext cx="15705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4" name="墨迹 93"/>
              <p14:cNvContentPartPr/>
              <p14:nvPr/>
            </p14:nvContentPartPr>
            <p14:xfrm>
              <a:off x="9654822" y="5318333"/>
              <a:ext cx="198261" cy="20867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2"/>
            </p:blipFill>
            <p:spPr>
              <a:xfrm>
                <a:off x="9654822" y="5318333"/>
                <a:ext cx="19826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5" name="墨迹 94"/>
              <p14:cNvContentPartPr/>
              <p14:nvPr/>
            </p14:nvContentPartPr>
            <p14:xfrm>
              <a:off x="8212666" y="4607718"/>
              <a:ext cx="945444" cy="55834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4"/>
            </p:blipFill>
            <p:spPr>
              <a:xfrm>
                <a:off x="8212666" y="4607718"/>
                <a:ext cx="945444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6" name="墨迹 95"/>
              <p14:cNvContentPartPr/>
              <p14:nvPr/>
            </p14:nvContentPartPr>
            <p14:xfrm>
              <a:off x="8142816" y="4782552"/>
              <a:ext cx="109361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6"/>
            </p:blipFill>
            <p:spPr>
              <a:xfrm>
                <a:off x="8142816" y="4782552"/>
                <a:ext cx="10936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7" name="墨迹 96"/>
              <p14:cNvContentPartPr/>
              <p14:nvPr/>
            </p14:nvContentPartPr>
            <p14:xfrm>
              <a:off x="7924800" y="4694430"/>
              <a:ext cx="84666" cy="21589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8"/>
            </p:blipFill>
            <p:spPr>
              <a:xfrm>
                <a:off x="7924800" y="4694430"/>
                <a:ext cx="84666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8" name="墨迹 97"/>
              <p14:cNvContentPartPr/>
              <p14:nvPr/>
            </p14:nvContentPartPr>
            <p14:xfrm>
              <a:off x="8015111" y="4696545"/>
              <a:ext cx="33866" cy="21995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0"/>
            </p:blipFill>
            <p:spPr>
              <a:xfrm>
                <a:off x="8015111" y="4696545"/>
                <a:ext cx="338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9" name="墨迹 98"/>
              <p14:cNvContentPartPr/>
              <p14:nvPr/>
            </p14:nvContentPartPr>
            <p14:xfrm>
              <a:off x="7967133" y="4819211"/>
              <a:ext cx="138289" cy="3665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2"/>
            </p:blipFill>
            <p:spPr>
              <a:xfrm>
                <a:off x="7967133" y="4819211"/>
                <a:ext cx="1382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0" name="墨迹 99"/>
              <p14:cNvContentPartPr/>
              <p14:nvPr/>
            </p14:nvContentPartPr>
            <p14:xfrm>
              <a:off x="9271000" y="5128519"/>
              <a:ext cx="36688" cy="15597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4"/>
            </p:blipFill>
            <p:spPr>
              <a:xfrm>
                <a:off x="9271000" y="5128519"/>
                <a:ext cx="36688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1" name="墨迹 100"/>
              <p14:cNvContentPartPr/>
              <p14:nvPr/>
            </p14:nvContentPartPr>
            <p14:xfrm>
              <a:off x="9287933" y="5072121"/>
              <a:ext cx="130704" cy="28569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6"/>
            </p:blipFill>
            <p:spPr>
              <a:xfrm>
                <a:off x="9287933" y="5072121"/>
                <a:ext cx="130704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2" name="墨迹 101"/>
              <p14:cNvContentPartPr/>
              <p14:nvPr/>
            </p14:nvContentPartPr>
            <p14:xfrm>
              <a:off x="7868355" y="4303169"/>
              <a:ext cx="111478" cy="3947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8"/>
            </p:blipFill>
            <p:spPr>
              <a:xfrm>
                <a:off x="7868355" y="4303169"/>
                <a:ext cx="1114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3" name="墨迹 102"/>
              <p14:cNvContentPartPr/>
              <p14:nvPr/>
            </p14:nvContentPartPr>
            <p14:xfrm>
              <a:off x="7868355" y="4380892"/>
              <a:ext cx="110067" cy="11967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0"/>
            </p:blipFill>
            <p:spPr>
              <a:xfrm>
                <a:off x="7868355" y="4380892"/>
                <a:ext cx="110067" cy="119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" name="墨迹 103"/>
              <p14:cNvContentPartPr/>
              <p14:nvPr/>
            </p14:nvContentPartPr>
            <p14:xfrm>
              <a:off x="7913511" y="4415965"/>
              <a:ext cx="132644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2"/>
            </p:blipFill>
            <p:spPr>
              <a:xfrm>
                <a:off x="7913511" y="4415965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" name="墨迹 104"/>
              <p14:cNvContentPartPr/>
              <p14:nvPr/>
            </p14:nvContentPartPr>
            <p14:xfrm>
              <a:off x="9609666" y="4686676"/>
              <a:ext cx="118534" cy="1127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4"/>
            </p:blipFill>
            <p:spPr>
              <a:xfrm>
                <a:off x="9609666" y="4686676"/>
                <a:ext cx="1185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6" name="墨迹 105"/>
              <p14:cNvContentPartPr/>
              <p14:nvPr/>
            </p14:nvContentPartPr>
            <p14:xfrm>
              <a:off x="9747955" y="4664116"/>
              <a:ext cx="33867" cy="1670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6"/>
            </p:blipFill>
            <p:spPr>
              <a:xfrm>
                <a:off x="9747955" y="4664116"/>
                <a:ext cx="3386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7" name="墨迹 106"/>
              <p14:cNvContentPartPr/>
              <p14:nvPr/>
            </p14:nvContentPartPr>
            <p14:xfrm>
              <a:off x="9776177" y="4731794"/>
              <a:ext cx="98778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8"/>
            </p:blipFill>
            <p:spPr>
              <a:xfrm>
                <a:off x="9776177" y="4731794"/>
                <a:ext cx="987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8" name="墨迹 107"/>
              <p14:cNvContentPartPr/>
              <p14:nvPr/>
            </p14:nvContentPartPr>
            <p14:xfrm>
              <a:off x="9852377" y="4585864"/>
              <a:ext cx="53623" cy="34050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0"/>
            </p:blipFill>
            <p:spPr>
              <a:xfrm>
                <a:off x="9852377" y="4585864"/>
                <a:ext cx="5362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9" name="墨迹 108"/>
              <p14:cNvContentPartPr/>
              <p14:nvPr/>
            </p14:nvContentPartPr>
            <p14:xfrm>
              <a:off x="9945511" y="4737434"/>
              <a:ext cx="104422" cy="169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2"/>
            </p:blipFill>
            <p:spPr>
              <a:xfrm>
                <a:off x="9945511" y="4737434"/>
                <a:ext cx="1044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0" name="墨迹 109"/>
              <p14:cNvContentPartPr/>
              <p14:nvPr/>
            </p14:nvContentPartPr>
            <p14:xfrm>
              <a:off x="9958740" y="4765633"/>
              <a:ext cx="26282" cy="7049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4"/>
            </p:blipFill>
            <p:spPr>
              <a:xfrm>
                <a:off x="9958740" y="4765633"/>
                <a:ext cx="2628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1" name="墨迹 110"/>
              <p14:cNvContentPartPr/>
              <p14:nvPr/>
            </p14:nvContentPartPr>
            <p14:xfrm>
              <a:off x="10007600" y="4779732"/>
              <a:ext cx="11288" cy="5639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6"/>
            </p:blipFill>
            <p:spPr>
              <a:xfrm>
                <a:off x="10007600" y="4779732"/>
                <a:ext cx="11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2" name="墨迹 111"/>
              <p14:cNvContentPartPr/>
              <p14:nvPr/>
            </p14:nvContentPartPr>
            <p14:xfrm>
              <a:off x="10013244" y="4793832"/>
              <a:ext cx="45156" cy="7613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8"/>
            </p:blipFill>
            <p:spPr>
              <a:xfrm>
                <a:off x="10013244" y="4793832"/>
                <a:ext cx="451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3" name="墨迹 112"/>
              <p14:cNvContentPartPr/>
              <p14:nvPr/>
            </p14:nvContentPartPr>
            <p14:xfrm>
              <a:off x="9914290" y="4855870"/>
              <a:ext cx="206199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0"/>
            </p:blipFill>
            <p:spPr>
              <a:xfrm>
                <a:off x="9914290" y="4855870"/>
                <a:ext cx="20619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4" name="墨迹 113"/>
              <p14:cNvContentPartPr/>
              <p14:nvPr/>
            </p14:nvContentPartPr>
            <p14:xfrm>
              <a:off x="10154355" y="4731794"/>
              <a:ext cx="146756" cy="10715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2"/>
            </p:blipFill>
            <p:spPr>
              <a:xfrm>
                <a:off x="10154355" y="4731794"/>
                <a:ext cx="1467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5" name="墨迹 114"/>
              <p14:cNvContentPartPr/>
              <p14:nvPr/>
            </p14:nvContentPartPr>
            <p14:xfrm>
              <a:off x="10397066" y="4780790"/>
              <a:ext cx="105304" cy="919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4"/>
            </p:blipFill>
            <p:spPr>
              <a:xfrm>
                <a:off x="10397066" y="4780790"/>
                <a:ext cx="105304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6" name="墨迹 115"/>
              <p14:cNvContentPartPr/>
              <p14:nvPr/>
            </p14:nvContentPartPr>
            <p14:xfrm>
              <a:off x="11266311" y="3815326"/>
              <a:ext cx="105018" cy="599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6"/>
            </p:blipFill>
            <p:spPr>
              <a:xfrm>
                <a:off x="11266311" y="3815326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7" name="墨迹 116"/>
              <p14:cNvContentPartPr/>
              <p14:nvPr/>
            </p14:nvContentPartPr>
            <p14:xfrm>
              <a:off x="1384300" y="3925302"/>
              <a:ext cx="120826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8"/>
            </p:blipFill>
            <p:spPr>
              <a:xfrm>
                <a:off x="1384300" y="3925302"/>
                <a:ext cx="1208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8" name="墨迹 117"/>
              <p14:cNvContentPartPr/>
              <p14:nvPr/>
            </p14:nvContentPartPr>
            <p14:xfrm>
              <a:off x="1439333" y="3964781"/>
              <a:ext cx="28222" cy="25097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0"/>
            </p:blipFill>
            <p:spPr>
              <a:xfrm>
                <a:off x="1439333" y="3964781"/>
                <a:ext cx="2822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9" name="墨迹 118"/>
              <p14:cNvContentPartPr/>
              <p14:nvPr/>
            </p14:nvContentPartPr>
            <p14:xfrm>
              <a:off x="1335616" y="4184733"/>
              <a:ext cx="194028" cy="169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2"/>
            </p:blipFill>
            <p:spPr>
              <a:xfrm>
                <a:off x="1335616" y="4184733"/>
                <a:ext cx="1940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0" name="墨迹 119"/>
              <p14:cNvContentPartPr/>
              <p14:nvPr/>
            </p14:nvContentPartPr>
            <p14:xfrm>
              <a:off x="1582561" y="4083217"/>
              <a:ext cx="116416" cy="22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4"/>
            </p:blipFill>
            <p:spPr>
              <a:xfrm>
                <a:off x="1582561" y="4083217"/>
                <a:ext cx="1164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1" name="墨迹 120"/>
              <p14:cNvContentPartPr/>
              <p14:nvPr/>
            </p14:nvContentPartPr>
            <p14:xfrm>
              <a:off x="1782233" y="3881594"/>
              <a:ext cx="114300" cy="2114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6"/>
            </p:blipFill>
            <p:spPr>
              <a:xfrm>
                <a:off x="1782233" y="3881594"/>
                <a:ext cx="1143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2" name="墨迹 121"/>
              <p14:cNvContentPartPr/>
              <p14:nvPr/>
            </p14:nvContentPartPr>
            <p14:xfrm>
              <a:off x="1823155" y="3919662"/>
              <a:ext cx="28222" cy="13817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8"/>
            </p:blipFill>
            <p:spPr>
              <a:xfrm>
                <a:off x="1823155" y="3919662"/>
                <a:ext cx="282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" name="墨迹 122"/>
              <p14:cNvContentPartPr/>
              <p14:nvPr/>
            </p14:nvContentPartPr>
            <p14:xfrm>
              <a:off x="1882422" y="3930942"/>
              <a:ext cx="8466" cy="18611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0"/>
            </p:blipFill>
            <p:spPr>
              <a:xfrm>
                <a:off x="1882422" y="3930942"/>
                <a:ext cx="84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4" name="墨迹 123"/>
              <p14:cNvContentPartPr/>
              <p14:nvPr/>
            </p14:nvContentPartPr>
            <p14:xfrm>
              <a:off x="1747661" y="4133975"/>
              <a:ext cx="185561" cy="112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2"/>
            </p:blipFill>
            <p:spPr>
              <a:xfrm>
                <a:off x="1747661" y="4133975"/>
                <a:ext cx="18556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5" name="墨迹 124"/>
              <p14:cNvContentPartPr/>
              <p14:nvPr/>
            </p14:nvContentPartPr>
            <p14:xfrm>
              <a:off x="2111022" y="3942222"/>
              <a:ext cx="101600" cy="3383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4"/>
            </p:blipFill>
            <p:spPr>
              <a:xfrm>
                <a:off x="2111022" y="3942222"/>
                <a:ext cx="1016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6" name="墨迹 125"/>
              <p14:cNvContentPartPr/>
              <p14:nvPr/>
            </p14:nvContentPartPr>
            <p14:xfrm>
              <a:off x="2119488" y="4038098"/>
              <a:ext cx="107245" cy="564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6"/>
            </p:blipFill>
            <p:spPr>
              <a:xfrm>
                <a:off x="2119488" y="4038098"/>
                <a:ext cx="1072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7" name="墨迹 126"/>
              <p14:cNvContentPartPr/>
              <p14:nvPr/>
            </p14:nvContentPartPr>
            <p14:xfrm>
              <a:off x="2277004" y="3880184"/>
              <a:ext cx="133173" cy="169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8"/>
            </p:blipFill>
            <p:spPr>
              <a:xfrm>
                <a:off x="2277004" y="3880184"/>
                <a:ext cx="13317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8" name="墨迹 127"/>
              <p14:cNvContentPartPr/>
              <p14:nvPr/>
            </p14:nvContentPartPr>
            <p14:xfrm>
              <a:off x="2281766" y="3919662"/>
              <a:ext cx="43745" cy="16144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0"/>
            </p:blipFill>
            <p:spPr>
              <a:xfrm>
                <a:off x="2281766" y="3919662"/>
                <a:ext cx="43745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9" name="墨迹 128"/>
              <p14:cNvContentPartPr/>
              <p14:nvPr/>
            </p14:nvContentPartPr>
            <p14:xfrm>
              <a:off x="2361318" y="3953501"/>
              <a:ext cx="9348" cy="13253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2"/>
            </p:blipFill>
            <p:spPr>
              <a:xfrm>
                <a:off x="2361318" y="3953501"/>
                <a:ext cx="934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0" name="墨迹 129"/>
              <p14:cNvContentPartPr/>
              <p14:nvPr/>
            </p14:nvContentPartPr>
            <p14:xfrm>
              <a:off x="2393244" y="3930942"/>
              <a:ext cx="50800" cy="19175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4"/>
            </p:blipFill>
            <p:spPr>
              <a:xfrm>
                <a:off x="2393244" y="3930942"/>
                <a:ext cx="508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1" name="墨迹 130"/>
              <p14:cNvContentPartPr/>
              <p14:nvPr/>
            </p14:nvContentPartPr>
            <p14:xfrm>
              <a:off x="2281237" y="4117055"/>
              <a:ext cx="295451" cy="1692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6"/>
            </p:blipFill>
            <p:spPr>
              <a:xfrm>
                <a:off x="2281237" y="4117055"/>
                <a:ext cx="29545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2" name="墨迹 131"/>
              <p14:cNvContentPartPr/>
              <p14:nvPr/>
            </p14:nvContentPartPr>
            <p14:xfrm>
              <a:off x="1445330" y="4709235"/>
              <a:ext cx="118181" cy="15791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8"/>
            </p:blipFill>
            <p:spPr>
              <a:xfrm>
                <a:off x="1445330" y="4709235"/>
                <a:ext cx="11818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3" name="墨迹 132"/>
              <p14:cNvContentPartPr/>
              <p14:nvPr/>
            </p14:nvContentPartPr>
            <p14:xfrm>
              <a:off x="1619955" y="4638737"/>
              <a:ext cx="28222" cy="19739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0"/>
            </p:blipFill>
            <p:spPr>
              <a:xfrm>
                <a:off x="1619955" y="4638737"/>
                <a:ext cx="282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4" name="墨迹 133"/>
              <p14:cNvContentPartPr/>
              <p14:nvPr/>
            </p14:nvContentPartPr>
            <p14:xfrm>
              <a:off x="1670755" y="4731794"/>
              <a:ext cx="45156" cy="1691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2"/>
            </p:blipFill>
            <p:spPr>
              <a:xfrm>
                <a:off x="1670755" y="4731794"/>
                <a:ext cx="451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5" name="墨迹 134"/>
              <p14:cNvContentPartPr/>
              <p14:nvPr/>
            </p14:nvContentPartPr>
            <p14:xfrm>
              <a:off x="1727200" y="4565420"/>
              <a:ext cx="16933" cy="43990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4"/>
            </p:blipFill>
            <p:spPr>
              <a:xfrm>
                <a:off x="1727200" y="4565420"/>
                <a:ext cx="16933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6" name="墨迹 135"/>
              <p14:cNvContentPartPr/>
              <p14:nvPr/>
            </p14:nvContentPartPr>
            <p14:xfrm>
              <a:off x="1797226" y="4793832"/>
              <a:ext cx="8996" cy="12407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6"/>
            </p:blipFill>
            <p:spPr>
              <a:xfrm>
                <a:off x="1797226" y="4793832"/>
                <a:ext cx="8996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7" name="墨迹 136"/>
              <p14:cNvContentPartPr/>
              <p14:nvPr/>
            </p14:nvContentPartPr>
            <p14:xfrm>
              <a:off x="1930400" y="4765633"/>
              <a:ext cx="129822" cy="1409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8"/>
            </p:blipFill>
            <p:spPr>
              <a:xfrm>
                <a:off x="1930400" y="4765633"/>
                <a:ext cx="129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8" name="墨迹 137"/>
              <p14:cNvContentPartPr/>
              <p14:nvPr/>
            </p14:nvContentPartPr>
            <p14:xfrm>
              <a:off x="2125133" y="4644377"/>
              <a:ext cx="121355" cy="18752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0"/>
            </p:blipFill>
            <p:spPr>
              <a:xfrm>
                <a:off x="2125133" y="4644377"/>
                <a:ext cx="121355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9" name="墨迹 138"/>
              <p14:cNvContentPartPr/>
              <p14:nvPr/>
            </p14:nvContentPartPr>
            <p14:xfrm>
              <a:off x="2286000" y="4596439"/>
              <a:ext cx="11288" cy="22277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2"/>
            </p:blipFill>
            <p:spPr>
              <a:xfrm>
                <a:off x="2286000" y="4596439"/>
                <a:ext cx="112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0" name="墨迹 139"/>
              <p14:cNvContentPartPr/>
              <p14:nvPr/>
            </p14:nvContentPartPr>
            <p14:xfrm>
              <a:off x="2302933" y="4720514"/>
              <a:ext cx="59267" cy="2819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4"/>
            </p:blipFill>
            <p:spPr>
              <a:xfrm>
                <a:off x="2302933" y="4720514"/>
                <a:ext cx="59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1" name="墨迹 140"/>
              <p14:cNvContentPartPr/>
              <p14:nvPr/>
            </p14:nvContentPartPr>
            <p14:xfrm>
              <a:off x="2348088" y="4574056"/>
              <a:ext cx="11289" cy="43972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6"/>
            </p:blipFill>
            <p:spPr>
              <a:xfrm>
                <a:off x="2348088" y="4574056"/>
                <a:ext cx="11289" cy="439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2" name="墨迹 141"/>
              <p14:cNvContentPartPr/>
              <p14:nvPr/>
            </p14:nvContentPartPr>
            <p14:xfrm>
              <a:off x="2410177" y="4737434"/>
              <a:ext cx="110067" cy="12971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8"/>
            </p:blipFill>
            <p:spPr>
              <a:xfrm>
                <a:off x="2410177" y="4737434"/>
                <a:ext cx="11006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3" name="墨迹 142"/>
              <p14:cNvContentPartPr/>
              <p14:nvPr/>
            </p14:nvContentPartPr>
            <p14:xfrm>
              <a:off x="2640188" y="4647197"/>
              <a:ext cx="159456" cy="563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0"/>
            </p:blipFill>
            <p:spPr>
              <a:xfrm>
                <a:off x="2640188" y="4647197"/>
                <a:ext cx="1594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4" name="墨迹 143"/>
              <p14:cNvContentPartPr/>
              <p14:nvPr/>
            </p14:nvContentPartPr>
            <p14:xfrm>
              <a:off x="2659944" y="4765633"/>
              <a:ext cx="134056" cy="845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2"/>
            </p:blipFill>
            <p:spPr>
              <a:xfrm>
                <a:off x="2659944" y="4765633"/>
                <a:ext cx="13405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5" name="墨迹 144"/>
              <p14:cNvContentPartPr/>
              <p14:nvPr/>
            </p14:nvContentPartPr>
            <p14:xfrm>
              <a:off x="2864202" y="4641557"/>
              <a:ext cx="141464" cy="15791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4"/>
            </p:blipFill>
            <p:spPr>
              <a:xfrm>
                <a:off x="2864202" y="4641557"/>
                <a:ext cx="14146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6" name="墨迹 145"/>
              <p14:cNvContentPartPr/>
              <p14:nvPr/>
            </p14:nvContentPartPr>
            <p14:xfrm>
              <a:off x="3031066" y="4609128"/>
              <a:ext cx="81845" cy="18470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6"/>
            </p:blipFill>
            <p:spPr>
              <a:xfrm>
                <a:off x="3031066" y="4609128"/>
                <a:ext cx="81845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7" name="墨迹 146"/>
              <p14:cNvContentPartPr/>
              <p14:nvPr/>
            </p14:nvContentPartPr>
            <p14:xfrm>
              <a:off x="3127022" y="4509727"/>
              <a:ext cx="11289" cy="51815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8"/>
            </p:blipFill>
            <p:spPr>
              <a:xfrm>
                <a:off x="3127022" y="4509727"/>
                <a:ext cx="11289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8" name="墨迹 147"/>
              <p14:cNvContentPartPr/>
              <p14:nvPr/>
            </p14:nvContentPartPr>
            <p14:xfrm>
              <a:off x="3197577" y="4686676"/>
              <a:ext cx="79728" cy="20867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0"/>
            </p:blipFill>
            <p:spPr>
              <a:xfrm>
                <a:off x="3197577" y="4686676"/>
                <a:ext cx="7972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9" name="墨迹 148"/>
              <p14:cNvContentPartPr/>
              <p14:nvPr/>
            </p14:nvContentPartPr>
            <p14:xfrm>
              <a:off x="3403600" y="4662354"/>
              <a:ext cx="220133" cy="14557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2"/>
            </p:blipFill>
            <p:spPr>
              <a:xfrm>
                <a:off x="3403600" y="4662354"/>
                <a:ext cx="220133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0" name="墨迹 149"/>
              <p14:cNvContentPartPr/>
              <p14:nvPr/>
            </p14:nvContentPartPr>
            <p14:xfrm>
              <a:off x="3714044" y="4717694"/>
              <a:ext cx="116593" cy="12689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4"/>
            </p:blipFill>
            <p:spPr>
              <a:xfrm>
                <a:off x="3714044" y="4717694"/>
                <a:ext cx="11659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1" name="墨迹 150"/>
              <p14:cNvContentPartPr/>
              <p14:nvPr/>
            </p14:nvContentPartPr>
            <p14:xfrm>
              <a:off x="2060751" y="5264755"/>
              <a:ext cx="151871" cy="15368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6"/>
            </p:blipFill>
            <p:spPr>
              <a:xfrm>
                <a:off x="2060751" y="5264755"/>
                <a:ext cx="151871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2" name="墨迹 151"/>
              <p14:cNvContentPartPr/>
              <p14:nvPr/>
            </p14:nvContentPartPr>
            <p14:xfrm>
              <a:off x="2240844" y="5242020"/>
              <a:ext cx="118533" cy="22365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8"/>
            </p:blipFill>
            <p:spPr>
              <a:xfrm>
                <a:off x="2240844" y="5242020"/>
                <a:ext cx="118533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3" name="墨迹 152"/>
              <p14:cNvContentPartPr/>
              <p14:nvPr/>
            </p14:nvContentPartPr>
            <p14:xfrm>
              <a:off x="2372606" y="5176281"/>
              <a:ext cx="20638" cy="50581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0"/>
            </p:blipFill>
            <p:spPr>
              <a:xfrm>
                <a:off x="2372606" y="5176281"/>
                <a:ext cx="20638" cy="505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4" name="墨迹 153"/>
              <p14:cNvContentPartPr/>
              <p14:nvPr/>
            </p14:nvContentPartPr>
            <p14:xfrm>
              <a:off x="2483555" y="5395176"/>
              <a:ext cx="21167" cy="11491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2"/>
            </p:blipFill>
            <p:spPr>
              <a:xfrm>
                <a:off x="2483555" y="5395176"/>
                <a:ext cx="21167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5" name="墨迹 154"/>
              <p14:cNvContentPartPr/>
              <p14:nvPr/>
            </p14:nvContentPartPr>
            <p14:xfrm>
              <a:off x="2689225" y="5298594"/>
              <a:ext cx="180975" cy="16073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4"/>
            </p:blipFill>
            <p:spPr>
              <a:xfrm>
                <a:off x="2689225" y="5298594"/>
                <a:ext cx="180975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6" name="墨迹 155"/>
              <p14:cNvContentPartPr/>
              <p14:nvPr/>
            </p14:nvContentPartPr>
            <p14:xfrm>
              <a:off x="3002844" y="5278855"/>
              <a:ext cx="127000" cy="15791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6"/>
            </p:blipFill>
            <p:spPr>
              <a:xfrm>
                <a:off x="3002844" y="5278855"/>
                <a:ext cx="1270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7" name="墨迹 156"/>
              <p14:cNvContentPartPr/>
              <p14:nvPr/>
            </p14:nvContentPartPr>
            <p14:xfrm>
              <a:off x="3166533" y="5258586"/>
              <a:ext cx="22578" cy="17536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8"/>
            </p:blipFill>
            <p:spPr>
              <a:xfrm>
                <a:off x="3166533" y="5258586"/>
                <a:ext cx="22578" cy="175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8" name="墨迹 157"/>
              <p14:cNvContentPartPr/>
              <p14:nvPr/>
            </p14:nvContentPartPr>
            <p14:xfrm>
              <a:off x="3177822" y="5352172"/>
              <a:ext cx="87489" cy="451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0"/>
            </p:blipFill>
            <p:spPr>
              <a:xfrm>
                <a:off x="3177822" y="5352172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9" name="墨迹 158"/>
              <p14:cNvContentPartPr/>
              <p14:nvPr/>
            </p14:nvContentPartPr>
            <p14:xfrm>
              <a:off x="3287888" y="5192495"/>
              <a:ext cx="31045" cy="45576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2"/>
            </p:blipFill>
            <p:spPr>
              <a:xfrm>
                <a:off x="3287888" y="5192495"/>
                <a:ext cx="31045" cy="45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0" name="墨迹 159"/>
              <p14:cNvContentPartPr/>
              <p14:nvPr/>
            </p14:nvContentPartPr>
            <p14:xfrm>
              <a:off x="3375377" y="5397291"/>
              <a:ext cx="239889" cy="11279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4"/>
            </p:blipFill>
            <p:spPr>
              <a:xfrm>
                <a:off x="3375377" y="5397291"/>
                <a:ext cx="239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1" name="墨迹 160"/>
              <p14:cNvContentPartPr/>
              <p14:nvPr/>
            </p14:nvContentPartPr>
            <p14:xfrm>
              <a:off x="2475794" y="5949991"/>
              <a:ext cx="107950" cy="12407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6"/>
            </p:blipFill>
            <p:spPr>
              <a:xfrm>
                <a:off x="2475794" y="5949991"/>
                <a:ext cx="10795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2" name="墨迹 161"/>
              <p14:cNvContentPartPr/>
              <p14:nvPr/>
            </p14:nvContentPartPr>
            <p14:xfrm>
              <a:off x="2658533" y="5878612"/>
              <a:ext cx="11289" cy="24057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8"/>
            </p:blipFill>
            <p:spPr>
              <a:xfrm>
                <a:off x="2658533" y="5878612"/>
                <a:ext cx="11289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3" name="墨迹 162"/>
              <p14:cNvContentPartPr/>
              <p14:nvPr/>
            </p14:nvContentPartPr>
            <p14:xfrm>
              <a:off x="2675466" y="5983830"/>
              <a:ext cx="79022" cy="5075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0"/>
            </p:blipFill>
            <p:spPr>
              <a:xfrm>
                <a:off x="2675466" y="5983830"/>
                <a:ext cx="7902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4" name="墨迹 163"/>
              <p14:cNvContentPartPr/>
              <p14:nvPr/>
            </p14:nvContentPartPr>
            <p14:xfrm>
              <a:off x="2765777" y="5824153"/>
              <a:ext cx="16934" cy="28939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2"/>
            </p:blipFill>
            <p:spPr>
              <a:xfrm>
                <a:off x="2765777" y="5824153"/>
                <a:ext cx="16934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5" name="墨迹 164"/>
              <p14:cNvContentPartPr/>
              <p14:nvPr/>
            </p14:nvContentPartPr>
            <p14:xfrm>
              <a:off x="2853266" y="5993347"/>
              <a:ext cx="2822" cy="13711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4"/>
            </p:blipFill>
            <p:spPr>
              <a:xfrm>
                <a:off x="2853266" y="5993347"/>
                <a:ext cx="2822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6" name="墨迹 165"/>
              <p14:cNvContentPartPr/>
              <p14:nvPr/>
            </p14:nvContentPartPr>
            <p14:xfrm>
              <a:off x="2308754" y="6186863"/>
              <a:ext cx="744890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6"/>
            </p:blipFill>
            <p:spPr>
              <a:xfrm>
                <a:off x="2308754" y="6186863"/>
                <a:ext cx="74489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7" name="墨迹 166"/>
              <p14:cNvContentPartPr/>
              <p14:nvPr/>
            </p14:nvContentPartPr>
            <p14:xfrm>
              <a:off x="2532238" y="6302479"/>
              <a:ext cx="129117" cy="11561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8"/>
            </p:blipFill>
            <p:spPr>
              <a:xfrm>
                <a:off x="2532238" y="6302479"/>
                <a:ext cx="12911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8" name="墨迹 167"/>
              <p14:cNvContentPartPr/>
              <p14:nvPr/>
            </p14:nvContentPartPr>
            <p14:xfrm>
              <a:off x="2709333" y="6285559"/>
              <a:ext cx="15522" cy="17694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0"/>
            </p:blipFill>
            <p:spPr>
              <a:xfrm>
                <a:off x="2709333" y="6285559"/>
                <a:ext cx="15522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9" name="墨迹 168"/>
              <p14:cNvContentPartPr/>
              <p14:nvPr/>
            </p14:nvContentPartPr>
            <p14:xfrm>
              <a:off x="2714977" y="6339138"/>
              <a:ext cx="73378" cy="620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2"/>
            </p:blipFill>
            <p:spPr>
              <a:xfrm>
                <a:off x="2714977" y="6339138"/>
                <a:ext cx="73378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0" name="墨迹 169"/>
              <p14:cNvContentPartPr/>
              <p14:nvPr/>
            </p14:nvContentPartPr>
            <p14:xfrm>
              <a:off x="2771422" y="6247491"/>
              <a:ext cx="33866" cy="29186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4"/>
            </p:blipFill>
            <p:spPr>
              <a:xfrm>
                <a:off x="2771422" y="6247491"/>
                <a:ext cx="33866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1" name="墨迹 170"/>
              <p14:cNvContentPartPr/>
              <p14:nvPr/>
            </p14:nvContentPartPr>
            <p14:xfrm>
              <a:off x="2844800" y="6337728"/>
              <a:ext cx="160866" cy="10504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6"/>
            </p:blipFill>
            <p:spPr>
              <a:xfrm>
                <a:off x="2844800" y="6337728"/>
                <a:ext cx="16086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2" name="墨迹 171"/>
              <p14:cNvContentPartPr/>
              <p14:nvPr/>
            </p14:nvContentPartPr>
            <p14:xfrm>
              <a:off x="3159477" y="6088166"/>
              <a:ext cx="155575" cy="24533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8"/>
            </p:blipFill>
            <p:spPr>
              <a:xfrm>
                <a:off x="3159477" y="6088166"/>
                <a:ext cx="155575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3" name="墨迹 172"/>
              <p14:cNvContentPartPr/>
              <p14:nvPr/>
            </p14:nvContentPartPr>
            <p14:xfrm>
              <a:off x="3448755" y="6057147"/>
              <a:ext cx="16933" cy="52168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0"/>
            </p:blipFill>
            <p:spPr>
              <a:xfrm>
                <a:off x="3448755" y="6057147"/>
                <a:ext cx="16933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4" name="墨迹 173"/>
              <p14:cNvContentPartPr/>
              <p14:nvPr/>
            </p14:nvContentPartPr>
            <p14:xfrm>
              <a:off x="3750027" y="3020114"/>
              <a:ext cx="723195" cy="54582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2"/>
            </p:blipFill>
            <p:spPr>
              <a:xfrm>
                <a:off x="3750027" y="3020114"/>
                <a:ext cx="723195" cy="54582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3">
            <p14:nvContentPartPr>
              <p14:cNvPr id="2" name="墨迹 1"/>
              <p14:cNvContentPartPr/>
              <p14:nvPr/>
            </p14:nvContentPartPr>
            <p14:xfrm>
              <a:off x="1238040" y="4032000"/>
              <a:ext cx="8590320" cy="25574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1228680" y="4022640"/>
                <a:ext cx="8609040" cy="2576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81" y="325442"/>
            <a:ext cx="11240700" cy="5459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6993466" y="569620"/>
              <a:ext cx="105013" cy="599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6993466" y="569620"/>
                <a:ext cx="105013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3573815" y="191753"/>
              <a:ext cx="258586" cy="21290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3573815" y="191753"/>
                <a:ext cx="258586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860800" y="208672"/>
              <a:ext cx="124177" cy="18188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3860800" y="208672"/>
                <a:ext cx="124177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985683" y="144872"/>
              <a:ext cx="296509" cy="31195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3985683" y="144872"/>
                <a:ext cx="296509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4267200" y="131654"/>
              <a:ext cx="141111" cy="934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4267200" y="131654"/>
                <a:ext cx="141111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4446058" y="231231"/>
              <a:ext cx="261408" cy="21713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4446058" y="231231"/>
                <a:ext cx="26140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4603044" y="65562"/>
              <a:ext cx="19756" cy="2700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4603044" y="65562"/>
                <a:ext cx="19756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4780844" y="4053"/>
              <a:ext cx="203200" cy="4199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4780844" y="4053"/>
                <a:ext cx="203200" cy="419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5057422" y="259430"/>
              <a:ext cx="115711" cy="10151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5057422" y="259430"/>
                <a:ext cx="115711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5232400" y="-22559"/>
              <a:ext cx="62088" cy="1099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5232400" y="-22559"/>
                <a:ext cx="62088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5136973" y="101516"/>
              <a:ext cx="174449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5136973" y="101516"/>
                <a:ext cx="17444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5195711" y="135355"/>
              <a:ext cx="79904" cy="10997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5195711" y="135355"/>
                <a:ext cx="7990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5102577" y="259430"/>
              <a:ext cx="360" cy="1127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5102577" y="259430"/>
                <a:ext cx="36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5187244" y="215722"/>
              <a:ext cx="230011" cy="2166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5187244" y="215722"/>
                <a:ext cx="230011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5520266" y="73317"/>
              <a:ext cx="141111" cy="394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5520266" y="73317"/>
                <a:ext cx="141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5441244" y="169194"/>
              <a:ext cx="270933" cy="281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5441244" y="169194"/>
                <a:ext cx="2709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5542844" y="-50758"/>
              <a:ext cx="33866" cy="2509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5542844" y="-50758"/>
                <a:ext cx="33866" cy="25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5418666" y="112796"/>
              <a:ext cx="220134" cy="3101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5418666" y="112796"/>
                <a:ext cx="22013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5525911" y="234051"/>
              <a:ext cx="132644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5525911" y="234051"/>
                <a:ext cx="13264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5489222" y="186113"/>
              <a:ext cx="153281" cy="2763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5489222" y="186113"/>
                <a:ext cx="15328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5774266" y="174833"/>
              <a:ext cx="22578" cy="2488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5774266" y="174833"/>
                <a:ext cx="22578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5796844" y="55516"/>
              <a:ext cx="45156" cy="51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5796844" y="55516"/>
                <a:ext cx="45156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6000044" y="75256"/>
              <a:ext cx="141111" cy="40060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6000044" y="75256"/>
                <a:ext cx="141111" cy="400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5881511" y="139232"/>
              <a:ext cx="33866" cy="694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5881511" y="139232"/>
                <a:ext cx="33866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5846938" y="107332"/>
              <a:ext cx="173390" cy="3172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5846938" y="107332"/>
                <a:ext cx="173390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5943600" y="278465"/>
              <a:ext cx="152400" cy="1531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5943600" y="278465"/>
                <a:ext cx="152400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5968471" y="281990"/>
              <a:ext cx="54151" cy="197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5968471" y="281990"/>
                <a:ext cx="5415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6265333" y="73317"/>
              <a:ext cx="47978" cy="8177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6265333" y="73317"/>
                <a:ext cx="479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190544" y="31723"/>
              <a:ext cx="263878" cy="22206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190544" y="31723"/>
                <a:ext cx="263878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152444" y="7930"/>
              <a:ext cx="208844" cy="4629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152444" y="7930"/>
                <a:ext cx="208844" cy="462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6321777" y="231231"/>
              <a:ext cx="98778" cy="592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6321777" y="231231"/>
                <a:ext cx="987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6299200" y="272825"/>
              <a:ext cx="172155" cy="1839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6299200" y="272825"/>
                <a:ext cx="17215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6547555" y="47585"/>
              <a:ext cx="182210" cy="52485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6547555" y="47585"/>
                <a:ext cx="182210" cy="524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6569427" y="186113"/>
              <a:ext cx="158750" cy="15368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6569427" y="186113"/>
                <a:ext cx="158750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6683022" y="124075"/>
              <a:ext cx="156104" cy="30613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6683022" y="124075"/>
                <a:ext cx="15610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6818488" y="310189"/>
              <a:ext cx="80434" cy="5075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6818488" y="310189"/>
                <a:ext cx="804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6965244" y="101516"/>
              <a:ext cx="76906" cy="1212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6965244" y="101516"/>
                <a:ext cx="7690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6942666" y="41593"/>
              <a:ext cx="167393" cy="59570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6942666" y="41593"/>
                <a:ext cx="167393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7185377" y="23969"/>
              <a:ext cx="48860" cy="11420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7185377" y="23969"/>
                <a:ext cx="48860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7109883" y="124075"/>
              <a:ext cx="194028" cy="28763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7109883" y="124075"/>
                <a:ext cx="19402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7831666" y="352487"/>
              <a:ext cx="19756" cy="1973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7831666" y="352487"/>
                <a:ext cx="19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3414888" y="0"/>
              <a:ext cx="4154312" cy="5978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3414888" y="0"/>
                <a:ext cx="4154312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3471333" y="26084"/>
              <a:ext cx="107244" cy="5375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3471333" y="26084"/>
                <a:ext cx="107244" cy="537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3567288" y="-71907"/>
              <a:ext cx="3237089" cy="13958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3567288" y="-71907"/>
                <a:ext cx="3237089" cy="13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6084711" y="-16919"/>
              <a:ext cx="1495778" cy="37504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6084711" y="-16919"/>
                <a:ext cx="1495778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7501466" y="-5639"/>
              <a:ext cx="22578" cy="4984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7501466" y="-5639"/>
                <a:ext cx="22578" cy="498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3452988" y="332748"/>
              <a:ext cx="4087989" cy="2819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3452988" y="332748"/>
                <a:ext cx="40879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383866" y="-19034"/>
              <a:ext cx="1140178" cy="57737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383866" y="-19034"/>
                <a:ext cx="1140178" cy="577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3527777" y="26084"/>
              <a:ext cx="22578" cy="5280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3527777" y="26084"/>
                <a:ext cx="22578" cy="528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3490206" y="116320"/>
              <a:ext cx="37571" cy="5089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3490206" y="116320"/>
                <a:ext cx="37571" cy="508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3482622" y="84597"/>
              <a:ext cx="843844" cy="620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3482622" y="84597"/>
                <a:ext cx="84384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3851451" y="-33838"/>
              <a:ext cx="3554060" cy="15227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3851451" y="-33838"/>
                <a:ext cx="3554060" cy="152273"/>
              </a:xfrm>
              <a:prstGeom prst="rect"/>
            </p:spPr>
          </p:pic>
        </mc:Fallback>
      </mc:AlternateContent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06861" y="2988390"/>
              <a:ext cx="131939" cy="22770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06861" y="2988390"/>
                <a:ext cx="13193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616222" y="3007953"/>
              <a:ext cx="45155" cy="25467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616222" y="3007953"/>
                <a:ext cx="45155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539669" y="3138550"/>
              <a:ext cx="132997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539669" y="3138550"/>
                <a:ext cx="1329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53955" y="3005309"/>
              <a:ext cx="16934" cy="1670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53955" y="3005309"/>
                <a:ext cx="16934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89044" y="2960896"/>
              <a:ext cx="221544" cy="32146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89044" y="2960896"/>
                <a:ext cx="2215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4191" y="3734959"/>
              <a:ext cx="148520" cy="33274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4191" y="3734959"/>
                <a:ext cx="14852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524000" y="3773027"/>
              <a:ext cx="33866" cy="40042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524000" y="3773027"/>
                <a:ext cx="33866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02291" y="3956321"/>
              <a:ext cx="152753" cy="366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02291" y="3956321"/>
                <a:ext cx="1527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50622" y="5190733"/>
              <a:ext cx="16933" cy="2347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50622" y="5190733"/>
                <a:ext cx="169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461911" y="5137860"/>
              <a:ext cx="155927" cy="3242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461911" y="5137860"/>
                <a:ext cx="15592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18279" y="4421605"/>
              <a:ext cx="201965" cy="112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18279" y="4421605"/>
                <a:ext cx="20196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17233" y="4466723"/>
              <a:ext cx="43744" cy="32428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17233" y="4466723"/>
                <a:ext cx="437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54111" y="4427245"/>
              <a:ext cx="121355" cy="26225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54111" y="4427245"/>
                <a:ext cx="1213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658533" y="4446984"/>
              <a:ext cx="42333" cy="26507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658533" y="4446984"/>
                <a:ext cx="423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565400" y="4590799"/>
              <a:ext cx="129822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565400" y="4590799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737555" y="4449980"/>
              <a:ext cx="101600" cy="2536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737555" y="4449980"/>
                <a:ext cx="101600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33511" y="4476769"/>
              <a:ext cx="149577" cy="2352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33511" y="4476769"/>
                <a:ext cx="149577" cy="235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049940" y="4427245"/>
              <a:ext cx="11377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049940" y="4427245"/>
                <a:ext cx="1137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059288" y="4494922"/>
              <a:ext cx="166512" cy="2537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059288" y="4494922"/>
                <a:ext cx="16651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113616" y="4590799"/>
              <a:ext cx="143228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113616" y="4590799"/>
                <a:ext cx="1432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507066" y="4245713"/>
              <a:ext cx="16934" cy="6242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507066" y="4245713"/>
                <a:ext cx="16934" cy="62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442861" y="4746951"/>
              <a:ext cx="202494" cy="20638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442861" y="4746951"/>
                <a:ext cx="20249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81805" y="4393406"/>
              <a:ext cx="110772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81805" y="4393406"/>
                <a:ext cx="1107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230488" y="4432884"/>
              <a:ext cx="14112" cy="1048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230488" y="4432884"/>
                <a:ext cx="14112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292577" y="4421605"/>
              <a:ext cx="16934" cy="10715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292577" y="4421605"/>
                <a:ext cx="16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337733" y="4425482"/>
              <a:ext cx="20637" cy="123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337733" y="4425482"/>
                <a:ext cx="20637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5577" y="4548500"/>
              <a:ext cx="268111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5577" y="4548500"/>
                <a:ext cx="2681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921404" y="3885823"/>
              <a:ext cx="596018" cy="33838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921404" y="3885823"/>
                <a:ext cx="59601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201333" y="3643312"/>
              <a:ext cx="67733" cy="1607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201333" y="3643312"/>
                <a:ext cx="6773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165702" y="3851985"/>
              <a:ext cx="171098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165702" y="3851985"/>
                <a:ext cx="1710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360788" y="3942398"/>
              <a:ext cx="156634" cy="1281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360788" y="3942398"/>
                <a:ext cx="156634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506133" y="3912260"/>
              <a:ext cx="28222" cy="16179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506133" y="3912260"/>
                <a:ext cx="28222" cy="161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548466" y="3998620"/>
              <a:ext cx="23989" cy="16637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548466" y="3998620"/>
                <a:ext cx="239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52888" y="3987340"/>
              <a:ext cx="169334" cy="10468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52888" y="3987340"/>
                <a:ext cx="169334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844800" y="3957026"/>
              <a:ext cx="9348" cy="22206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844800" y="3957026"/>
                <a:ext cx="934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889125" y="4813571"/>
              <a:ext cx="571852" cy="24533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889125" y="4813571"/>
                <a:ext cx="57185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373488" y="4799472"/>
              <a:ext cx="132645" cy="21713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373488" y="4799472"/>
                <a:ext cx="132645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2020711" y="5107898"/>
              <a:ext cx="327377" cy="25167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2020711" y="5107898"/>
                <a:ext cx="327377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393244" y="5156718"/>
              <a:ext cx="166511" cy="1108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393244" y="5156718"/>
                <a:ext cx="1665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562577" y="5113538"/>
              <a:ext cx="25400" cy="32605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562577" y="5113538"/>
                <a:ext cx="25400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988784" y="4697955"/>
              <a:ext cx="148520" cy="733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988784" y="4697955"/>
                <a:ext cx="14852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048933" y="4771273"/>
              <a:ext cx="31044" cy="824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048933" y="4771273"/>
                <a:ext cx="31044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105377" y="4769158"/>
              <a:ext cx="11289" cy="10927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105377" y="4769158"/>
                <a:ext cx="1128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944511" y="4864329"/>
              <a:ext cx="276577" cy="592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944511" y="4864329"/>
                <a:ext cx="2765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20755" y="1957011"/>
              <a:ext cx="98778" cy="676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20755" y="1957011"/>
                <a:ext cx="98778" cy="6767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87240" y="189360"/>
              <a:ext cx="10074600" cy="5187240"/>
            </p14:xfrm>
          </p:contentPart>
        </mc:Choice>
        <mc:Fallback>
          <p:pic>
            <p:nvPicPr>
              <p:cNvPr id="48" name="墨迹 47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77880" y="180000"/>
                <a:ext cx="10093320" cy="520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0" y="175719"/>
            <a:ext cx="11668020" cy="325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06861" y="2988390"/>
              <a:ext cx="131939" cy="22770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06861" y="2988390"/>
                <a:ext cx="13193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616222" y="3007953"/>
              <a:ext cx="45155" cy="25467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616222" y="3007953"/>
                <a:ext cx="45155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539669" y="3138550"/>
              <a:ext cx="132997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539669" y="3138550"/>
                <a:ext cx="1329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53955" y="3005309"/>
              <a:ext cx="16934" cy="1670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53955" y="3005309"/>
                <a:ext cx="16934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89044" y="2960896"/>
              <a:ext cx="221544" cy="32146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89044" y="2960896"/>
                <a:ext cx="2215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4191" y="3734959"/>
              <a:ext cx="148520" cy="33274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4191" y="3734959"/>
                <a:ext cx="14852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524000" y="3773027"/>
              <a:ext cx="33866" cy="40042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524000" y="3773027"/>
                <a:ext cx="33866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02291" y="3956321"/>
              <a:ext cx="152753" cy="366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02291" y="3956321"/>
                <a:ext cx="1527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50622" y="5190733"/>
              <a:ext cx="16933" cy="2347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50622" y="5190733"/>
                <a:ext cx="169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461911" y="5137860"/>
              <a:ext cx="155927" cy="3242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461911" y="5137860"/>
                <a:ext cx="15592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18279" y="4421605"/>
              <a:ext cx="201965" cy="112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18279" y="4421605"/>
                <a:ext cx="20196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17233" y="4466723"/>
              <a:ext cx="43744" cy="32428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17233" y="4466723"/>
                <a:ext cx="437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54111" y="4427245"/>
              <a:ext cx="121355" cy="26225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54111" y="4427245"/>
                <a:ext cx="1213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658533" y="4446984"/>
              <a:ext cx="42333" cy="26507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658533" y="4446984"/>
                <a:ext cx="423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565400" y="4590799"/>
              <a:ext cx="129822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565400" y="4590799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737555" y="4449980"/>
              <a:ext cx="101600" cy="2536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737555" y="4449980"/>
                <a:ext cx="101600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33511" y="4476769"/>
              <a:ext cx="149577" cy="2352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33511" y="4476769"/>
                <a:ext cx="149577" cy="235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049940" y="4427245"/>
              <a:ext cx="11377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049940" y="4427245"/>
                <a:ext cx="1137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059288" y="4494922"/>
              <a:ext cx="166512" cy="2537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059288" y="4494922"/>
                <a:ext cx="16651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113616" y="4590799"/>
              <a:ext cx="143228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113616" y="4590799"/>
                <a:ext cx="1432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507066" y="4245713"/>
              <a:ext cx="16934" cy="6242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507066" y="4245713"/>
                <a:ext cx="16934" cy="62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442861" y="4746951"/>
              <a:ext cx="202494" cy="20638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442861" y="4746951"/>
                <a:ext cx="20249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81805" y="4393406"/>
              <a:ext cx="110772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81805" y="4393406"/>
                <a:ext cx="1107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230488" y="4432884"/>
              <a:ext cx="14112" cy="1048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230488" y="4432884"/>
                <a:ext cx="14112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292577" y="4421605"/>
              <a:ext cx="16934" cy="10715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292577" y="4421605"/>
                <a:ext cx="16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337733" y="4425482"/>
              <a:ext cx="20637" cy="123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337733" y="4425482"/>
                <a:ext cx="20637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5577" y="4548500"/>
              <a:ext cx="268111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5577" y="4548500"/>
                <a:ext cx="2681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921404" y="3885823"/>
              <a:ext cx="596018" cy="33838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921404" y="3885823"/>
                <a:ext cx="59601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201333" y="3643312"/>
              <a:ext cx="67733" cy="1607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201333" y="3643312"/>
                <a:ext cx="6773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165702" y="3851985"/>
              <a:ext cx="171098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165702" y="3851985"/>
                <a:ext cx="1710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360788" y="3942398"/>
              <a:ext cx="156634" cy="1281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360788" y="3942398"/>
                <a:ext cx="156634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506133" y="3912260"/>
              <a:ext cx="28222" cy="16179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506133" y="3912260"/>
                <a:ext cx="28222" cy="161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548466" y="3998620"/>
              <a:ext cx="23989" cy="16637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548466" y="3998620"/>
                <a:ext cx="239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52888" y="3987340"/>
              <a:ext cx="169334" cy="10468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52888" y="3987340"/>
                <a:ext cx="169334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844800" y="3957026"/>
              <a:ext cx="9348" cy="22206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844800" y="3957026"/>
                <a:ext cx="934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889125" y="4813571"/>
              <a:ext cx="571852" cy="24533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889125" y="4813571"/>
                <a:ext cx="57185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373488" y="4799472"/>
              <a:ext cx="132645" cy="21713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373488" y="4799472"/>
                <a:ext cx="132645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2020711" y="5107898"/>
              <a:ext cx="327377" cy="25167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2020711" y="5107898"/>
                <a:ext cx="327377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393244" y="5156718"/>
              <a:ext cx="166511" cy="1108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393244" y="5156718"/>
                <a:ext cx="1665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562577" y="5113538"/>
              <a:ext cx="25400" cy="32605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562577" y="5113538"/>
                <a:ext cx="25400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988784" y="4697955"/>
              <a:ext cx="148520" cy="733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988784" y="4697955"/>
                <a:ext cx="14852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048933" y="4771273"/>
              <a:ext cx="31044" cy="824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048933" y="4771273"/>
                <a:ext cx="31044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105377" y="4769158"/>
              <a:ext cx="11289" cy="10927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105377" y="4769158"/>
                <a:ext cx="1128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944511" y="4864329"/>
              <a:ext cx="276577" cy="592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944511" y="4864329"/>
                <a:ext cx="2765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20755" y="1957011"/>
              <a:ext cx="98778" cy="676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20755" y="1957011"/>
                <a:ext cx="987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062133" y="3532631"/>
              <a:ext cx="79022" cy="49066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062133" y="3532631"/>
                <a:ext cx="79022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6121400" y="3672921"/>
              <a:ext cx="158044" cy="19880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6121400" y="3672921"/>
                <a:ext cx="158044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388100" y="3761748"/>
              <a:ext cx="134055" cy="225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388100" y="3761748"/>
                <a:ext cx="1340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386688" y="3810391"/>
              <a:ext cx="31044" cy="8671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386688" y="3810391"/>
                <a:ext cx="31044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457244" y="3823786"/>
              <a:ext cx="3704" cy="6767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457244" y="3823786"/>
                <a:ext cx="370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465711" y="3840705"/>
              <a:ext cx="31044" cy="11279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465711" y="3840705"/>
                <a:ext cx="310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284206" y="3978880"/>
              <a:ext cx="285926" cy="422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284206" y="3978880"/>
                <a:ext cx="28592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6699250" y="3733549"/>
              <a:ext cx="141816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6699250" y="3733549"/>
                <a:ext cx="1418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6673144" y="3857625"/>
              <a:ext cx="179211" cy="310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6673144" y="3857625"/>
                <a:ext cx="179211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024511" y="3823786"/>
              <a:ext cx="849489" cy="225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024511" y="3823786"/>
                <a:ext cx="849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7253111" y="3374540"/>
              <a:ext cx="112889" cy="28710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7253111" y="3374540"/>
                <a:ext cx="112889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7408333" y="3466716"/>
              <a:ext cx="25400" cy="15967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7408333" y="3466716"/>
                <a:ext cx="25400" cy="159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439377" y="3389521"/>
              <a:ext cx="93839" cy="23969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439377" y="3389521"/>
                <a:ext cx="9383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600244" y="3372601"/>
              <a:ext cx="107950" cy="34120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600244" y="3372601"/>
                <a:ext cx="10795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7241822" y="3908383"/>
              <a:ext cx="101600" cy="31582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7241822" y="3908383"/>
                <a:ext cx="1016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7334250" y="3978704"/>
              <a:ext cx="127705" cy="24691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7334250" y="3978704"/>
                <a:ext cx="127705" cy="246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461955" y="3996857"/>
              <a:ext cx="43745" cy="21889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461955" y="3996857"/>
                <a:ext cx="43745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398808" y="4133975"/>
              <a:ext cx="153459" cy="1691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398808" y="4133975"/>
                <a:ext cx="15345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549444" y="3970420"/>
              <a:ext cx="160866" cy="3369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549444" y="3970420"/>
                <a:ext cx="160866" cy="336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952140" y="3846345"/>
              <a:ext cx="153282" cy="112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952140" y="3846345"/>
                <a:ext cx="1532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938205" y="3942222"/>
              <a:ext cx="144639" cy="56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938205" y="3942222"/>
                <a:ext cx="14463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308622" y="3673450"/>
              <a:ext cx="181328" cy="7002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308622" y="3673450"/>
                <a:ext cx="181328" cy="700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291438" y="789572"/>
              <a:ext cx="1068917" cy="676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291438" y="789572"/>
                <a:ext cx="106891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188427" y="592179"/>
              <a:ext cx="359128" cy="29045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188427" y="592179"/>
                <a:ext cx="35912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811911" y="470218"/>
              <a:ext cx="33866" cy="39267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811911" y="470218"/>
                <a:ext cx="33866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928327" y="545474"/>
              <a:ext cx="388762" cy="3343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928327" y="545474"/>
                <a:ext cx="388762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186311" y="919287"/>
              <a:ext cx="829733" cy="135707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186311" y="919287"/>
                <a:ext cx="829733" cy="1357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6826955" y="479735"/>
              <a:ext cx="369712" cy="3662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6826955" y="479735"/>
                <a:ext cx="369712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517466" y="908008"/>
              <a:ext cx="79022" cy="16919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517466" y="908008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437209" y="1022919"/>
              <a:ext cx="165629" cy="40959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437209" y="1022919"/>
                <a:ext cx="165629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453613" y="972513"/>
              <a:ext cx="305153" cy="3708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453613" y="972513"/>
                <a:ext cx="305153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9042400" y="757848"/>
              <a:ext cx="33866" cy="33345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9042400" y="757848"/>
                <a:ext cx="33866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9153525" y="845970"/>
              <a:ext cx="168275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9153525" y="845970"/>
                <a:ext cx="1682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9297811" y="712025"/>
              <a:ext cx="235656" cy="25520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9297811" y="712025"/>
                <a:ext cx="235656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539088" y="4692315"/>
              <a:ext cx="14112" cy="1692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539088" y="4692315"/>
                <a:ext cx="141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900788" y="4519420"/>
              <a:ext cx="221545" cy="22929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900788" y="4519420"/>
                <a:ext cx="22154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5245100" y="4513780"/>
              <a:ext cx="60677" cy="24621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5245100" y="4513780"/>
                <a:ext cx="60677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353755" y="4531581"/>
              <a:ext cx="105018" cy="599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353755" y="453158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330296" y="4526999"/>
              <a:ext cx="31926" cy="20796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330296" y="4526999"/>
                <a:ext cx="31926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367866" y="4500562"/>
              <a:ext cx="127882" cy="24621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367866" y="4500562"/>
                <a:ext cx="12788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5421488" y="4500562"/>
              <a:ext cx="142522" cy="34402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5421488" y="4500562"/>
                <a:ext cx="1425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672666" y="4573879"/>
              <a:ext cx="180622" cy="310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672666" y="4573879"/>
                <a:ext cx="1806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5665963" y="4681036"/>
              <a:ext cx="170392" cy="169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5665963" y="4681036"/>
                <a:ext cx="17039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5926666" y="4466723"/>
              <a:ext cx="186266" cy="73599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5926666" y="4466723"/>
                <a:ext cx="186266" cy="735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6171494" y="4558899"/>
              <a:ext cx="201083" cy="24057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6171494" y="4558899"/>
                <a:ext cx="201083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6468533" y="4549558"/>
              <a:ext cx="77082" cy="2254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6468533" y="4549558"/>
                <a:ext cx="77082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6604000" y="4544623"/>
              <a:ext cx="124177" cy="21537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6604000" y="4544623"/>
                <a:ext cx="124177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6722533" y="4532638"/>
              <a:ext cx="39511" cy="23475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6722533" y="4532638"/>
                <a:ext cx="3951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6623755" y="4686676"/>
              <a:ext cx="124178" cy="5639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6623755" y="4686676"/>
                <a:ext cx="1241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6852355" y="4562600"/>
              <a:ext cx="160162" cy="2960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6852355" y="4562600"/>
                <a:ext cx="16016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857801" y="5228802"/>
              <a:ext cx="169510" cy="35460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857801" y="5228802"/>
                <a:ext cx="169510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195938" y="5329613"/>
              <a:ext cx="99484" cy="25379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195938" y="5329613"/>
                <a:ext cx="9948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4337050" y="5323973"/>
              <a:ext cx="144638" cy="18223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4337050" y="5323973"/>
                <a:ext cx="144638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4413955" y="5328203"/>
              <a:ext cx="50800" cy="25467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4413955" y="5328203"/>
                <a:ext cx="50800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360156" y="5438179"/>
              <a:ext cx="149755" cy="493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360156" y="5438179"/>
                <a:ext cx="14975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566355" y="5263874"/>
              <a:ext cx="99307" cy="34490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566355" y="5263874"/>
                <a:ext cx="99307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689475" y="5408570"/>
              <a:ext cx="204258" cy="2256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689475" y="5408570"/>
                <a:ext cx="20425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811888" y="5283790"/>
              <a:ext cx="36689" cy="32499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811888" y="5283790"/>
                <a:ext cx="36689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012795" y="5310931"/>
              <a:ext cx="213960" cy="1822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012795" y="5310931"/>
                <a:ext cx="21396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5367866" y="5265813"/>
              <a:ext cx="104422" cy="17095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5367866" y="5265813"/>
                <a:ext cx="104422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5511800" y="5264755"/>
              <a:ext cx="36688" cy="20585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5511800" y="5264755"/>
                <a:ext cx="3668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5551311" y="5202013"/>
              <a:ext cx="113594" cy="27987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5551311" y="5202013"/>
                <a:ext cx="113594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672666" y="5245016"/>
              <a:ext cx="116240" cy="27917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672666" y="5245016"/>
                <a:ext cx="11624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5842000" y="5290134"/>
              <a:ext cx="206022" cy="394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5842000" y="5290134"/>
                <a:ext cx="206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836355" y="5397291"/>
              <a:ext cx="200378" cy="56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836355" y="5397291"/>
                <a:ext cx="2003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6133394" y="5202718"/>
              <a:ext cx="209021" cy="23969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6133394" y="5202718"/>
                <a:ext cx="209021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6442427" y="5199369"/>
              <a:ext cx="138995" cy="22612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6442427" y="5199369"/>
                <a:ext cx="138995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6575777" y="5166587"/>
              <a:ext cx="265289" cy="4562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6575777" y="5166587"/>
                <a:ext cx="265289" cy="456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6838244" y="5275682"/>
              <a:ext cx="95956" cy="18646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6838244" y="5275682"/>
                <a:ext cx="95956" cy="186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6993466" y="5270395"/>
              <a:ext cx="242711" cy="28481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6993466" y="5270395"/>
                <a:ext cx="24271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7230533" y="5185093"/>
              <a:ext cx="179211" cy="34755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7230533" y="5185093"/>
                <a:ext cx="179211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7428088" y="5285904"/>
              <a:ext cx="203200" cy="5216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7428088" y="5285904"/>
                <a:ext cx="203200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7432322" y="5397291"/>
              <a:ext cx="224366" cy="281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7432322" y="5397291"/>
                <a:ext cx="224366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7751762" y="5161829"/>
              <a:ext cx="300038" cy="34543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7751762" y="5161829"/>
                <a:ext cx="300038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3523544" y="4468838"/>
              <a:ext cx="131233" cy="30807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3523544" y="4468838"/>
                <a:ext cx="131233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3719688" y="4502677"/>
              <a:ext cx="22578" cy="26577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3719688" y="4502677"/>
                <a:ext cx="22578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3795183" y="4596439"/>
              <a:ext cx="195439" cy="1691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3795183" y="4596439"/>
                <a:ext cx="1954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4052711" y="4438524"/>
              <a:ext cx="189089" cy="28199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4052711" y="4438524"/>
                <a:ext cx="18908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4312355" y="4400984"/>
              <a:ext cx="169333" cy="4013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4312355" y="4400984"/>
                <a:ext cx="169333" cy="401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558270" y="3818146"/>
              <a:ext cx="308681" cy="3947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558270" y="3818146"/>
                <a:ext cx="30868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661811" y="3911203"/>
              <a:ext cx="38100" cy="26789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661811" y="3911203"/>
                <a:ext cx="38100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762000" y="3927417"/>
              <a:ext cx="112888" cy="16514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762000" y="3927417"/>
                <a:ext cx="112888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694266" y="3423888"/>
              <a:ext cx="31045" cy="41117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694266" y="3423888"/>
                <a:ext cx="31045" cy="411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857955" y="3524876"/>
              <a:ext cx="254000" cy="23969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857955" y="3524876"/>
                <a:ext cx="2540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591255" y="5397291"/>
              <a:ext cx="396522" cy="4511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591255" y="5397291"/>
                <a:ext cx="3965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677333" y="5484708"/>
              <a:ext cx="22578" cy="30454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677333" y="5484708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795866" y="5551504"/>
              <a:ext cx="101600" cy="18417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795866" y="5551504"/>
                <a:ext cx="10160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671688" y="5008144"/>
              <a:ext cx="146756" cy="54706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671688" y="5008144"/>
                <a:ext cx="146756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835377" y="5027002"/>
              <a:ext cx="268111" cy="31953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835377" y="5027002"/>
                <a:ext cx="268111" cy="319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907344" y="5408570"/>
              <a:ext cx="345722" cy="2820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907344" y="5408570"/>
                <a:ext cx="34572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608666" y="6030887"/>
              <a:ext cx="208845" cy="32235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608666" y="6030887"/>
                <a:ext cx="208845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990725" y="5963738"/>
              <a:ext cx="75141" cy="6873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990725" y="5963738"/>
                <a:ext cx="75141" cy="68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932340" y="5961447"/>
              <a:ext cx="170568" cy="33116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932340" y="5961447"/>
                <a:ext cx="170568" cy="331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2000955" y="6251721"/>
              <a:ext cx="105018" cy="5995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2000955" y="625172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2043288" y="6183338"/>
              <a:ext cx="179212" cy="15386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2043288" y="6183338"/>
                <a:ext cx="179212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2077155" y="6209422"/>
              <a:ext cx="73378" cy="2537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2077155" y="6209422"/>
                <a:ext cx="733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2361318" y="6057147"/>
              <a:ext cx="156104" cy="2537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2361318" y="6057147"/>
                <a:ext cx="1561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2335036" y="6198143"/>
              <a:ext cx="230364" cy="1127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2335036" y="6198143"/>
                <a:ext cx="23036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2652888" y="5955631"/>
              <a:ext cx="11289" cy="43144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2652888" y="5955631"/>
                <a:ext cx="11289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2771422" y="6119185"/>
              <a:ext cx="172155" cy="338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2771422" y="6119185"/>
                <a:ext cx="1721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2935111" y="5983830"/>
              <a:ext cx="220133" cy="24251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2935111" y="5983830"/>
                <a:ext cx="2201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3330222" y="6136105"/>
              <a:ext cx="5644" cy="225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3330222" y="6136105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3305880" y="6113546"/>
              <a:ext cx="236008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3305880" y="6113546"/>
                <a:ext cx="23600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3414888" y="5992290"/>
              <a:ext cx="11289" cy="37222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3414888" y="5992290"/>
                <a:ext cx="112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3702050" y="6107906"/>
              <a:ext cx="314854" cy="2819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3702050" y="6107906"/>
                <a:ext cx="3148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3759200" y="6178051"/>
              <a:ext cx="28222" cy="22876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3759200" y="6178051"/>
                <a:ext cx="28222" cy="22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3872088" y="6215062"/>
              <a:ext cx="90312" cy="1579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3872088" y="6215062"/>
                <a:ext cx="903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3849511" y="5832261"/>
              <a:ext cx="16933" cy="26436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3849511" y="5832261"/>
                <a:ext cx="16933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4030133" y="5944352"/>
              <a:ext cx="231422" cy="24533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4030133" y="5944352"/>
                <a:ext cx="23142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4352572" y="6079707"/>
              <a:ext cx="199672" cy="112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4352572" y="6079707"/>
                <a:ext cx="1996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4402666" y="5978366"/>
              <a:ext cx="39511" cy="35231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4402666" y="5978366"/>
                <a:ext cx="39511" cy="352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4563533" y="6085347"/>
              <a:ext cx="270933" cy="5075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4563533" y="6085347"/>
                <a:ext cx="2709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4600222" y="6172763"/>
              <a:ext cx="56444" cy="21713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4600222" y="6172763"/>
                <a:ext cx="5644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1" name="墨迹 160"/>
              <p14:cNvContentPartPr/>
              <p14:nvPr/>
            </p14:nvContentPartPr>
            <p14:xfrm>
              <a:off x="4718755" y="6231276"/>
              <a:ext cx="112889" cy="12478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0"/>
            </p:blipFill>
            <p:spPr>
              <a:xfrm>
                <a:off x="4718755" y="6231276"/>
                <a:ext cx="112889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2" name="墨迹 161"/>
              <p14:cNvContentPartPr/>
              <p14:nvPr/>
            </p14:nvContentPartPr>
            <p14:xfrm>
              <a:off x="4664427" y="5713119"/>
              <a:ext cx="107245" cy="38350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2"/>
            </p:blipFill>
            <p:spPr>
              <a:xfrm>
                <a:off x="4664427" y="5713119"/>
                <a:ext cx="107245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3" name="墨迹 162"/>
              <p14:cNvContentPartPr/>
              <p14:nvPr/>
            </p14:nvContentPartPr>
            <p14:xfrm>
              <a:off x="4878740" y="5923202"/>
              <a:ext cx="209726" cy="2664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4"/>
            </p:blipFill>
            <p:spPr>
              <a:xfrm>
                <a:off x="4878740" y="5923202"/>
                <a:ext cx="209726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4" name="墨迹 163"/>
              <p14:cNvContentPartPr/>
              <p14:nvPr/>
            </p14:nvContentPartPr>
            <p14:xfrm>
              <a:off x="5311422" y="6090986"/>
              <a:ext cx="239888" cy="2256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6"/>
            </p:blipFill>
            <p:spPr>
              <a:xfrm>
                <a:off x="5311422" y="6090986"/>
                <a:ext cx="2398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5" name="墨迹 164"/>
              <p14:cNvContentPartPr/>
              <p14:nvPr/>
            </p14:nvContentPartPr>
            <p14:xfrm>
              <a:off x="5381977" y="5986474"/>
              <a:ext cx="70556" cy="32446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8"/>
            </p:blipFill>
            <p:spPr>
              <a:xfrm>
                <a:off x="5381977" y="5986474"/>
                <a:ext cx="7055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6" name="墨迹 165"/>
              <p14:cNvContentPartPr/>
              <p14:nvPr/>
            </p14:nvContentPartPr>
            <p14:xfrm>
              <a:off x="5604933" y="5989470"/>
              <a:ext cx="256822" cy="28199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0"/>
            </p:blipFill>
            <p:spPr>
              <a:xfrm>
                <a:off x="5604933" y="5989470"/>
                <a:ext cx="2568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7" name="墨迹 166"/>
              <p14:cNvContentPartPr/>
              <p14:nvPr/>
            </p14:nvContentPartPr>
            <p14:xfrm>
              <a:off x="6021916" y="6045868"/>
              <a:ext cx="198261" cy="4511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2"/>
            </p:blipFill>
            <p:spPr>
              <a:xfrm>
                <a:off x="6021916" y="6045868"/>
                <a:ext cx="1982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8" name="墨迹 167"/>
              <p14:cNvContentPartPr/>
              <p14:nvPr/>
            </p14:nvContentPartPr>
            <p14:xfrm>
              <a:off x="5998633" y="6169944"/>
              <a:ext cx="230011" cy="4793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4"/>
            </p:blipFill>
            <p:spPr>
              <a:xfrm>
                <a:off x="5998633" y="6169944"/>
                <a:ext cx="2300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69" name="墨迹 168"/>
              <p14:cNvContentPartPr/>
              <p14:nvPr/>
            </p14:nvContentPartPr>
            <p14:xfrm>
              <a:off x="6327422" y="5976780"/>
              <a:ext cx="22578" cy="36799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6"/>
            </p:blipFill>
            <p:spPr>
              <a:xfrm>
                <a:off x="6327422" y="5976780"/>
                <a:ext cx="22578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0" name="墨迹 169"/>
              <p14:cNvContentPartPr/>
              <p14:nvPr/>
            </p14:nvContentPartPr>
            <p14:xfrm>
              <a:off x="6427258" y="6051508"/>
              <a:ext cx="188031" cy="394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8"/>
            </p:blipFill>
            <p:spPr>
              <a:xfrm>
                <a:off x="6427258" y="6051508"/>
                <a:ext cx="18803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1" name="墨迹 170"/>
              <p14:cNvContentPartPr/>
              <p14:nvPr/>
            </p14:nvContentPartPr>
            <p14:xfrm>
              <a:off x="6496755" y="5948405"/>
              <a:ext cx="62089" cy="32305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0"/>
            </p:blipFill>
            <p:spPr>
              <a:xfrm>
                <a:off x="6496755" y="5948405"/>
                <a:ext cx="62089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2" name="墨迹 171"/>
              <p14:cNvContentPartPr/>
              <p14:nvPr/>
            </p14:nvContentPartPr>
            <p14:xfrm>
              <a:off x="6634162" y="5966206"/>
              <a:ext cx="260526" cy="24885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2"/>
            </p:blipFill>
            <p:spPr>
              <a:xfrm>
                <a:off x="6634162" y="5966206"/>
                <a:ext cx="260526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3" name="墨迹 172"/>
              <p14:cNvContentPartPr/>
              <p14:nvPr/>
            </p14:nvContentPartPr>
            <p14:xfrm>
              <a:off x="2517422" y="6334908"/>
              <a:ext cx="722489" cy="2678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4"/>
            </p:blipFill>
            <p:spPr>
              <a:xfrm>
                <a:off x="2517422" y="6334908"/>
                <a:ext cx="722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4" name="墨迹 173"/>
              <p14:cNvContentPartPr/>
              <p14:nvPr/>
            </p14:nvContentPartPr>
            <p14:xfrm>
              <a:off x="2562930" y="6519611"/>
              <a:ext cx="180270" cy="2537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6"/>
            </p:blipFill>
            <p:spPr>
              <a:xfrm>
                <a:off x="2562930" y="6519611"/>
                <a:ext cx="18027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5" name="墨迹 174"/>
              <p14:cNvContentPartPr/>
              <p14:nvPr/>
            </p14:nvContentPartPr>
            <p14:xfrm>
              <a:off x="2635955" y="6559090"/>
              <a:ext cx="39511" cy="15509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8"/>
            </p:blipFill>
            <p:spPr>
              <a:xfrm>
                <a:off x="2635955" y="6559090"/>
                <a:ext cx="395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6" name="墨迹 175"/>
              <p14:cNvContentPartPr/>
              <p14:nvPr/>
            </p14:nvContentPartPr>
            <p14:xfrm>
              <a:off x="2714977" y="6525956"/>
              <a:ext cx="84667" cy="1684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0"/>
            </p:blipFill>
            <p:spPr>
              <a:xfrm>
                <a:off x="2714977" y="6525956"/>
                <a:ext cx="84667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7" name="墨迹 176"/>
              <p14:cNvContentPartPr/>
              <p14:nvPr/>
            </p14:nvContentPartPr>
            <p14:xfrm>
              <a:off x="2788355" y="6543580"/>
              <a:ext cx="28222" cy="15650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2"/>
            </p:blipFill>
            <p:spPr>
              <a:xfrm>
                <a:off x="2788355" y="6543580"/>
                <a:ext cx="28222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8" name="墨迹 177"/>
              <p14:cNvContentPartPr/>
              <p14:nvPr/>
            </p14:nvContentPartPr>
            <p14:xfrm>
              <a:off x="2737555" y="6643687"/>
              <a:ext cx="90311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4"/>
            </p:blipFill>
            <p:spPr>
              <a:xfrm>
                <a:off x="2737555" y="6643687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79" name="墨迹 178"/>
              <p14:cNvContentPartPr/>
              <p14:nvPr/>
            </p14:nvContentPartPr>
            <p14:xfrm>
              <a:off x="2864555" y="6502692"/>
              <a:ext cx="76200" cy="17483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6"/>
            </p:blipFill>
            <p:spPr>
              <a:xfrm>
                <a:off x="2864555" y="6502692"/>
                <a:ext cx="762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0" name="墨迹 179"/>
              <p14:cNvContentPartPr/>
              <p14:nvPr/>
            </p14:nvContentPartPr>
            <p14:xfrm>
              <a:off x="2935111" y="6529305"/>
              <a:ext cx="101600" cy="16232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8"/>
            </p:blipFill>
            <p:spPr>
              <a:xfrm>
                <a:off x="2935111" y="6529305"/>
                <a:ext cx="101600" cy="162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1" name="墨迹 180"/>
              <p14:cNvContentPartPr/>
              <p14:nvPr/>
            </p14:nvContentPartPr>
            <p14:xfrm>
              <a:off x="3121377" y="6435014"/>
              <a:ext cx="99660" cy="4229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0"/>
            </p:blipFill>
            <p:spPr>
              <a:xfrm>
                <a:off x="3121377" y="6435014"/>
                <a:ext cx="9966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2" name="墨迹 181"/>
              <p14:cNvContentPartPr/>
              <p14:nvPr/>
            </p14:nvContentPartPr>
            <p14:xfrm>
              <a:off x="3100916" y="6529305"/>
              <a:ext cx="113595" cy="18417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2"/>
            </p:blipFill>
            <p:spPr>
              <a:xfrm>
                <a:off x="3100916" y="6529305"/>
                <a:ext cx="113595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3" name="墨迹 182"/>
              <p14:cNvContentPartPr/>
              <p14:nvPr/>
            </p14:nvContentPartPr>
            <p14:xfrm>
              <a:off x="3127022" y="6609848"/>
              <a:ext cx="118533" cy="16920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4"/>
            </p:blipFill>
            <p:spPr>
              <a:xfrm>
                <a:off x="3127022" y="6609848"/>
                <a:ext cx="1185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4" name="墨迹 183"/>
              <p14:cNvContentPartPr/>
              <p14:nvPr/>
            </p14:nvContentPartPr>
            <p14:xfrm>
              <a:off x="3682647" y="6395536"/>
              <a:ext cx="561975" cy="3383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6"/>
            </p:blipFill>
            <p:spPr>
              <a:xfrm>
                <a:off x="3682647" y="6395536"/>
                <a:ext cx="5619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5" name="墨迹 184"/>
              <p14:cNvContentPartPr/>
              <p14:nvPr/>
            </p14:nvContentPartPr>
            <p14:xfrm>
              <a:off x="3843866" y="6535297"/>
              <a:ext cx="112889" cy="22682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8"/>
            </p:blipFill>
            <p:spPr>
              <a:xfrm>
                <a:off x="3843866" y="6535297"/>
                <a:ext cx="112889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6" name="墨迹 185"/>
              <p14:cNvContentPartPr/>
              <p14:nvPr/>
            </p14:nvContentPartPr>
            <p14:xfrm>
              <a:off x="3962400" y="6549749"/>
              <a:ext cx="28222" cy="24057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0"/>
            </p:blipFill>
            <p:spPr>
              <a:xfrm>
                <a:off x="3962400" y="6549749"/>
                <a:ext cx="282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7" name="墨迹 186"/>
              <p14:cNvContentPartPr/>
              <p14:nvPr/>
            </p14:nvContentPartPr>
            <p14:xfrm>
              <a:off x="3874205" y="6654966"/>
              <a:ext cx="136172" cy="2820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2"/>
            </p:blipFill>
            <p:spPr>
              <a:xfrm>
                <a:off x="3874205" y="6654966"/>
                <a:ext cx="13617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8" name="墨迹 187"/>
              <p14:cNvContentPartPr/>
              <p14:nvPr/>
            </p14:nvContentPartPr>
            <p14:xfrm>
              <a:off x="4523316" y="6395536"/>
              <a:ext cx="426861" cy="2255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4"/>
            </p:blipFill>
            <p:spPr>
              <a:xfrm>
                <a:off x="4523316" y="6395536"/>
                <a:ext cx="4268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89" name="墨迹 188"/>
              <p14:cNvContentPartPr/>
              <p14:nvPr/>
            </p14:nvContentPartPr>
            <p14:xfrm>
              <a:off x="4645377" y="6533182"/>
              <a:ext cx="45156" cy="25996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6"/>
            </p:blipFill>
            <p:spPr>
              <a:xfrm>
                <a:off x="4645377" y="6533182"/>
                <a:ext cx="45156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0" name="墨迹 189"/>
              <p14:cNvContentPartPr/>
              <p14:nvPr/>
            </p14:nvContentPartPr>
            <p14:xfrm>
              <a:off x="4728280" y="6485772"/>
              <a:ext cx="123649" cy="32146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8"/>
            </p:blipFill>
            <p:spPr>
              <a:xfrm>
                <a:off x="4728280" y="6485772"/>
                <a:ext cx="12364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1" name="墨迹 190"/>
              <p14:cNvContentPartPr/>
              <p14:nvPr/>
            </p14:nvContentPartPr>
            <p14:xfrm>
              <a:off x="5619044" y="6333498"/>
              <a:ext cx="397933" cy="2255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0"/>
            </p:blipFill>
            <p:spPr>
              <a:xfrm>
                <a:off x="5619044" y="6333498"/>
                <a:ext cx="397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2" name="墨迹 191"/>
              <p14:cNvContentPartPr/>
              <p14:nvPr/>
            </p14:nvContentPartPr>
            <p14:xfrm>
              <a:off x="5550605" y="6543580"/>
              <a:ext cx="254706" cy="15086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2"/>
            </p:blipFill>
            <p:spPr>
              <a:xfrm>
                <a:off x="5550605" y="6543580"/>
                <a:ext cx="25470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3" name="墨迹 192"/>
              <p14:cNvContentPartPr/>
              <p14:nvPr/>
            </p14:nvContentPartPr>
            <p14:xfrm>
              <a:off x="5750101" y="6502868"/>
              <a:ext cx="106009" cy="30366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4"/>
            </p:blipFill>
            <p:spPr>
              <a:xfrm>
                <a:off x="5750101" y="6502868"/>
                <a:ext cx="106009" cy="303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4" name="墨迹 193"/>
              <p14:cNvContentPartPr/>
              <p14:nvPr/>
            </p14:nvContentPartPr>
            <p14:xfrm>
              <a:off x="5931076" y="6598569"/>
              <a:ext cx="212901" cy="8812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6"/>
            </p:blipFill>
            <p:spPr>
              <a:xfrm>
                <a:off x="5931076" y="6598569"/>
                <a:ext cx="212901" cy="88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5" name="墨迹 194"/>
              <p14:cNvContentPartPr/>
              <p14:nvPr/>
            </p14:nvContentPartPr>
            <p14:xfrm>
              <a:off x="6138333" y="6536707"/>
              <a:ext cx="36689" cy="459468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8"/>
            </p:blipFill>
            <p:spPr>
              <a:xfrm>
                <a:off x="6138333" y="6536707"/>
                <a:ext cx="36689" cy="459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6" name="墨迹 195"/>
              <p14:cNvContentPartPr/>
              <p14:nvPr/>
            </p14:nvContentPartPr>
            <p14:xfrm>
              <a:off x="9194800" y="3682791"/>
              <a:ext cx="198261" cy="4511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0"/>
            </p:blipFill>
            <p:spPr>
              <a:xfrm>
                <a:off x="9194800" y="3682791"/>
                <a:ext cx="1982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7" name="墨迹 196"/>
              <p14:cNvContentPartPr/>
              <p14:nvPr/>
            </p14:nvContentPartPr>
            <p14:xfrm>
              <a:off x="9206088" y="3710990"/>
              <a:ext cx="73378" cy="31300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2"/>
            </p:blipFill>
            <p:spPr>
              <a:xfrm>
                <a:off x="9206088" y="3710990"/>
                <a:ext cx="733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8" name="墨迹 197"/>
              <p14:cNvContentPartPr/>
              <p14:nvPr/>
            </p14:nvContentPartPr>
            <p14:xfrm>
              <a:off x="9228666" y="3812506"/>
              <a:ext cx="152400" cy="12971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4"/>
            </p:blipFill>
            <p:spPr>
              <a:xfrm>
                <a:off x="9228666" y="3812506"/>
                <a:ext cx="1524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199" name="墨迹 198"/>
              <p14:cNvContentPartPr/>
              <p14:nvPr/>
            </p14:nvContentPartPr>
            <p14:xfrm>
              <a:off x="9318977" y="3581274"/>
              <a:ext cx="276578" cy="561161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6"/>
            </p:blipFill>
            <p:spPr>
              <a:xfrm>
                <a:off x="9318977" y="3581274"/>
                <a:ext cx="276578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0" name="墨迹 199"/>
              <p14:cNvContentPartPr/>
              <p14:nvPr/>
            </p14:nvContentPartPr>
            <p14:xfrm>
              <a:off x="9443155" y="3820261"/>
              <a:ext cx="301978" cy="14258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8"/>
            </p:blipFill>
            <p:spPr>
              <a:xfrm>
                <a:off x="9443155" y="3820261"/>
                <a:ext cx="301978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1" name="墨迹 200"/>
              <p14:cNvContentPartPr/>
              <p14:nvPr/>
            </p14:nvContentPartPr>
            <p14:xfrm>
              <a:off x="9791700" y="3718040"/>
              <a:ext cx="135466" cy="23546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0"/>
            </p:blipFill>
            <p:spPr>
              <a:xfrm>
                <a:off x="9791700" y="3718040"/>
                <a:ext cx="135466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2" name="墨迹 201"/>
              <p14:cNvContentPartPr/>
              <p14:nvPr/>
            </p14:nvContentPartPr>
            <p14:xfrm>
              <a:off x="9771944" y="3964781"/>
              <a:ext cx="235656" cy="1127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2"/>
            </p:blipFill>
            <p:spPr>
              <a:xfrm>
                <a:off x="9771944" y="3964781"/>
                <a:ext cx="2356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3" name="墨迹 202"/>
              <p14:cNvContentPartPr/>
              <p14:nvPr/>
            </p14:nvContentPartPr>
            <p14:xfrm>
              <a:off x="9121422" y="4441344"/>
              <a:ext cx="39511" cy="51410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4"/>
            </p:blipFill>
            <p:spPr>
              <a:xfrm>
                <a:off x="9121422" y="4441344"/>
                <a:ext cx="39511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4" name="墨迹 203"/>
              <p14:cNvContentPartPr/>
              <p14:nvPr/>
            </p14:nvContentPartPr>
            <p14:xfrm>
              <a:off x="9179277" y="4609833"/>
              <a:ext cx="145345" cy="20937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6"/>
            </p:blipFill>
            <p:spPr>
              <a:xfrm>
                <a:off x="9179277" y="4609833"/>
                <a:ext cx="14534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5" name="墨迹 204"/>
              <p14:cNvContentPartPr/>
              <p14:nvPr/>
            </p14:nvContentPartPr>
            <p14:xfrm>
              <a:off x="9366955" y="4695840"/>
              <a:ext cx="104422" cy="15791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8"/>
            </p:blipFill>
            <p:spPr>
              <a:xfrm>
                <a:off x="9366955" y="4695840"/>
                <a:ext cx="1044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6" name="墨迹 205"/>
              <p14:cNvContentPartPr/>
              <p14:nvPr/>
            </p14:nvContentPartPr>
            <p14:xfrm>
              <a:off x="9378244" y="4645082"/>
              <a:ext cx="149578" cy="21078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0"/>
            </p:blipFill>
            <p:spPr>
              <a:xfrm>
                <a:off x="9378244" y="4645082"/>
                <a:ext cx="1495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7" name="墨迹 206"/>
              <p14:cNvContentPartPr/>
              <p14:nvPr/>
            </p14:nvContentPartPr>
            <p14:xfrm>
              <a:off x="9558866" y="4711173"/>
              <a:ext cx="68439" cy="10803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2"/>
            </p:blipFill>
            <p:spPr>
              <a:xfrm>
                <a:off x="9558866" y="4711173"/>
                <a:ext cx="68439" cy="108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8" name="墨迹 207"/>
              <p14:cNvContentPartPr/>
              <p14:nvPr/>
            </p14:nvContentPartPr>
            <p14:xfrm>
              <a:off x="9532055" y="4838950"/>
              <a:ext cx="131234" cy="1128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4"/>
            </p:blipFill>
            <p:spPr>
              <a:xfrm>
                <a:off x="9532055" y="4838950"/>
                <a:ext cx="1312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09" name="墨迹 208"/>
              <p14:cNvContentPartPr/>
              <p14:nvPr/>
            </p14:nvContentPartPr>
            <p14:xfrm>
              <a:off x="9802812" y="4613358"/>
              <a:ext cx="156810" cy="564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6"/>
            </p:blipFill>
            <p:spPr>
              <a:xfrm>
                <a:off x="9802812" y="4613358"/>
                <a:ext cx="15681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0" name="墨迹 209"/>
              <p14:cNvContentPartPr/>
              <p14:nvPr/>
            </p14:nvContentPartPr>
            <p14:xfrm>
              <a:off x="9764888" y="4737434"/>
              <a:ext cx="200378" cy="1409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8"/>
            </p:blipFill>
            <p:spPr>
              <a:xfrm>
                <a:off x="9764888" y="4737434"/>
                <a:ext cx="2003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1" name="墨迹 210"/>
              <p14:cNvContentPartPr/>
              <p14:nvPr/>
            </p14:nvContentPartPr>
            <p14:xfrm>
              <a:off x="10186105" y="4647197"/>
              <a:ext cx="1661583" cy="3665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0"/>
            </p:blipFill>
            <p:spPr>
              <a:xfrm>
                <a:off x="10186105" y="4647197"/>
                <a:ext cx="166158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2" name="墨迹 211"/>
              <p14:cNvContentPartPr/>
              <p14:nvPr/>
            </p14:nvContentPartPr>
            <p14:xfrm>
              <a:off x="10459155" y="4235491"/>
              <a:ext cx="95956" cy="267891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2"/>
            </p:blipFill>
            <p:spPr>
              <a:xfrm>
                <a:off x="10459155" y="4235491"/>
                <a:ext cx="9595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3" name="墨迹 212"/>
              <p14:cNvContentPartPr/>
              <p14:nvPr/>
            </p14:nvContentPartPr>
            <p14:xfrm>
              <a:off x="10617200" y="4229851"/>
              <a:ext cx="138288" cy="1692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4"/>
            </p:blipFill>
            <p:spPr>
              <a:xfrm>
                <a:off x="10617200" y="4229851"/>
                <a:ext cx="138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4" name="墨迹 213"/>
              <p14:cNvContentPartPr/>
              <p14:nvPr/>
            </p14:nvContentPartPr>
            <p14:xfrm>
              <a:off x="10651067" y="4269330"/>
              <a:ext cx="39511" cy="23687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6"/>
            </p:blipFill>
            <p:spPr>
              <a:xfrm>
                <a:off x="10651067" y="4269330"/>
                <a:ext cx="3951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5" name="墨迹 214"/>
              <p14:cNvContentPartPr/>
              <p14:nvPr/>
            </p14:nvContentPartPr>
            <p14:xfrm>
              <a:off x="10732911" y="4267215"/>
              <a:ext cx="70556" cy="18822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8"/>
            </p:blipFill>
            <p:spPr>
              <a:xfrm>
                <a:off x="10732911" y="4267215"/>
                <a:ext cx="70556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6" name="墨迹 215"/>
              <p14:cNvContentPartPr/>
              <p14:nvPr/>
            </p14:nvContentPartPr>
            <p14:xfrm>
              <a:off x="10826044" y="4249591"/>
              <a:ext cx="33867" cy="217132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0"/>
            </p:blipFill>
            <p:spPr>
              <a:xfrm>
                <a:off x="10826044" y="4249591"/>
                <a:ext cx="3386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7" name="墨迹 216"/>
              <p14:cNvContentPartPr/>
              <p14:nvPr/>
            </p14:nvContentPartPr>
            <p14:xfrm>
              <a:off x="10768542" y="4368027"/>
              <a:ext cx="105480" cy="3665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2"/>
            </p:blipFill>
            <p:spPr>
              <a:xfrm>
                <a:off x="10768542" y="4368027"/>
                <a:ext cx="10548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8" name="墨迹 217"/>
              <p14:cNvContentPartPr/>
              <p14:nvPr/>
            </p14:nvContentPartPr>
            <p14:xfrm>
              <a:off x="10916355" y="4229147"/>
              <a:ext cx="84667" cy="1952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4"/>
            </p:blipFill>
            <p:spPr>
              <a:xfrm>
                <a:off x="10916355" y="4229147"/>
                <a:ext cx="8466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19" name="墨迹 218"/>
              <p14:cNvContentPartPr/>
              <p14:nvPr/>
            </p14:nvContentPartPr>
            <p14:xfrm>
              <a:off x="10995377" y="4253116"/>
              <a:ext cx="124177" cy="16284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6"/>
            </p:blipFill>
            <p:spPr>
              <a:xfrm>
                <a:off x="10995377" y="4253116"/>
                <a:ext cx="12417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0" name="墨迹 219"/>
              <p14:cNvContentPartPr/>
              <p14:nvPr/>
            </p14:nvContentPartPr>
            <p14:xfrm>
              <a:off x="11208455" y="4184733"/>
              <a:ext cx="105833" cy="1691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8"/>
            </p:blipFill>
            <p:spPr>
              <a:xfrm>
                <a:off x="11208455" y="4184733"/>
                <a:ext cx="1058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1" name="墨迹 220"/>
              <p14:cNvContentPartPr/>
              <p14:nvPr/>
            </p14:nvContentPartPr>
            <p14:xfrm>
              <a:off x="11209867" y="4229851"/>
              <a:ext cx="101600" cy="19739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0"/>
            </p:blipFill>
            <p:spPr>
              <a:xfrm>
                <a:off x="11209867" y="4229851"/>
                <a:ext cx="101600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2" name="墨迹 221"/>
              <p14:cNvContentPartPr/>
              <p14:nvPr/>
            </p14:nvContentPartPr>
            <p14:xfrm>
              <a:off x="11238088" y="4297529"/>
              <a:ext cx="129823" cy="3383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2"/>
            </p:blipFill>
            <p:spPr>
              <a:xfrm>
                <a:off x="11238088" y="4297529"/>
                <a:ext cx="1298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3" name="墨迹 222"/>
              <p14:cNvContentPartPr/>
              <p14:nvPr/>
            </p14:nvContentPartPr>
            <p14:xfrm>
              <a:off x="11424355" y="4145254"/>
              <a:ext cx="107245" cy="38350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4"/>
            </p:blipFill>
            <p:spPr>
              <a:xfrm>
                <a:off x="11424355" y="4145254"/>
                <a:ext cx="107245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4" name="墨迹 223"/>
              <p14:cNvContentPartPr/>
              <p14:nvPr/>
            </p14:nvContentPartPr>
            <p14:xfrm>
              <a:off x="10447867" y="4801763"/>
              <a:ext cx="90311" cy="24586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6"/>
            </p:blipFill>
            <p:spPr>
              <a:xfrm>
                <a:off x="10447867" y="4801763"/>
                <a:ext cx="90311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5" name="墨迹 224"/>
              <p14:cNvContentPartPr/>
              <p14:nvPr/>
            </p14:nvContentPartPr>
            <p14:xfrm>
              <a:off x="10598150" y="4802291"/>
              <a:ext cx="126294" cy="226298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8"/>
            </p:blipFill>
            <p:spPr>
              <a:xfrm>
                <a:off x="10598150" y="4802291"/>
                <a:ext cx="126294" cy="226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6" name="墨迹 225"/>
              <p14:cNvContentPartPr/>
              <p14:nvPr/>
            </p14:nvContentPartPr>
            <p14:xfrm>
              <a:off x="10713155" y="4810046"/>
              <a:ext cx="11289" cy="22065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0"/>
            </p:blipFill>
            <p:spPr>
              <a:xfrm>
                <a:off x="10713155" y="4810046"/>
                <a:ext cx="11289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7" name="墨迹 226"/>
              <p14:cNvContentPartPr/>
              <p14:nvPr/>
            </p14:nvContentPartPr>
            <p14:xfrm>
              <a:off x="10623726" y="4909448"/>
              <a:ext cx="126118" cy="5921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2"/>
            </p:blipFill>
            <p:spPr>
              <a:xfrm>
                <a:off x="10623726" y="4909448"/>
                <a:ext cx="12611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8" name="墨迹 227"/>
              <p14:cNvContentPartPr/>
              <p14:nvPr/>
            </p14:nvContentPartPr>
            <p14:xfrm>
              <a:off x="10817577" y="4776912"/>
              <a:ext cx="130527" cy="31582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4"/>
            </p:blipFill>
            <p:spPr>
              <a:xfrm>
                <a:off x="10817577" y="4776912"/>
                <a:ext cx="13052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29" name="墨迹 228"/>
              <p14:cNvContentPartPr/>
              <p14:nvPr/>
            </p14:nvContentPartPr>
            <p14:xfrm>
              <a:off x="11119555" y="4795770"/>
              <a:ext cx="107245" cy="261018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6"/>
            </p:blipFill>
            <p:spPr>
              <a:xfrm>
                <a:off x="11119555" y="4795770"/>
                <a:ext cx="107245" cy="26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0" name="墨迹 229"/>
              <p14:cNvContentPartPr/>
              <p14:nvPr/>
            </p14:nvContentPartPr>
            <p14:xfrm>
              <a:off x="11260667" y="4820444"/>
              <a:ext cx="245533" cy="17078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8"/>
            </p:blipFill>
            <p:spPr>
              <a:xfrm>
                <a:off x="11260667" y="4820444"/>
                <a:ext cx="245533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1" name="墨迹 230"/>
              <p14:cNvContentPartPr/>
              <p14:nvPr/>
            </p14:nvContentPartPr>
            <p14:xfrm>
              <a:off x="11415888" y="4747127"/>
              <a:ext cx="98777" cy="358304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0"/>
            </p:blipFill>
            <p:spPr>
              <a:xfrm>
                <a:off x="11415888" y="4747127"/>
                <a:ext cx="98777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2" name="墨迹 231"/>
              <p14:cNvContentPartPr/>
              <p14:nvPr/>
            </p14:nvContentPartPr>
            <p14:xfrm>
              <a:off x="11485032" y="4850230"/>
              <a:ext cx="72849" cy="17095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2"/>
            </p:blipFill>
            <p:spPr>
              <a:xfrm>
                <a:off x="11485032" y="4850230"/>
                <a:ext cx="72849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3" name="墨迹 232"/>
              <p14:cNvContentPartPr/>
              <p14:nvPr/>
            </p14:nvContentPartPr>
            <p14:xfrm>
              <a:off x="11576755" y="4843885"/>
              <a:ext cx="180623" cy="282695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4"/>
            </p:blipFill>
            <p:spPr>
              <a:xfrm>
                <a:off x="11576755" y="4843885"/>
                <a:ext cx="18062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4" name="墨迹 233"/>
              <p14:cNvContentPartPr/>
              <p14:nvPr/>
            </p14:nvContentPartPr>
            <p14:xfrm>
              <a:off x="11765844" y="4793832"/>
              <a:ext cx="132644" cy="253791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6"/>
            </p:blipFill>
            <p:spPr>
              <a:xfrm>
                <a:off x="11765844" y="4793832"/>
                <a:ext cx="1326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5" name="墨迹 234"/>
              <p14:cNvContentPartPr/>
              <p14:nvPr/>
            </p14:nvContentPartPr>
            <p14:xfrm>
              <a:off x="8773759" y="5602262"/>
              <a:ext cx="181151" cy="2626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8"/>
            </p:blipFill>
            <p:spPr>
              <a:xfrm>
                <a:off x="8773759" y="5602262"/>
                <a:ext cx="18115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6" name="墨迹 235"/>
              <p14:cNvContentPartPr/>
              <p14:nvPr/>
            </p14:nvContentPartPr>
            <p14:xfrm>
              <a:off x="8765116" y="5735679"/>
              <a:ext cx="257528" cy="11279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0"/>
            </p:blipFill>
            <p:spPr>
              <a:xfrm>
                <a:off x="8765116" y="5735679"/>
                <a:ext cx="2575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7" name="墨迹 236"/>
              <p14:cNvContentPartPr/>
              <p14:nvPr/>
            </p14:nvContentPartPr>
            <p14:xfrm>
              <a:off x="9405937" y="5704660"/>
              <a:ext cx="1572507" cy="2537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2"/>
            </p:blipFill>
            <p:spPr>
              <a:xfrm>
                <a:off x="9405937" y="5704660"/>
                <a:ext cx="157250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8" name="墨迹 237"/>
              <p14:cNvContentPartPr/>
              <p14:nvPr/>
            </p14:nvContentPartPr>
            <p14:xfrm>
              <a:off x="9894711" y="5136097"/>
              <a:ext cx="11289" cy="235815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4"/>
            </p:blipFill>
            <p:spPr>
              <a:xfrm>
                <a:off x="9894711" y="5136097"/>
                <a:ext cx="11289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39" name="墨迹 238"/>
              <p14:cNvContentPartPr/>
              <p14:nvPr/>
            </p14:nvContentPartPr>
            <p14:xfrm>
              <a:off x="9934222" y="5245016"/>
              <a:ext cx="107244" cy="1691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6"/>
            </p:blipFill>
            <p:spPr>
              <a:xfrm>
                <a:off x="9934222" y="5245016"/>
                <a:ext cx="107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0" name="墨迹 239"/>
              <p14:cNvContentPartPr/>
              <p14:nvPr/>
            </p14:nvContentPartPr>
            <p14:xfrm>
              <a:off x="10109200" y="5087101"/>
              <a:ext cx="191911" cy="25943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8"/>
            </p:blipFill>
            <p:spPr>
              <a:xfrm>
                <a:off x="10109200" y="5087101"/>
                <a:ext cx="191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1" name="墨迹 240"/>
              <p14:cNvContentPartPr/>
              <p14:nvPr/>
            </p14:nvContentPartPr>
            <p14:xfrm>
              <a:off x="9586206" y="5391651"/>
              <a:ext cx="888471" cy="3947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0"/>
            </p:blipFill>
            <p:spPr>
              <a:xfrm>
                <a:off x="9586206" y="5391651"/>
                <a:ext cx="88847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2" name="墨迹 241"/>
              <p14:cNvContentPartPr/>
              <p14:nvPr/>
            </p14:nvContentPartPr>
            <p14:xfrm>
              <a:off x="9863666" y="5485941"/>
              <a:ext cx="31044" cy="23563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2"/>
            </p:blipFill>
            <p:spPr>
              <a:xfrm>
                <a:off x="9863666" y="5485941"/>
                <a:ext cx="31044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3" name="墨迹 242"/>
              <p14:cNvContentPartPr/>
              <p14:nvPr/>
            </p14:nvContentPartPr>
            <p14:xfrm>
              <a:off x="9900355" y="5583404"/>
              <a:ext cx="149578" cy="3947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4"/>
            </p:blipFill>
            <p:spPr>
              <a:xfrm>
                <a:off x="9900355" y="5583404"/>
                <a:ext cx="149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4" name="墨迹 243"/>
              <p14:cNvContentPartPr/>
              <p14:nvPr/>
            </p14:nvContentPartPr>
            <p14:xfrm>
              <a:off x="9996311" y="5493167"/>
              <a:ext cx="33866" cy="234053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6"/>
            </p:blipFill>
            <p:spPr>
              <a:xfrm>
                <a:off x="9996311" y="5493167"/>
                <a:ext cx="33866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5" name="墨迹 244"/>
              <p14:cNvContentPartPr/>
              <p14:nvPr/>
            </p14:nvContentPartPr>
            <p14:xfrm>
              <a:off x="10234788" y="5453689"/>
              <a:ext cx="193323" cy="203033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8"/>
            </p:blipFill>
            <p:spPr>
              <a:xfrm>
                <a:off x="10234788" y="5453689"/>
                <a:ext cx="1933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6" name="墨迹 245"/>
              <p14:cNvContentPartPr/>
              <p14:nvPr/>
            </p14:nvContentPartPr>
            <p14:xfrm>
              <a:off x="9636477" y="5916329"/>
              <a:ext cx="190500" cy="200741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0"/>
            </p:blipFill>
            <p:spPr>
              <a:xfrm>
                <a:off x="9636477" y="5916329"/>
                <a:ext cx="190500" cy="20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7" name="墨迹 246"/>
              <p14:cNvContentPartPr/>
              <p14:nvPr/>
            </p14:nvContentPartPr>
            <p14:xfrm>
              <a:off x="9271000" y="6209422"/>
              <a:ext cx="711200" cy="2255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2"/>
            </p:blipFill>
            <p:spPr>
              <a:xfrm>
                <a:off x="9271000" y="6209422"/>
                <a:ext cx="711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8" name="墨迹 247"/>
              <p14:cNvContentPartPr/>
              <p14:nvPr/>
            </p14:nvContentPartPr>
            <p14:xfrm>
              <a:off x="9460088" y="6295958"/>
              <a:ext cx="16934" cy="2095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4"/>
            </p:blipFill>
            <p:spPr>
              <a:xfrm>
                <a:off x="9460088" y="6295958"/>
                <a:ext cx="16934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49" name="墨迹 248"/>
              <p14:cNvContentPartPr/>
              <p14:nvPr/>
            </p14:nvContentPartPr>
            <p14:xfrm>
              <a:off x="9499600" y="6367337"/>
              <a:ext cx="143933" cy="2255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6"/>
            </p:blipFill>
            <p:spPr>
              <a:xfrm>
                <a:off x="9499600" y="6367337"/>
                <a:ext cx="143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0" name="墨迹 249"/>
              <p14:cNvContentPartPr/>
              <p14:nvPr/>
            </p14:nvContentPartPr>
            <p14:xfrm>
              <a:off x="9578622" y="6301774"/>
              <a:ext cx="22578" cy="16144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8"/>
            </p:blipFill>
            <p:spPr>
              <a:xfrm>
                <a:off x="9578622" y="6301774"/>
                <a:ext cx="22578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1" name="墨迹 250"/>
              <p14:cNvContentPartPr/>
              <p14:nvPr/>
            </p14:nvContentPartPr>
            <p14:xfrm>
              <a:off x="9702800" y="6288380"/>
              <a:ext cx="220133" cy="16690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0"/>
            </p:blipFill>
            <p:spPr>
              <a:xfrm>
                <a:off x="9702800" y="6288380"/>
                <a:ext cx="220133" cy="16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2" name="墨迹 251"/>
              <p14:cNvContentPartPr/>
              <p14:nvPr/>
            </p14:nvContentPartPr>
            <p14:xfrm>
              <a:off x="10148711" y="6198143"/>
              <a:ext cx="95956" cy="1691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2"/>
            </p:blipFill>
            <p:spPr>
              <a:xfrm>
                <a:off x="10148711" y="6198143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3" name="墨迹 252"/>
              <p14:cNvContentPartPr/>
              <p14:nvPr/>
            </p14:nvContentPartPr>
            <p14:xfrm>
              <a:off x="10185400" y="6077592"/>
              <a:ext cx="177800" cy="213607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4"/>
            </p:blipFill>
            <p:spPr>
              <a:xfrm>
                <a:off x="10185400" y="6077592"/>
                <a:ext cx="177800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4" name="墨迹 253"/>
              <p14:cNvContentPartPr/>
              <p14:nvPr/>
            </p14:nvContentPartPr>
            <p14:xfrm>
              <a:off x="10165644" y="6115660"/>
              <a:ext cx="138288" cy="17835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6"/>
            </p:blipFill>
            <p:spPr>
              <a:xfrm>
                <a:off x="10165644" y="6115660"/>
                <a:ext cx="138288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5" name="墨迹 254"/>
              <p14:cNvContentPartPr/>
              <p14:nvPr/>
            </p14:nvContentPartPr>
            <p14:xfrm>
              <a:off x="10440987" y="6158664"/>
              <a:ext cx="610835" cy="2819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8"/>
            </p:blipFill>
            <p:spPr>
              <a:xfrm>
                <a:off x="10440987" y="6158664"/>
                <a:ext cx="61083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6" name="墨迹 255"/>
              <p14:cNvContentPartPr/>
              <p14:nvPr/>
            </p14:nvContentPartPr>
            <p14:xfrm>
              <a:off x="10602560" y="5966911"/>
              <a:ext cx="220662" cy="1691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0"/>
            </p:blipFill>
            <p:spPr>
              <a:xfrm>
                <a:off x="10602560" y="5966911"/>
                <a:ext cx="2206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7" name="墨迹 256"/>
              <p14:cNvContentPartPr/>
              <p14:nvPr/>
            </p14:nvContentPartPr>
            <p14:xfrm>
              <a:off x="10631311" y="6017669"/>
              <a:ext cx="36689" cy="14099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2"/>
            </p:blipFill>
            <p:spPr>
              <a:xfrm>
                <a:off x="10631311" y="6017669"/>
                <a:ext cx="366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8" name="墨迹 257"/>
              <p14:cNvContentPartPr/>
              <p14:nvPr/>
            </p14:nvContentPartPr>
            <p14:xfrm>
              <a:off x="10709627" y="6037408"/>
              <a:ext cx="75494" cy="89532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4"/>
            </p:blipFill>
            <p:spPr>
              <a:xfrm>
                <a:off x="10709627" y="6037408"/>
                <a:ext cx="75494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59" name="墨迹 258"/>
              <p14:cNvContentPartPr/>
              <p14:nvPr/>
            </p14:nvContentPartPr>
            <p14:xfrm>
              <a:off x="10639777" y="5747135"/>
              <a:ext cx="174977" cy="180297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6"/>
            </p:blipFill>
            <p:spPr>
              <a:xfrm>
                <a:off x="10639777" y="5747135"/>
                <a:ext cx="174977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0" name="墨迹 259"/>
              <p14:cNvContentPartPr/>
              <p14:nvPr/>
            </p14:nvContentPartPr>
            <p14:xfrm>
              <a:off x="10611555" y="6352708"/>
              <a:ext cx="45156" cy="200742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8"/>
            </p:blipFill>
            <p:spPr>
              <a:xfrm>
                <a:off x="10611555" y="6352708"/>
                <a:ext cx="45156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1" name="墨迹 260"/>
              <p14:cNvContentPartPr/>
              <p14:nvPr/>
            </p14:nvContentPartPr>
            <p14:xfrm>
              <a:off x="10679288" y="6374386"/>
              <a:ext cx="118533" cy="987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0"/>
            </p:blipFill>
            <p:spPr>
              <a:xfrm>
                <a:off x="10679288" y="6374386"/>
                <a:ext cx="118533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2" name="墨迹 261"/>
              <p14:cNvContentPartPr/>
              <p14:nvPr/>
            </p14:nvContentPartPr>
            <p14:xfrm>
              <a:off x="10727267" y="6316578"/>
              <a:ext cx="42333" cy="174834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2"/>
            </p:blipFill>
            <p:spPr>
              <a:xfrm>
                <a:off x="10727267" y="6316578"/>
                <a:ext cx="4233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3" name="墨迹 262"/>
              <p14:cNvContentPartPr/>
              <p14:nvPr/>
            </p14:nvContentPartPr>
            <p14:xfrm>
              <a:off x="10814755" y="6301597"/>
              <a:ext cx="208845" cy="22435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4"/>
            </p:blipFill>
            <p:spPr>
              <a:xfrm>
                <a:off x="10814755" y="6301597"/>
                <a:ext cx="208845" cy="224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4" name="墨迹 263"/>
              <p14:cNvContentPartPr/>
              <p14:nvPr/>
            </p14:nvContentPartPr>
            <p14:xfrm>
              <a:off x="11130844" y="5668001"/>
              <a:ext cx="179211" cy="3101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6"/>
            </p:blipFill>
            <p:spPr>
              <a:xfrm>
                <a:off x="11130844" y="5668001"/>
                <a:ext cx="1792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5" name="墨迹 264"/>
              <p14:cNvContentPartPr/>
              <p14:nvPr/>
            </p14:nvContentPartPr>
            <p14:xfrm>
              <a:off x="11123612" y="5763878"/>
              <a:ext cx="193499" cy="36659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8"/>
            </p:blipFill>
            <p:spPr>
              <a:xfrm>
                <a:off x="11123612" y="5763878"/>
                <a:ext cx="19349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6" name="墨迹 265"/>
              <p14:cNvContentPartPr/>
              <p14:nvPr/>
            </p14:nvContentPartPr>
            <p14:xfrm>
              <a:off x="11509198" y="5769518"/>
              <a:ext cx="654580" cy="84597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0"/>
            </p:blipFill>
            <p:spPr>
              <a:xfrm>
                <a:off x="11509198" y="5769518"/>
                <a:ext cx="65458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7" name="墨迹 266"/>
              <p14:cNvContentPartPr/>
              <p14:nvPr/>
            </p14:nvContentPartPr>
            <p14:xfrm>
              <a:off x="11540067" y="5402225"/>
              <a:ext cx="31044" cy="231937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2"/>
            </p:blipFill>
            <p:spPr>
              <a:xfrm>
                <a:off x="11540067" y="5402225"/>
                <a:ext cx="3104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8" name="墨迹 267"/>
              <p14:cNvContentPartPr/>
              <p14:nvPr/>
            </p14:nvContentPartPr>
            <p14:xfrm>
              <a:off x="11593688" y="5485941"/>
              <a:ext cx="110949" cy="123547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4"/>
            </p:blipFill>
            <p:spPr>
              <a:xfrm>
                <a:off x="11593688" y="5485941"/>
                <a:ext cx="110949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69" name="墨迹 268"/>
              <p14:cNvContentPartPr/>
              <p14:nvPr/>
            </p14:nvContentPartPr>
            <p14:xfrm>
              <a:off x="11712222" y="5444347"/>
              <a:ext cx="95956" cy="184175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6"/>
            </p:blipFill>
            <p:spPr>
              <a:xfrm>
                <a:off x="11712222" y="5444347"/>
                <a:ext cx="95956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0" name="墨迹 269"/>
              <p14:cNvContentPartPr/>
              <p14:nvPr/>
            </p14:nvContentPartPr>
            <p14:xfrm>
              <a:off x="11833577" y="5464263"/>
              <a:ext cx="36688" cy="152980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8"/>
            </p:blipFill>
            <p:spPr>
              <a:xfrm>
                <a:off x="11833577" y="5464263"/>
                <a:ext cx="3668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1" name="墨迹 270"/>
              <p14:cNvContentPartPr/>
              <p14:nvPr/>
            </p14:nvContentPartPr>
            <p14:xfrm>
              <a:off x="11858977" y="5538286"/>
              <a:ext cx="79023" cy="1691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40"/>
            </p:blipFill>
            <p:spPr>
              <a:xfrm>
                <a:off x="11858977" y="5538286"/>
                <a:ext cx="790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2" name="墨迹 271"/>
              <p14:cNvContentPartPr/>
              <p14:nvPr/>
            </p14:nvContentPartPr>
            <p14:xfrm>
              <a:off x="11926711" y="5453689"/>
              <a:ext cx="115711" cy="17483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2"/>
            </p:blipFill>
            <p:spPr>
              <a:xfrm>
                <a:off x="11926711" y="5453689"/>
                <a:ext cx="1157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3" name="墨迹 272"/>
              <p14:cNvContentPartPr/>
              <p14:nvPr/>
            </p14:nvContentPartPr>
            <p14:xfrm>
              <a:off x="12050888" y="5411214"/>
              <a:ext cx="141112" cy="296266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4"/>
            </p:blipFill>
            <p:spPr>
              <a:xfrm>
                <a:off x="12050888" y="5411214"/>
                <a:ext cx="141112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4" name="墨迹 273"/>
              <p14:cNvContentPartPr/>
              <p14:nvPr/>
            </p14:nvContentPartPr>
            <p14:xfrm>
              <a:off x="11717867" y="5179629"/>
              <a:ext cx="50800" cy="155624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6"/>
            </p:blipFill>
            <p:spPr>
              <a:xfrm>
                <a:off x="11717867" y="5179629"/>
                <a:ext cx="50800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5" name="墨迹 274"/>
              <p14:cNvContentPartPr/>
              <p14:nvPr/>
            </p14:nvContentPartPr>
            <p14:xfrm>
              <a:off x="11805355" y="5206242"/>
              <a:ext cx="19756" cy="120551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8"/>
            </p:blipFill>
            <p:spPr>
              <a:xfrm>
                <a:off x="11805355" y="5206242"/>
                <a:ext cx="1975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6" name="墨迹 275"/>
              <p14:cNvContentPartPr/>
              <p14:nvPr/>
            </p14:nvContentPartPr>
            <p14:xfrm>
              <a:off x="11813822" y="5230916"/>
              <a:ext cx="115712" cy="31019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50"/>
            </p:blipFill>
            <p:spPr>
              <a:xfrm>
                <a:off x="11813822" y="5230916"/>
                <a:ext cx="1157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7" name="墨迹 276"/>
              <p14:cNvContentPartPr/>
              <p14:nvPr/>
            </p14:nvContentPartPr>
            <p14:xfrm>
              <a:off x="11873088" y="5158656"/>
              <a:ext cx="25400" cy="154038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2"/>
            </p:blipFill>
            <p:spPr>
              <a:xfrm>
                <a:off x="11873088" y="5158656"/>
                <a:ext cx="25400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78" name="墨迹 277"/>
              <p14:cNvContentPartPr/>
              <p14:nvPr/>
            </p14:nvContentPartPr>
            <p14:xfrm>
              <a:off x="11926711" y="5149139"/>
              <a:ext cx="116593" cy="13288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4"/>
            </p:blipFill>
            <p:spPr>
              <a:xfrm>
                <a:off x="11926711" y="5149139"/>
                <a:ext cx="116593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79" name="墨迹 278"/>
              <p14:cNvContentPartPr/>
              <p14:nvPr/>
            </p14:nvContentPartPr>
            <p14:xfrm>
              <a:off x="12062177" y="5125875"/>
              <a:ext cx="110067" cy="279875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6"/>
            </p:blipFill>
            <p:spPr>
              <a:xfrm>
                <a:off x="12062177" y="5125875"/>
                <a:ext cx="110067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0" name="墨迹 279"/>
              <p14:cNvContentPartPr/>
              <p14:nvPr/>
            </p14:nvContentPartPr>
            <p14:xfrm>
              <a:off x="11708518" y="5932367"/>
              <a:ext cx="167393" cy="192458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8"/>
            </p:blipFill>
            <p:spPr>
              <a:xfrm>
                <a:off x="11708518" y="5932367"/>
                <a:ext cx="167393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1" name="墨迹 280"/>
              <p14:cNvContentPartPr/>
              <p14:nvPr/>
            </p14:nvContentPartPr>
            <p14:xfrm>
              <a:off x="11987036" y="5933072"/>
              <a:ext cx="125942" cy="104336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60"/>
            </p:blipFill>
            <p:spPr>
              <a:xfrm>
                <a:off x="11987036" y="5933072"/>
                <a:ext cx="12594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2" name="墨迹 281"/>
              <p14:cNvContentPartPr/>
              <p14:nvPr/>
            </p14:nvContentPartPr>
            <p14:xfrm>
              <a:off x="3905955" y="3070872"/>
              <a:ext cx="697089" cy="55534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2"/>
            </p:blipFill>
            <p:spPr>
              <a:xfrm>
                <a:off x="3905955" y="3070872"/>
                <a:ext cx="697089" cy="55534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3">
            <p14:nvContentPartPr>
              <p14:cNvPr id="283" name="墨迹 282"/>
              <p14:cNvContentPartPr/>
              <p14:nvPr/>
            </p14:nvContentPartPr>
            <p14:xfrm>
              <a:off x="423360" y="955080"/>
              <a:ext cx="8748360" cy="5866560"/>
            </p14:xfrm>
          </p:contentPart>
        </mc:Choice>
        <mc:Fallback>
          <p:pic>
            <p:nvPicPr>
              <p:cNvPr id="283" name="墨迹 282"/>
              <p:cNvPicPr/>
              <p:nvPr/>
            </p:nvPicPr>
            <p:blipFill>
              <a:blip r:embed="rId564"/>
              <a:stretch>
                <a:fillRect/>
              </a:stretch>
            </p:blipFill>
            <p:spPr>
              <a:xfrm>
                <a:off x="414000" y="945720"/>
                <a:ext cx="8767080" cy="5885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09" y="697699"/>
            <a:ext cx="6996122" cy="5699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521200" y="5783617"/>
              <a:ext cx="2382661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521200" y="5783617"/>
                <a:ext cx="238266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353277" y="5604377"/>
              <a:ext cx="337256" cy="52608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353277" y="5604377"/>
                <a:ext cx="337256" cy="526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639027" y="6200962"/>
              <a:ext cx="305506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639027" y="6200962"/>
                <a:ext cx="30550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820355" y="6265820"/>
              <a:ext cx="28222" cy="25661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820355" y="6265820"/>
                <a:ext cx="28222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119511" y="6151262"/>
              <a:ext cx="39511" cy="79979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119511" y="6151262"/>
                <a:ext cx="39511" cy="799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5054600" y="6136105"/>
              <a:ext cx="172155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5054600" y="6136105"/>
                <a:ext cx="1721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238044" y="6198143"/>
              <a:ext cx="200378" cy="12689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238044" y="6198143"/>
                <a:ext cx="200378" cy="126896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01" y="507200"/>
            <a:ext cx="8544187" cy="547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790244" y="5245016"/>
              <a:ext cx="2516363" cy="1748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790244" y="5245016"/>
                <a:ext cx="251636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660422" y="5160419"/>
              <a:ext cx="347133" cy="49348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660422" y="5160419"/>
                <a:ext cx="347133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248150" y="5656722"/>
              <a:ext cx="275872" cy="3383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248150" y="5656722"/>
                <a:ext cx="27587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91377" y="5735679"/>
              <a:ext cx="79023" cy="27353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91377" y="5735679"/>
                <a:ext cx="7902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665838" y="5617948"/>
              <a:ext cx="81139" cy="77476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665838" y="5617948"/>
                <a:ext cx="81139" cy="774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594577" y="5582699"/>
              <a:ext cx="50800" cy="2432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594577" y="5582699"/>
                <a:ext cx="50800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62311" y="5634162"/>
              <a:ext cx="174977" cy="8741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62311" y="5634162"/>
                <a:ext cx="174977" cy="8741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048440" y="2192760"/>
              <a:ext cx="3981960" cy="3066840"/>
            </p14:xfrm>
          </p:contentPart>
        </mc:Choice>
        <mc:Fallback>
          <p:pic>
            <p:nvPicPr>
              <p:cNvPr id="10" name="墨迹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39080" y="2183400"/>
                <a:ext cx="4000680" cy="3085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5" y="420306"/>
            <a:ext cx="11167192" cy="39028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72822" y="1366770"/>
              <a:ext cx="2354262" cy="713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72822" y="1366770"/>
                <a:ext cx="235426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974468" y="689994"/>
              <a:ext cx="1606021" cy="544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974468" y="689994"/>
                <a:ext cx="160602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84527" y="905188"/>
              <a:ext cx="1426634" cy="2171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84527" y="905188"/>
                <a:ext cx="142663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06444" y="1061692"/>
              <a:ext cx="101600" cy="16214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06444" y="1061692"/>
                <a:ext cx="101600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564488" y="1150519"/>
              <a:ext cx="47978" cy="789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564488" y="1150519"/>
                <a:ext cx="47978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657622" y="902368"/>
              <a:ext cx="115711" cy="75291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657622" y="902368"/>
                <a:ext cx="115711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920088" y="854430"/>
              <a:ext cx="268112" cy="2650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920088" y="854430"/>
                <a:ext cx="26811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191455" y="1538961"/>
              <a:ext cx="21167" cy="3644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191455" y="1538961"/>
                <a:ext cx="21167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286000" y="1607343"/>
              <a:ext cx="101600" cy="15950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286000" y="1607343"/>
                <a:ext cx="101600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540000" y="1505827"/>
              <a:ext cx="67733" cy="22559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540000" y="1505827"/>
                <a:ext cx="677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686755" y="1500187"/>
              <a:ext cx="33867" cy="21995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686755" y="1500187"/>
                <a:ext cx="338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741612" y="1596064"/>
              <a:ext cx="131410" cy="112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741612" y="1596064"/>
                <a:ext cx="13141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889955" y="1483268"/>
              <a:ext cx="169333" cy="21219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889955" y="1483268"/>
                <a:ext cx="169333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098800" y="1443789"/>
              <a:ext cx="129822" cy="34402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098800" y="1443789"/>
                <a:ext cx="1298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313288" y="1488907"/>
              <a:ext cx="73378" cy="24251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313288" y="1488907"/>
                <a:ext cx="733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454400" y="1522041"/>
              <a:ext cx="16933" cy="2009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454400" y="1522041"/>
                <a:ext cx="16933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482622" y="1596064"/>
              <a:ext cx="141111" cy="3383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482622" y="1596064"/>
                <a:ext cx="1411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553177" y="1528386"/>
              <a:ext cx="25400" cy="21149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553177" y="1528386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651955" y="1494547"/>
              <a:ext cx="169333" cy="2287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651955" y="1494547"/>
                <a:ext cx="169333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905955" y="1457888"/>
              <a:ext cx="132645" cy="33556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905955" y="1457888"/>
                <a:ext cx="132645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983845" y="1787817"/>
              <a:ext cx="2303110" cy="1522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983845" y="1787817"/>
                <a:ext cx="230311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025422" y="1938329"/>
              <a:ext cx="313266" cy="29221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025422" y="1938329"/>
                <a:ext cx="313266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367616" y="1911893"/>
              <a:ext cx="312561" cy="13341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367616" y="1911893"/>
                <a:ext cx="312561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556977" y="371522"/>
              <a:ext cx="39512" cy="45682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556977" y="371522"/>
                <a:ext cx="3951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596488" y="315828"/>
              <a:ext cx="824089" cy="51604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596488" y="315828"/>
                <a:ext cx="824089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632825" y="741634"/>
              <a:ext cx="821619" cy="535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632825" y="741634"/>
                <a:ext cx="82161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34132" y="733174"/>
              <a:ext cx="547512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34132" y="733174"/>
                <a:ext cx="547512" cy="2819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67840" y="268560"/>
              <a:ext cx="9368280" cy="5738400"/>
            </p14:xfrm>
          </p:contentPart>
        </mc:Choice>
        <mc:Fallback>
          <p:pic>
            <p:nvPicPr>
              <p:cNvPr id="30" name="墨迹 29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58480" y="259200"/>
                <a:ext cx="9387000" cy="5757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5" y="420306"/>
            <a:ext cx="11167192" cy="39028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14355" y="1610163"/>
              <a:ext cx="105018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14355" y="161016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3007254" y="2052888"/>
              <a:ext cx="2561519" cy="1353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3007254" y="2052888"/>
                <a:ext cx="25615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132666" y="1854085"/>
              <a:ext cx="28222" cy="3059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132666" y="1854085"/>
                <a:ext cx="282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222977" y="1799097"/>
              <a:ext cx="1907823" cy="11561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222977" y="1799097"/>
                <a:ext cx="1907823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059516" y="2050068"/>
              <a:ext cx="895350" cy="5893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059516" y="2050068"/>
                <a:ext cx="895350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562577" y="2712745"/>
              <a:ext cx="39511" cy="27917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562577" y="2712745"/>
                <a:ext cx="3951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714977" y="2729664"/>
              <a:ext cx="62089" cy="5639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714977" y="2729664"/>
                <a:ext cx="620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696280" y="2887579"/>
              <a:ext cx="58208" cy="225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696280" y="2887579"/>
                <a:ext cx="582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909711" y="2661986"/>
              <a:ext cx="19755" cy="40042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909711" y="2661986"/>
                <a:ext cx="19755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079044" y="2726844"/>
              <a:ext cx="119944" cy="1776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079044" y="2726844"/>
                <a:ext cx="1199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678288" y="2904498"/>
              <a:ext cx="95956" cy="761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678288" y="2904498"/>
                <a:ext cx="959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718858" y="2707105"/>
              <a:ext cx="97719" cy="11843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718858" y="2707105"/>
                <a:ext cx="9771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157155" y="899548"/>
              <a:ext cx="105018" cy="599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157155" y="89954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245628" y="1543543"/>
              <a:ext cx="133527" cy="28022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245628" y="1543543"/>
                <a:ext cx="133527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311422" y="1624263"/>
              <a:ext cx="203200" cy="21219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311422" y="1624263"/>
                <a:ext cx="203200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336822" y="1687710"/>
              <a:ext cx="93133" cy="1318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336822" y="1687710"/>
                <a:ext cx="93133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579533" y="1607343"/>
              <a:ext cx="76200" cy="13817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579533" y="1607343"/>
                <a:ext cx="7620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661377" y="1477628"/>
              <a:ext cx="293512" cy="1804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661377" y="1477628"/>
                <a:ext cx="29351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697184" y="1658102"/>
              <a:ext cx="114653" cy="1584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697184" y="1658102"/>
                <a:ext cx="114653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894916" y="1567865"/>
              <a:ext cx="150284" cy="2349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894916" y="1567865"/>
                <a:ext cx="15028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072716" y="1536846"/>
              <a:ext cx="162984" cy="592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072716" y="1536846"/>
                <a:ext cx="16298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087003" y="1451367"/>
              <a:ext cx="150107" cy="2687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087003" y="1451367"/>
                <a:ext cx="150107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084887" y="1597474"/>
              <a:ext cx="341313" cy="21924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084887" y="1597474"/>
                <a:ext cx="341313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468533" y="1492785"/>
              <a:ext cx="124001" cy="33944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468533" y="1492785"/>
                <a:ext cx="124001" cy="339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626577" y="1440969"/>
              <a:ext cx="53623" cy="366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626577" y="1440969"/>
                <a:ext cx="536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620933" y="1402900"/>
              <a:ext cx="184326" cy="37346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620933" y="1402900"/>
                <a:ext cx="184326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784622" y="1474279"/>
              <a:ext cx="223308" cy="30789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784622" y="1474279"/>
                <a:ext cx="223308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886222" y="1689120"/>
              <a:ext cx="132644" cy="761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886222" y="1689120"/>
                <a:ext cx="1326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078133" y="1477628"/>
              <a:ext cx="124178" cy="16919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078133" y="1477628"/>
                <a:ext cx="1241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034918" y="1652462"/>
              <a:ext cx="240771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034918" y="1652462"/>
                <a:ext cx="2407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266340" y="1398671"/>
              <a:ext cx="176212" cy="3517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266340" y="1398671"/>
                <a:ext cx="176212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315200" y="1635542"/>
              <a:ext cx="155575" cy="1762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315200" y="1635542"/>
                <a:ext cx="155575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515225" y="1393383"/>
              <a:ext cx="158926" cy="31759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515225" y="1393383"/>
                <a:ext cx="158926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648222" y="1455069"/>
              <a:ext cx="206551" cy="3228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648222" y="1455069"/>
                <a:ext cx="206551" cy="322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859359" y="1353552"/>
              <a:ext cx="225249" cy="46528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859359" y="1353552"/>
                <a:ext cx="225249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907866" y="1417881"/>
              <a:ext cx="274637" cy="61244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907866" y="1417881"/>
                <a:ext cx="274637" cy="61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043333" y="1699871"/>
              <a:ext cx="118534" cy="4846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043333" y="1699871"/>
                <a:ext cx="118534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250061" y="1492432"/>
              <a:ext cx="61383" cy="21078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250061" y="1492432"/>
                <a:ext cx="61383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339666" y="1534026"/>
              <a:ext cx="164571" cy="18963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339666" y="1534026"/>
                <a:ext cx="164571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266288" y="1409950"/>
              <a:ext cx="222956" cy="34120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266288" y="1409950"/>
                <a:ext cx="22295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08340" y="3059592"/>
              <a:ext cx="2066748" cy="592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08340" y="3059592"/>
                <a:ext cx="206674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94505" y="4968666"/>
              <a:ext cx="253295" cy="4511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94505" y="4968666"/>
                <a:ext cx="253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337733" y="4991225"/>
              <a:ext cx="33867" cy="42862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337733" y="4991225"/>
                <a:ext cx="33867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516944" y="4914206"/>
              <a:ext cx="153811" cy="31953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516944" y="4914206"/>
                <a:ext cx="153811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676400" y="5064542"/>
              <a:ext cx="70555" cy="620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676400" y="5064542"/>
                <a:ext cx="705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746955" y="4799472"/>
              <a:ext cx="196497" cy="44166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746955" y="4799472"/>
                <a:ext cx="196497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749777" y="5117592"/>
              <a:ext cx="194734" cy="9640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749777" y="5117592"/>
                <a:ext cx="194734" cy="96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2263422" y="4814276"/>
              <a:ext cx="16933" cy="4617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2263422" y="4814276"/>
                <a:ext cx="16933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2288293" y="4903103"/>
              <a:ext cx="172684" cy="18963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2288293" y="4903103"/>
                <a:ext cx="17268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2488494" y="4833310"/>
              <a:ext cx="153106" cy="24938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2488494" y="4833310"/>
                <a:ext cx="153106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2568222" y="4972719"/>
              <a:ext cx="39511" cy="15950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2568222" y="4972719"/>
                <a:ext cx="39511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2647244" y="5025064"/>
              <a:ext cx="62089" cy="7613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2647244" y="5025064"/>
                <a:ext cx="620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2717094" y="4664116"/>
              <a:ext cx="232833" cy="51322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2717094" y="4664116"/>
                <a:ext cx="232833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2714977" y="5041983"/>
              <a:ext cx="211667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2714977" y="5041983"/>
                <a:ext cx="2116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3200400" y="5087101"/>
              <a:ext cx="5644" cy="112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3200400" y="5087101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85333" y="5790315"/>
              <a:ext cx="56444" cy="53472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85333" y="5790315"/>
                <a:ext cx="56444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250950" y="5958451"/>
              <a:ext cx="182738" cy="20585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250950" y="5958451"/>
                <a:ext cx="18273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509888" y="5921792"/>
              <a:ext cx="214489" cy="5639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509888" y="5921792"/>
                <a:ext cx="214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538816" y="6028949"/>
              <a:ext cx="191206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538816" y="6028949"/>
                <a:ext cx="1912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866194" y="5913333"/>
              <a:ext cx="848783" cy="8741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866194" y="5913333"/>
                <a:ext cx="8487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2054577" y="5523305"/>
              <a:ext cx="141111" cy="29556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2054577" y="5523305"/>
                <a:ext cx="141111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2175404" y="5498984"/>
              <a:ext cx="110596" cy="26348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2175404" y="5498984"/>
                <a:ext cx="110596" cy="263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2269066" y="5512201"/>
              <a:ext cx="62089" cy="24321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2269066" y="5512201"/>
                <a:ext cx="62089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2208918" y="5639802"/>
              <a:ext cx="130704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2208918" y="5639802"/>
                <a:ext cx="13070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2410177" y="5464968"/>
              <a:ext cx="107245" cy="36658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2410177" y="5464968"/>
                <a:ext cx="107245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2078566" y="6057147"/>
              <a:ext cx="100189" cy="29115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2078566" y="6057147"/>
                <a:ext cx="100189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2263422" y="6088166"/>
              <a:ext cx="45155" cy="24815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2263422" y="6088166"/>
                <a:ext cx="4515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2297288" y="6100856"/>
              <a:ext cx="94545" cy="26084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2297288" y="6100856"/>
                <a:ext cx="94545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2404533" y="6121300"/>
              <a:ext cx="112889" cy="26295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2404533" y="6121300"/>
                <a:ext cx="11288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2711450" y="5893593"/>
              <a:ext cx="155927" cy="394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2711450" y="5893593"/>
                <a:ext cx="15592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2698044" y="6000750"/>
              <a:ext cx="177800" cy="3383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2698044" y="6000750"/>
                <a:ext cx="1778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2988204" y="5944352"/>
              <a:ext cx="299684" cy="281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2988204" y="5944352"/>
                <a:ext cx="2996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081866" y="5523481"/>
              <a:ext cx="11289" cy="3024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081866" y="5523481"/>
                <a:ext cx="11289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014133" y="6040228"/>
              <a:ext cx="135467" cy="52450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014133" y="6040228"/>
                <a:ext cx="135467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6292850" y="3519236"/>
              <a:ext cx="23283" cy="4511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6292850" y="3519236"/>
                <a:ext cx="2328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4453466" y="2588669"/>
              <a:ext cx="84667" cy="2107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4453466" y="2588669"/>
                <a:ext cx="84667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4583288" y="2549190"/>
              <a:ext cx="101600" cy="20074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4583288" y="2549190"/>
                <a:ext cx="101600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4620683" y="2553420"/>
              <a:ext cx="129117" cy="18822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4620683" y="2553420"/>
                <a:ext cx="129117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4786488" y="2515352"/>
              <a:ext cx="94545" cy="2805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4786488" y="2515352"/>
                <a:ext cx="9454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248855" y="2774782"/>
              <a:ext cx="859367" cy="5639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248855" y="2774782"/>
                <a:ext cx="8593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430888" y="2910138"/>
              <a:ext cx="107245" cy="24251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430888" y="2910138"/>
                <a:ext cx="10724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583288" y="2943976"/>
              <a:ext cx="121356" cy="14099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583288" y="2943976"/>
                <a:ext cx="121356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724400" y="2938337"/>
              <a:ext cx="95955" cy="16566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724400" y="2938337"/>
                <a:ext cx="959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778022" y="2874184"/>
              <a:ext cx="47978" cy="43056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778022" y="2874184"/>
                <a:ext cx="47978" cy="430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831644" y="3020819"/>
              <a:ext cx="82726" cy="1783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831644" y="3020819"/>
                <a:ext cx="827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980340" y="2959486"/>
              <a:ext cx="178682" cy="26366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980340" y="2959486"/>
                <a:ext cx="17868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139266" y="2878237"/>
              <a:ext cx="149578" cy="32869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139266" y="2878237"/>
                <a:ext cx="149578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5074355" y="2752223"/>
              <a:ext cx="361245" cy="1128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5074355" y="2752223"/>
                <a:ext cx="361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5480755" y="2690185"/>
              <a:ext cx="143934" cy="1128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5480755" y="2690185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5477933" y="2797342"/>
              <a:ext cx="203200" cy="197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5477933" y="2797342"/>
                <a:ext cx="2032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5796844" y="2774782"/>
              <a:ext cx="903111" cy="267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5796844" y="2774782"/>
                <a:ext cx="9031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6090355" y="2481513"/>
              <a:ext cx="107245" cy="26789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6090355" y="2481513"/>
                <a:ext cx="1072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6175022" y="2520991"/>
              <a:ext cx="118533" cy="19739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6175022" y="2520991"/>
                <a:ext cx="1185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6282266" y="2543727"/>
              <a:ext cx="49389" cy="18593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6282266" y="2543727"/>
                <a:ext cx="49389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6224058" y="2636607"/>
              <a:ext cx="114653" cy="3101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6224058" y="2636607"/>
                <a:ext cx="11465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6389511" y="2470233"/>
              <a:ext cx="104775" cy="30454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6389511" y="2470233"/>
                <a:ext cx="10477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6654800" y="2763503"/>
              <a:ext cx="443088" cy="169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6654800" y="2763503"/>
                <a:ext cx="4430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6" name="墨迹 105"/>
              <p14:cNvContentPartPr/>
              <p14:nvPr/>
            </p14:nvContentPartPr>
            <p14:xfrm>
              <a:off x="6039555" y="2915777"/>
              <a:ext cx="81845" cy="24251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8"/>
            </p:blipFill>
            <p:spPr>
              <a:xfrm>
                <a:off x="6039555" y="2915777"/>
                <a:ext cx="8184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7" name="墨迹 106"/>
              <p14:cNvContentPartPr/>
              <p14:nvPr/>
            </p14:nvContentPartPr>
            <p14:xfrm>
              <a:off x="6154384" y="2906789"/>
              <a:ext cx="110949" cy="21378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0"/>
            </p:blipFill>
            <p:spPr>
              <a:xfrm>
                <a:off x="6154384" y="2906789"/>
                <a:ext cx="110949" cy="213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8" name="墨迹 107"/>
              <p14:cNvContentPartPr/>
              <p14:nvPr/>
            </p14:nvContentPartPr>
            <p14:xfrm>
              <a:off x="6237111" y="2929172"/>
              <a:ext cx="50800" cy="22911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2"/>
            </p:blipFill>
            <p:spPr>
              <a:xfrm>
                <a:off x="6237111" y="2929172"/>
                <a:ext cx="50800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9" name="墨迹 108"/>
              <p14:cNvContentPartPr/>
              <p14:nvPr/>
            </p14:nvContentPartPr>
            <p14:xfrm>
              <a:off x="6188251" y="3037033"/>
              <a:ext cx="85549" cy="310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4"/>
            </p:blipFill>
            <p:spPr>
              <a:xfrm>
                <a:off x="6188251" y="3037033"/>
                <a:ext cx="8554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0" name="墨迹 109"/>
              <p14:cNvContentPartPr/>
              <p14:nvPr/>
            </p14:nvContentPartPr>
            <p14:xfrm>
              <a:off x="6350000" y="2893218"/>
              <a:ext cx="135466" cy="32146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6"/>
            </p:blipFill>
            <p:spPr>
              <a:xfrm>
                <a:off x="6350000" y="2893218"/>
                <a:ext cx="1354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1" name="墨迹 110"/>
              <p14:cNvContentPartPr/>
              <p14:nvPr/>
            </p14:nvContentPartPr>
            <p14:xfrm>
              <a:off x="6502400" y="3000375"/>
              <a:ext cx="166511" cy="169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8"/>
            </p:blipFill>
            <p:spPr>
              <a:xfrm>
                <a:off x="6502400" y="3000375"/>
                <a:ext cx="166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2" name="墨迹 111"/>
              <p14:cNvContentPartPr/>
              <p14:nvPr/>
            </p14:nvContentPartPr>
            <p14:xfrm>
              <a:off x="6589888" y="2930582"/>
              <a:ext cx="53622" cy="26154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0"/>
            </p:blipFill>
            <p:spPr>
              <a:xfrm>
                <a:off x="6589888" y="2930582"/>
                <a:ext cx="53622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3" name="墨迹 112"/>
              <p14:cNvContentPartPr/>
              <p14:nvPr/>
            </p14:nvContentPartPr>
            <p14:xfrm>
              <a:off x="6739466" y="2900797"/>
              <a:ext cx="79022" cy="27247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2"/>
            </p:blipFill>
            <p:spPr>
              <a:xfrm>
                <a:off x="6739466" y="2900797"/>
                <a:ext cx="79022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4" name="墨迹 113"/>
              <p14:cNvContentPartPr/>
              <p14:nvPr/>
            </p14:nvContentPartPr>
            <p14:xfrm>
              <a:off x="6869288" y="2966536"/>
              <a:ext cx="39512" cy="18893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4"/>
            </p:blipFill>
            <p:spPr>
              <a:xfrm>
                <a:off x="6869288" y="2966536"/>
                <a:ext cx="39512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5" name="墨迹 114"/>
              <p14:cNvContentPartPr/>
              <p14:nvPr/>
            </p14:nvContentPartPr>
            <p14:xfrm>
              <a:off x="6903155" y="2932697"/>
              <a:ext cx="75142" cy="20303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6"/>
            </p:blipFill>
            <p:spPr>
              <a:xfrm>
                <a:off x="6903155" y="2932697"/>
                <a:ext cx="7514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6" name="墨迹 115"/>
              <p14:cNvContentPartPr/>
              <p14:nvPr/>
            </p14:nvContentPartPr>
            <p14:xfrm>
              <a:off x="7001933" y="2876299"/>
              <a:ext cx="121356" cy="34120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8"/>
            </p:blipFill>
            <p:spPr>
              <a:xfrm>
                <a:off x="7001933" y="2876299"/>
                <a:ext cx="12135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7" name="墨迹 116"/>
              <p14:cNvContentPartPr/>
              <p14:nvPr/>
            </p14:nvContentPartPr>
            <p14:xfrm>
              <a:off x="7196666" y="2690185"/>
              <a:ext cx="155222" cy="1692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0"/>
            </p:blipFill>
            <p:spPr>
              <a:xfrm>
                <a:off x="7196666" y="2690185"/>
                <a:ext cx="1552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8" name="墨迹 117"/>
              <p14:cNvContentPartPr/>
              <p14:nvPr/>
            </p14:nvContentPartPr>
            <p14:xfrm>
              <a:off x="7200547" y="2793112"/>
              <a:ext cx="202141" cy="211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2"/>
            </p:blipFill>
            <p:spPr>
              <a:xfrm>
                <a:off x="7200547" y="2793112"/>
                <a:ext cx="20214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9" name="墨迹 118"/>
              <p14:cNvContentPartPr/>
              <p14:nvPr/>
            </p14:nvContentPartPr>
            <p14:xfrm>
              <a:off x="7690555" y="2449965"/>
              <a:ext cx="14112" cy="20356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4"/>
            </p:blipFill>
            <p:spPr>
              <a:xfrm>
                <a:off x="7690555" y="2449965"/>
                <a:ext cx="14112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0" name="墨迹 119"/>
              <p14:cNvContentPartPr/>
              <p14:nvPr/>
            </p14:nvContentPartPr>
            <p14:xfrm>
              <a:off x="7491588" y="2726844"/>
              <a:ext cx="390878" cy="1973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6"/>
            </p:blipFill>
            <p:spPr>
              <a:xfrm>
                <a:off x="7491588" y="2726844"/>
                <a:ext cx="3908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1" name="墨迹 120"/>
              <p14:cNvContentPartPr/>
              <p14:nvPr/>
            </p14:nvContentPartPr>
            <p14:xfrm>
              <a:off x="7808559" y="2718384"/>
              <a:ext cx="294041" cy="3101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8"/>
            </p:blipFill>
            <p:spPr>
              <a:xfrm>
                <a:off x="7808559" y="2718384"/>
                <a:ext cx="29404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2" name="墨迹 121"/>
              <p14:cNvContentPartPr/>
              <p14:nvPr/>
            </p14:nvContentPartPr>
            <p14:xfrm>
              <a:off x="7521222" y="2827479"/>
              <a:ext cx="51681" cy="32517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0"/>
            </p:blipFill>
            <p:spPr>
              <a:xfrm>
                <a:off x="7521222" y="2827479"/>
                <a:ext cx="51681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3" name="墨迹 122"/>
              <p14:cNvContentPartPr/>
              <p14:nvPr/>
            </p14:nvContentPartPr>
            <p14:xfrm>
              <a:off x="7588073" y="2943976"/>
              <a:ext cx="170216" cy="564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2"/>
            </p:blipFill>
            <p:spPr>
              <a:xfrm>
                <a:off x="7588073" y="2943976"/>
                <a:ext cx="1702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4" name="墨迹 123"/>
              <p14:cNvContentPartPr/>
              <p14:nvPr/>
            </p14:nvContentPartPr>
            <p14:xfrm>
              <a:off x="7667977" y="2873479"/>
              <a:ext cx="53623" cy="1550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4"/>
            </p:blipFill>
            <p:spPr>
              <a:xfrm>
                <a:off x="7667977" y="2873479"/>
                <a:ext cx="5362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5" name="墨迹 124"/>
              <p14:cNvContentPartPr/>
              <p14:nvPr/>
            </p14:nvContentPartPr>
            <p14:xfrm>
              <a:off x="7793566" y="2842460"/>
              <a:ext cx="91722" cy="50476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6"/>
            </p:blipFill>
            <p:spPr>
              <a:xfrm>
                <a:off x="7793566" y="2842460"/>
                <a:ext cx="91722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6" name="墨迹 125"/>
              <p14:cNvContentPartPr/>
              <p14:nvPr/>
            </p14:nvContentPartPr>
            <p14:xfrm>
              <a:off x="8060266" y="2707105"/>
              <a:ext cx="138289" cy="225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8"/>
            </p:blipFill>
            <p:spPr>
              <a:xfrm>
                <a:off x="8060266" y="2707105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7" name="墨迹 126"/>
              <p14:cNvContentPartPr/>
              <p14:nvPr/>
            </p14:nvContentPartPr>
            <p14:xfrm>
              <a:off x="8056562" y="2793112"/>
              <a:ext cx="195615" cy="3524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0"/>
            </p:blipFill>
            <p:spPr>
              <a:xfrm>
                <a:off x="8056562" y="2793112"/>
                <a:ext cx="195615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8" name="墨迹 127"/>
              <p14:cNvContentPartPr/>
              <p14:nvPr/>
            </p14:nvContentPartPr>
            <p14:xfrm>
              <a:off x="8421511" y="2475873"/>
              <a:ext cx="16933" cy="23969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2"/>
            </p:blipFill>
            <p:spPr>
              <a:xfrm>
                <a:off x="8421511" y="2475873"/>
                <a:ext cx="16933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9" name="墨迹 128"/>
              <p14:cNvContentPartPr/>
              <p14:nvPr/>
            </p14:nvContentPartPr>
            <p14:xfrm>
              <a:off x="8287984" y="2780422"/>
              <a:ext cx="350838" cy="2256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4"/>
            </p:blipFill>
            <p:spPr>
              <a:xfrm>
                <a:off x="8287984" y="2780422"/>
                <a:ext cx="35083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0" name="墨迹 129"/>
              <p14:cNvContentPartPr/>
              <p14:nvPr/>
            </p14:nvContentPartPr>
            <p14:xfrm>
              <a:off x="8362244" y="2893218"/>
              <a:ext cx="42333" cy="20585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6"/>
            </p:blipFill>
            <p:spPr>
              <a:xfrm>
                <a:off x="8362244" y="2893218"/>
                <a:ext cx="423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1" name="墨迹 130"/>
              <p14:cNvContentPartPr/>
              <p14:nvPr/>
            </p14:nvContentPartPr>
            <p14:xfrm>
              <a:off x="8523111" y="2934636"/>
              <a:ext cx="107244" cy="11455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8"/>
            </p:blipFill>
            <p:spPr>
              <a:xfrm>
                <a:off x="8523111" y="2934636"/>
                <a:ext cx="107244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2" name="墨迹 131"/>
              <p14:cNvContentPartPr/>
              <p14:nvPr/>
            </p14:nvContentPartPr>
            <p14:xfrm>
              <a:off x="9398528" y="3507957"/>
              <a:ext cx="1625777" cy="281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0"/>
            </p:blipFill>
            <p:spPr>
              <a:xfrm>
                <a:off x="9398528" y="3507957"/>
                <a:ext cx="16257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3" name="墨迹 132"/>
              <p14:cNvContentPartPr/>
              <p14:nvPr/>
            </p14:nvContentPartPr>
            <p14:xfrm>
              <a:off x="9309100" y="3127094"/>
              <a:ext cx="21166" cy="38509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2"/>
            </p:blipFill>
            <p:spPr>
              <a:xfrm>
                <a:off x="9309100" y="3127094"/>
                <a:ext cx="21166" cy="385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9544755" y="3028573"/>
              <a:ext cx="1552222" cy="49912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9544755" y="3028573"/>
                <a:ext cx="1552222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10445044" y="2759802"/>
              <a:ext cx="243593" cy="431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10445044" y="2759802"/>
                <a:ext cx="243593" cy="43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10541000" y="2808621"/>
              <a:ext cx="42332" cy="37786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10541000" y="2808621"/>
                <a:ext cx="4233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10684932" y="2757863"/>
              <a:ext cx="158045" cy="19457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10684932" y="2757863"/>
                <a:ext cx="15804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10780888" y="2884230"/>
              <a:ext cx="38100" cy="13306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10780888" y="2884230"/>
                <a:ext cx="38100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10854267" y="2881939"/>
              <a:ext cx="67733" cy="4511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10854267" y="2881939"/>
                <a:ext cx="677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11023600" y="2611228"/>
              <a:ext cx="54151" cy="107156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11023600" y="2611228"/>
                <a:ext cx="5415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10922705" y="2692300"/>
              <a:ext cx="224720" cy="30807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10922705" y="2692300"/>
                <a:ext cx="224720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2" name="墨迹 141"/>
              <p14:cNvContentPartPr/>
              <p14:nvPr/>
            </p14:nvContentPartPr>
            <p14:xfrm>
              <a:off x="10929585" y="2872598"/>
              <a:ext cx="218193" cy="14187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0"/>
            </p:blipFill>
            <p:spPr>
              <a:xfrm>
                <a:off x="10929585" y="2872598"/>
                <a:ext cx="218193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3" name="墨迹 142"/>
              <p14:cNvContentPartPr/>
              <p14:nvPr/>
            </p14:nvContentPartPr>
            <p14:xfrm>
              <a:off x="11221155" y="2941157"/>
              <a:ext cx="105018" cy="599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"/>
            </p:blipFill>
            <p:spPr>
              <a:xfrm>
                <a:off x="11221155" y="294115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4" name="墨迹 143"/>
              <p14:cNvContentPartPr/>
              <p14:nvPr/>
            </p14:nvContentPartPr>
            <p14:xfrm>
              <a:off x="11294532" y="2743235"/>
              <a:ext cx="50800" cy="36429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3"/>
            </p:blipFill>
            <p:spPr>
              <a:xfrm>
                <a:off x="11294532" y="2743235"/>
                <a:ext cx="50800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5" name="墨迹 144"/>
              <p14:cNvContentPartPr/>
              <p14:nvPr/>
            </p14:nvContentPartPr>
            <p14:xfrm>
              <a:off x="11320638" y="2843870"/>
              <a:ext cx="162983" cy="13394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5"/>
            </p:blipFill>
            <p:spPr>
              <a:xfrm>
                <a:off x="11320638" y="2843870"/>
                <a:ext cx="162983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6" name="墨迹 145"/>
              <p14:cNvContentPartPr/>
              <p14:nvPr/>
            </p14:nvContentPartPr>
            <p14:xfrm>
              <a:off x="11428764" y="2808621"/>
              <a:ext cx="163513" cy="26789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7"/>
            </p:blipFill>
            <p:spPr>
              <a:xfrm>
                <a:off x="11428764" y="2808621"/>
                <a:ext cx="16351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7" name="墨迹 146"/>
              <p14:cNvContentPartPr/>
              <p14:nvPr/>
            </p14:nvContentPartPr>
            <p14:xfrm>
              <a:off x="11576755" y="2949616"/>
              <a:ext cx="56445" cy="5921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9"/>
            </p:blipFill>
            <p:spPr>
              <a:xfrm>
                <a:off x="11576755" y="2949616"/>
                <a:ext cx="56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8" name="墨迹 147"/>
              <p14:cNvContentPartPr/>
              <p14:nvPr/>
            </p14:nvContentPartPr>
            <p14:xfrm>
              <a:off x="11390842" y="3169569"/>
              <a:ext cx="257175" cy="3933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1"/>
            </p:blipFill>
            <p:spPr>
              <a:xfrm>
                <a:off x="11390842" y="3169569"/>
                <a:ext cx="257175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9" name="墨迹 148"/>
              <p14:cNvContentPartPr/>
              <p14:nvPr/>
            </p14:nvContentPartPr>
            <p14:xfrm>
              <a:off x="11407422" y="3457198"/>
              <a:ext cx="344312" cy="17201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3"/>
            </p:blipFill>
            <p:spPr>
              <a:xfrm>
                <a:off x="11407422" y="3457198"/>
                <a:ext cx="3443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0" name="墨迹 149"/>
              <p14:cNvContentPartPr/>
              <p14:nvPr/>
            </p14:nvContentPartPr>
            <p14:xfrm>
              <a:off x="9217377" y="949601"/>
              <a:ext cx="67734" cy="167854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5"/>
            </p:blipFill>
            <p:spPr>
              <a:xfrm>
                <a:off x="9217377" y="949601"/>
                <a:ext cx="67734" cy="1678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1" name="墨迹 150"/>
              <p14:cNvContentPartPr/>
              <p14:nvPr/>
            </p14:nvContentPartPr>
            <p14:xfrm>
              <a:off x="10831688" y="1626201"/>
              <a:ext cx="39512" cy="23775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7"/>
            </p:blipFill>
            <p:spPr>
              <a:xfrm>
                <a:off x="10831688" y="1626201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2" name="墨迹 151"/>
              <p14:cNvContentPartPr/>
              <p14:nvPr/>
            </p14:nvContentPartPr>
            <p14:xfrm>
              <a:off x="10826044" y="1596064"/>
              <a:ext cx="184326" cy="32710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9"/>
            </p:blipFill>
            <p:spPr>
              <a:xfrm>
                <a:off x="10826044" y="1596064"/>
                <a:ext cx="184326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3" name="墨迹 152"/>
              <p14:cNvContentPartPr/>
              <p14:nvPr/>
            </p14:nvContentPartPr>
            <p14:xfrm>
              <a:off x="10664295" y="2156695"/>
              <a:ext cx="150460" cy="26454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1"/>
            </p:blipFill>
            <p:spPr>
              <a:xfrm>
                <a:off x="10664295" y="2156695"/>
                <a:ext cx="150460" cy="264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4" name="墨迹 153"/>
              <p14:cNvContentPartPr/>
              <p14:nvPr/>
            </p14:nvContentPartPr>
            <p14:xfrm>
              <a:off x="10769600" y="2193883"/>
              <a:ext cx="56444" cy="23969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3"/>
            </p:blipFill>
            <p:spPr>
              <a:xfrm>
                <a:off x="10769600" y="2193883"/>
                <a:ext cx="564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5" name="墨迹 154"/>
              <p14:cNvContentPartPr/>
              <p14:nvPr/>
            </p14:nvContentPartPr>
            <p14:xfrm>
              <a:off x="10701867" y="2298219"/>
              <a:ext cx="208844" cy="5921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5"/>
            </p:blipFill>
            <p:spPr>
              <a:xfrm>
                <a:off x="10701867" y="2298219"/>
                <a:ext cx="2088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6" name="墨迹 155"/>
              <p14:cNvContentPartPr/>
              <p14:nvPr/>
            </p14:nvContentPartPr>
            <p14:xfrm>
              <a:off x="9499600" y="174833"/>
              <a:ext cx="28222" cy="35812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7"/>
            </p:blipFill>
            <p:spPr>
              <a:xfrm>
                <a:off x="9499600" y="174833"/>
                <a:ext cx="28222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7" name="墨迹 156"/>
              <p14:cNvContentPartPr/>
              <p14:nvPr/>
            </p14:nvContentPartPr>
            <p14:xfrm>
              <a:off x="9515122" y="211492"/>
              <a:ext cx="136878" cy="18893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9"/>
            </p:blipFill>
            <p:spPr>
              <a:xfrm>
                <a:off x="9515122" y="211492"/>
                <a:ext cx="1368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8" name="墨迹 157"/>
              <p14:cNvContentPartPr/>
              <p14:nvPr/>
            </p14:nvContentPartPr>
            <p14:xfrm>
              <a:off x="9682162" y="174833"/>
              <a:ext cx="144815" cy="27917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1"/>
            </p:blipFill>
            <p:spPr>
              <a:xfrm>
                <a:off x="9682162" y="174833"/>
                <a:ext cx="144815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9" name="墨迹 158"/>
              <p14:cNvContentPartPr/>
              <p14:nvPr/>
            </p14:nvContentPartPr>
            <p14:xfrm>
              <a:off x="9860844" y="259430"/>
              <a:ext cx="39511" cy="9305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3"/>
            </p:blipFill>
            <p:spPr>
              <a:xfrm>
                <a:off x="9860844" y="259430"/>
                <a:ext cx="395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0" name="墨迹 159"/>
              <p14:cNvContentPartPr/>
              <p14:nvPr/>
            </p14:nvContentPartPr>
            <p14:xfrm>
              <a:off x="9889066" y="45823"/>
              <a:ext cx="246062" cy="40536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5"/>
            </p:blipFill>
            <p:spPr>
              <a:xfrm>
                <a:off x="9889066" y="45823"/>
                <a:ext cx="246062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1" name="墨迹 160"/>
              <p14:cNvContentPartPr/>
              <p14:nvPr/>
            </p14:nvContentPartPr>
            <p14:xfrm>
              <a:off x="9906000" y="300848"/>
              <a:ext cx="318911" cy="18981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7"/>
            </p:blipFill>
            <p:spPr>
              <a:xfrm>
                <a:off x="9906000" y="300848"/>
                <a:ext cx="318911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2" name="墨迹 161"/>
              <p14:cNvContentPartPr/>
              <p14:nvPr/>
            </p14:nvContentPartPr>
            <p14:xfrm>
              <a:off x="10557932" y="197393"/>
              <a:ext cx="36689" cy="39196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9"/>
            </p:blipFill>
            <p:spPr>
              <a:xfrm>
                <a:off x="10557932" y="197393"/>
                <a:ext cx="3668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3" name="墨迹 162"/>
              <p14:cNvContentPartPr/>
              <p14:nvPr/>
            </p14:nvContentPartPr>
            <p14:xfrm>
              <a:off x="10587743" y="297147"/>
              <a:ext cx="159279" cy="18787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1"/>
            </p:blipFill>
            <p:spPr>
              <a:xfrm>
                <a:off x="10587743" y="297147"/>
                <a:ext cx="159279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4" name="墨迹 163"/>
              <p14:cNvContentPartPr/>
              <p14:nvPr/>
            </p14:nvContentPartPr>
            <p14:xfrm>
              <a:off x="10780888" y="260840"/>
              <a:ext cx="163689" cy="3242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3"/>
            </p:blipFill>
            <p:spPr>
              <a:xfrm>
                <a:off x="10780888" y="260840"/>
                <a:ext cx="16368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5" name="墨迹 164"/>
              <p14:cNvContentPartPr/>
              <p14:nvPr/>
            </p14:nvContentPartPr>
            <p14:xfrm>
              <a:off x="10775244" y="366587"/>
              <a:ext cx="180623" cy="934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5"/>
            </p:blipFill>
            <p:spPr>
              <a:xfrm>
                <a:off x="10775244" y="366587"/>
                <a:ext cx="180623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6" name="墨迹 165"/>
              <p14:cNvContentPartPr/>
              <p14:nvPr/>
            </p14:nvContentPartPr>
            <p14:xfrm>
              <a:off x="11034888" y="146634"/>
              <a:ext cx="101600" cy="65139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7"/>
            </p:blipFill>
            <p:spPr>
              <a:xfrm>
                <a:off x="11034888" y="146634"/>
                <a:ext cx="101600" cy="651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7" name="墨迹 166"/>
              <p14:cNvContentPartPr/>
              <p14:nvPr/>
            </p14:nvContentPartPr>
            <p14:xfrm>
              <a:off x="5921022" y="4726154"/>
              <a:ext cx="268111" cy="31582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9"/>
            </p:blipFill>
            <p:spPr>
              <a:xfrm>
                <a:off x="5921022" y="4726154"/>
                <a:ext cx="2681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8" name="墨迹 167"/>
              <p14:cNvContentPartPr/>
              <p14:nvPr/>
            </p14:nvContentPartPr>
            <p14:xfrm>
              <a:off x="6290203" y="4805111"/>
              <a:ext cx="161397" cy="169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1"/>
            </p:blipFill>
            <p:spPr>
              <a:xfrm>
                <a:off x="6290203" y="4805111"/>
                <a:ext cx="16139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9" name="墨迹 168"/>
              <p14:cNvContentPartPr/>
              <p14:nvPr/>
            </p14:nvContentPartPr>
            <p14:xfrm>
              <a:off x="6249105" y="4940467"/>
              <a:ext cx="227895" cy="2255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3"/>
            </p:blipFill>
            <p:spPr>
              <a:xfrm>
                <a:off x="6249105" y="4940467"/>
                <a:ext cx="2278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0" name="墨迹 169"/>
              <p14:cNvContentPartPr/>
              <p14:nvPr/>
            </p14:nvContentPartPr>
            <p14:xfrm>
              <a:off x="6774744" y="4511842"/>
              <a:ext cx="230011" cy="35389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5"/>
            </p:blipFill>
            <p:spPr>
              <a:xfrm>
                <a:off x="6774744" y="4511842"/>
                <a:ext cx="230011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1" name="墨迹 170"/>
              <p14:cNvContentPartPr/>
              <p14:nvPr/>
            </p14:nvContentPartPr>
            <p14:xfrm>
              <a:off x="7083777" y="4675396"/>
              <a:ext cx="39512" cy="17624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7"/>
            </p:blipFill>
            <p:spPr>
              <a:xfrm>
                <a:off x="7083777" y="4675396"/>
                <a:ext cx="39512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2" name="墨迹 171"/>
              <p14:cNvContentPartPr/>
              <p14:nvPr/>
            </p14:nvContentPartPr>
            <p14:xfrm>
              <a:off x="7112000" y="4637327"/>
              <a:ext cx="139171" cy="24674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9"/>
            </p:blipFill>
            <p:spPr>
              <a:xfrm>
                <a:off x="7112000" y="4637327"/>
                <a:ext cx="139171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3" name="墨迹 172"/>
              <p14:cNvContentPartPr/>
              <p14:nvPr/>
            </p14:nvContentPartPr>
            <p14:xfrm>
              <a:off x="6721827" y="4917907"/>
              <a:ext cx="717550" cy="789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1"/>
            </p:blipFill>
            <p:spPr>
              <a:xfrm>
                <a:off x="6721827" y="4917907"/>
                <a:ext cx="71755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4" name="墨迹 173"/>
              <p14:cNvContentPartPr/>
              <p14:nvPr/>
            </p14:nvContentPartPr>
            <p14:xfrm>
              <a:off x="6818488" y="5075822"/>
              <a:ext cx="256822" cy="25943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3"/>
            </p:blipFill>
            <p:spPr>
              <a:xfrm>
                <a:off x="6818488" y="5075822"/>
                <a:ext cx="2568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5" name="墨迹 174"/>
              <p14:cNvContentPartPr/>
              <p14:nvPr/>
            </p14:nvContentPartPr>
            <p14:xfrm>
              <a:off x="7083777" y="5168174"/>
              <a:ext cx="75142" cy="17553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5"/>
            </p:blipFill>
            <p:spPr>
              <a:xfrm>
                <a:off x="7083777" y="5168174"/>
                <a:ext cx="75142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6" name="墨迹 175"/>
              <p14:cNvContentPartPr/>
              <p14:nvPr/>
            </p14:nvContentPartPr>
            <p14:xfrm>
              <a:off x="7191022" y="5145438"/>
              <a:ext cx="50800" cy="24057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7"/>
            </p:blipFill>
            <p:spPr>
              <a:xfrm>
                <a:off x="7191022" y="5145438"/>
                <a:ext cx="5080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7" name="墨迹 176"/>
              <p14:cNvContentPartPr/>
              <p14:nvPr/>
            </p14:nvContentPartPr>
            <p14:xfrm>
              <a:off x="7112000" y="5256296"/>
              <a:ext cx="141111" cy="5075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9"/>
            </p:blipFill>
            <p:spPr>
              <a:xfrm>
                <a:off x="7112000" y="5256296"/>
                <a:ext cx="1411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8" name="墨迹 177"/>
              <p14:cNvContentPartPr/>
              <p14:nvPr/>
            </p14:nvContentPartPr>
            <p14:xfrm>
              <a:off x="7510991" y="4874199"/>
              <a:ext cx="190853" cy="2114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1"/>
            </p:blipFill>
            <p:spPr>
              <a:xfrm>
                <a:off x="7510991" y="4874199"/>
                <a:ext cx="19085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9" name="墨迹 178"/>
              <p14:cNvContentPartPr/>
              <p14:nvPr/>
            </p14:nvContentPartPr>
            <p14:xfrm>
              <a:off x="7496527" y="5008144"/>
              <a:ext cx="281517" cy="2256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3"/>
            </p:blipFill>
            <p:spPr>
              <a:xfrm>
                <a:off x="7496527" y="5008144"/>
                <a:ext cx="28151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0" name="墨迹 179"/>
              <p14:cNvContentPartPr/>
              <p14:nvPr/>
            </p14:nvContentPartPr>
            <p14:xfrm>
              <a:off x="7927446" y="4889708"/>
              <a:ext cx="1433865" cy="9023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5"/>
            </p:blipFill>
            <p:spPr>
              <a:xfrm>
                <a:off x="7927446" y="4889708"/>
                <a:ext cx="143386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1" name="墨迹 180"/>
              <p14:cNvContentPartPr/>
              <p14:nvPr/>
            </p14:nvContentPartPr>
            <p14:xfrm>
              <a:off x="8271933" y="4635917"/>
              <a:ext cx="148167" cy="1811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7"/>
            </p:blipFill>
            <p:spPr>
              <a:xfrm>
                <a:off x="8271933" y="4635917"/>
                <a:ext cx="148167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2" name="墨迹 181"/>
              <p14:cNvContentPartPr/>
              <p14:nvPr/>
            </p14:nvContentPartPr>
            <p14:xfrm>
              <a:off x="8427155" y="4705534"/>
              <a:ext cx="70556" cy="685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9"/>
            </p:blipFill>
            <p:spPr>
              <a:xfrm>
                <a:off x="8427155" y="4705534"/>
                <a:ext cx="70556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3" name="墨迹 182"/>
              <p14:cNvContentPartPr/>
              <p14:nvPr/>
            </p14:nvContentPartPr>
            <p14:xfrm>
              <a:off x="8596488" y="4560485"/>
              <a:ext cx="50800" cy="26436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1"/>
            </p:blipFill>
            <p:spPr>
              <a:xfrm>
                <a:off x="8596488" y="4560485"/>
                <a:ext cx="50800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4" name="墨迹 183"/>
              <p14:cNvContentPartPr/>
              <p14:nvPr/>
            </p14:nvContentPartPr>
            <p14:xfrm>
              <a:off x="8715022" y="4583749"/>
              <a:ext cx="28222" cy="17060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3"/>
            </p:blipFill>
            <p:spPr>
              <a:xfrm>
                <a:off x="8715022" y="4583749"/>
                <a:ext cx="28222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5" name="墨迹 184"/>
              <p14:cNvContentPartPr/>
              <p14:nvPr/>
            </p14:nvContentPartPr>
            <p14:xfrm>
              <a:off x="8794044" y="4559780"/>
              <a:ext cx="39511" cy="19175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5"/>
            </p:blipFill>
            <p:spPr>
              <a:xfrm>
                <a:off x="8794044" y="4559780"/>
                <a:ext cx="395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6" name="墨迹 185"/>
              <p14:cNvContentPartPr/>
              <p14:nvPr/>
            </p14:nvContentPartPr>
            <p14:xfrm>
              <a:off x="8796690" y="4534401"/>
              <a:ext cx="276754" cy="23546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7"/>
            </p:blipFill>
            <p:spPr>
              <a:xfrm>
                <a:off x="8796690" y="4534401"/>
                <a:ext cx="27675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7" name="墨迹 186"/>
              <p14:cNvContentPartPr/>
              <p14:nvPr/>
            </p14:nvContentPartPr>
            <p14:xfrm>
              <a:off x="8338784" y="5126580"/>
              <a:ext cx="133526" cy="15298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9"/>
            </p:blipFill>
            <p:spPr>
              <a:xfrm>
                <a:off x="8338784" y="5126580"/>
                <a:ext cx="1335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8" name="墨迹 187"/>
              <p14:cNvContentPartPr/>
              <p14:nvPr/>
            </p14:nvContentPartPr>
            <p14:xfrm>
              <a:off x="8506177" y="5166059"/>
              <a:ext cx="64912" cy="5921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1"/>
            </p:blipFill>
            <p:spPr>
              <a:xfrm>
                <a:off x="8506177" y="5166059"/>
                <a:ext cx="649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9" name="墨迹 188"/>
              <p14:cNvContentPartPr/>
              <p14:nvPr/>
            </p14:nvContentPartPr>
            <p14:xfrm>
              <a:off x="8647288" y="5104021"/>
              <a:ext cx="90312" cy="11843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3"/>
            </p:blipFill>
            <p:spPr>
              <a:xfrm>
                <a:off x="8647288" y="5104021"/>
                <a:ext cx="9031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0" name="墨迹 189"/>
              <p14:cNvContentPartPr/>
              <p14:nvPr/>
            </p14:nvContentPartPr>
            <p14:xfrm>
              <a:off x="8788400" y="5078642"/>
              <a:ext cx="39511" cy="21431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5"/>
            </p:blipFill>
            <p:spPr>
              <a:xfrm>
                <a:off x="8788400" y="5078642"/>
                <a:ext cx="39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1" name="墨迹 190"/>
              <p14:cNvContentPartPr/>
              <p14:nvPr/>
            </p14:nvContentPartPr>
            <p14:xfrm>
              <a:off x="8898466" y="5096795"/>
              <a:ext cx="42334" cy="28075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7"/>
            </p:blipFill>
            <p:spPr>
              <a:xfrm>
                <a:off x="8898466" y="5096795"/>
                <a:ext cx="42334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2" name="墨迹 191"/>
              <p14:cNvContentPartPr/>
              <p14:nvPr/>
            </p14:nvContentPartPr>
            <p14:xfrm>
              <a:off x="9423400" y="4784491"/>
              <a:ext cx="254705" cy="33926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9"/>
            </p:blipFill>
            <p:spPr>
              <a:xfrm>
                <a:off x="9423400" y="4784491"/>
                <a:ext cx="254705" cy="33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3" name="墨迹 192"/>
              <p14:cNvContentPartPr/>
              <p14:nvPr/>
            </p14:nvContentPartPr>
            <p14:xfrm>
              <a:off x="9732433" y="4816391"/>
              <a:ext cx="86078" cy="26507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1"/>
            </p:blipFill>
            <p:spPr>
              <a:xfrm>
                <a:off x="9732433" y="4816391"/>
                <a:ext cx="860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4" name="墨迹 193"/>
              <p14:cNvContentPartPr/>
              <p14:nvPr/>
            </p14:nvContentPartPr>
            <p14:xfrm>
              <a:off x="9894711" y="4914383"/>
              <a:ext cx="161749" cy="14451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3"/>
            </p:blipFill>
            <p:spPr>
              <a:xfrm>
                <a:off x="9894711" y="4914383"/>
                <a:ext cx="161749" cy="144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5" name="墨迹 194"/>
              <p14:cNvContentPartPr/>
              <p14:nvPr/>
            </p14:nvContentPartPr>
            <p14:xfrm>
              <a:off x="10758311" y="4655657"/>
              <a:ext cx="107244" cy="57050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5"/>
            </p:blipFill>
            <p:spPr>
              <a:xfrm>
                <a:off x="10758311" y="4655657"/>
                <a:ext cx="107244" cy="570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6" name="墨迹 195"/>
              <p14:cNvContentPartPr/>
              <p14:nvPr/>
            </p14:nvContentPartPr>
            <p14:xfrm>
              <a:off x="10842977" y="4791012"/>
              <a:ext cx="273755" cy="219952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7"/>
            </p:blipFill>
            <p:spPr>
              <a:xfrm>
                <a:off x="10842977" y="4791012"/>
                <a:ext cx="27375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7" name="墨迹 196"/>
              <p14:cNvContentPartPr/>
              <p14:nvPr/>
            </p14:nvContentPartPr>
            <p14:xfrm>
              <a:off x="11139311" y="4788192"/>
              <a:ext cx="198085" cy="4229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9"/>
            </p:blipFill>
            <p:spPr>
              <a:xfrm>
                <a:off x="11139311" y="4788192"/>
                <a:ext cx="19808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8" name="墨迹 197"/>
              <p14:cNvContentPartPr/>
              <p14:nvPr/>
            </p14:nvContentPartPr>
            <p14:xfrm>
              <a:off x="11113205" y="4906628"/>
              <a:ext cx="265995" cy="2626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1"/>
            </p:blipFill>
            <p:spPr>
              <a:xfrm>
                <a:off x="11113205" y="4906628"/>
                <a:ext cx="265995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9" name="墨迹 198"/>
              <p14:cNvContentPartPr/>
              <p14:nvPr/>
            </p14:nvContentPartPr>
            <p14:xfrm>
              <a:off x="11390488" y="4703595"/>
              <a:ext cx="127882" cy="66549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3"/>
            </p:blipFill>
            <p:spPr>
              <a:xfrm>
                <a:off x="11390488" y="4703595"/>
                <a:ext cx="127882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0" name="墨迹 199"/>
              <p14:cNvContentPartPr/>
              <p14:nvPr/>
            </p14:nvContentPartPr>
            <p14:xfrm>
              <a:off x="7495116" y="5552385"/>
              <a:ext cx="395816" cy="23722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5"/>
            </p:blipFill>
            <p:spPr>
              <a:xfrm>
                <a:off x="7495116" y="5552385"/>
                <a:ext cx="395816" cy="237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1" name="墨迹 200"/>
              <p14:cNvContentPartPr/>
              <p14:nvPr/>
            </p14:nvContentPartPr>
            <p14:xfrm>
              <a:off x="8005938" y="5605963"/>
              <a:ext cx="265289" cy="27353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7"/>
            </p:blipFill>
            <p:spPr>
              <a:xfrm>
                <a:off x="8005938" y="5605963"/>
                <a:ext cx="2652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2" name="墨迹 201"/>
              <p14:cNvContentPartPr/>
              <p14:nvPr/>
            </p14:nvContentPartPr>
            <p14:xfrm>
              <a:off x="8389584" y="5546217"/>
              <a:ext cx="77082" cy="44325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9"/>
            </p:blipFill>
            <p:spPr>
              <a:xfrm>
                <a:off x="8389584" y="5546217"/>
                <a:ext cx="77082" cy="443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3" name="墨迹 202"/>
              <p14:cNvContentPartPr/>
              <p14:nvPr/>
            </p14:nvContentPartPr>
            <p14:xfrm>
              <a:off x="8408105" y="5644032"/>
              <a:ext cx="244828" cy="252381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1"/>
            </p:blipFill>
            <p:spPr>
              <a:xfrm>
                <a:off x="8408105" y="5644032"/>
                <a:ext cx="244828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4" name="墨迹 203"/>
              <p14:cNvContentPartPr/>
              <p14:nvPr/>
            </p14:nvContentPartPr>
            <p14:xfrm>
              <a:off x="9525000" y="5545864"/>
              <a:ext cx="269698" cy="55076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3"/>
            </p:blipFill>
            <p:spPr>
              <a:xfrm>
                <a:off x="9525000" y="5545864"/>
                <a:ext cx="269698" cy="55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5" name="墨迹 204"/>
              <p14:cNvContentPartPr/>
              <p14:nvPr/>
            </p14:nvContentPartPr>
            <p14:xfrm>
              <a:off x="9556044" y="5941531"/>
              <a:ext cx="118533" cy="7613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5"/>
            </p:blipFill>
            <p:spPr>
              <a:xfrm>
                <a:off x="9556044" y="5941531"/>
                <a:ext cx="11853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6" name="墨迹 205"/>
              <p14:cNvContentPartPr/>
              <p14:nvPr/>
            </p14:nvContentPartPr>
            <p14:xfrm>
              <a:off x="9894711" y="5594684"/>
              <a:ext cx="153987" cy="29186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7"/>
            </p:blipFill>
            <p:spPr>
              <a:xfrm>
                <a:off x="9894711" y="5594684"/>
                <a:ext cx="15398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7" name="墨迹 206"/>
              <p14:cNvContentPartPr/>
              <p14:nvPr/>
            </p14:nvContentPartPr>
            <p14:xfrm>
              <a:off x="9768416" y="5779388"/>
              <a:ext cx="380294" cy="219071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9"/>
            </p:blipFill>
            <p:spPr>
              <a:xfrm>
                <a:off x="9768416" y="5779388"/>
                <a:ext cx="380294" cy="219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8" name="墨迹 207"/>
              <p14:cNvContentPartPr/>
              <p14:nvPr/>
            </p14:nvContentPartPr>
            <p14:xfrm>
              <a:off x="10117666" y="5562255"/>
              <a:ext cx="352778" cy="703565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1"/>
            </p:blipFill>
            <p:spPr>
              <a:xfrm>
                <a:off x="10117666" y="5562255"/>
                <a:ext cx="352778" cy="703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9" name="墨迹 208"/>
              <p14:cNvContentPartPr/>
              <p14:nvPr/>
            </p14:nvContentPartPr>
            <p14:xfrm>
              <a:off x="10461448" y="5512378"/>
              <a:ext cx="248886" cy="440433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3"/>
            </p:blipFill>
            <p:spPr>
              <a:xfrm>
                <a:off x="10461448" y="5512378"/>
                <a:ext cx="248886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0" name="墨迹 209"/>
              <p14:cNvContentPartPr/>
              <p14:nvPr/>
            </p14:nvContentPartPr>
            <p14:xfrm>
              <a:off x="10617200" y="5814636"/>
              <a:ext cx="110067" cy="197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5"/>
            </p:blipFill>
            <p:spPr>
              <a:xfrm>
                <a:off x="10617200" y="5814636"/>
                <a:ext cx="1100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1" name="墨迹 210"/>
              <p14:cNvContentPartPr/>
              <p14:nvPr/>
            </p14:nvContentPartPr>
            <p14:xfrm>
              <a:off x="10642600" y="5725809"/>
              <a:ext cx="143932" cy="145225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7"/>
            </p:blipFill>
            <p:spPr>
              <a:xfrm>
                <a:off x="10642600" y="5725809"/>
                <a:ext cx="143932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2" name="墨迹 211"/>
              <p14:cNvContentPartPr/>
              <p14:nvPr/>
            </p14:nvContentPartPr>
            <p14:xfrm>
              <a:off x="10857088" y="5495987"/>
              <a:ext cx="47977" cy="72471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9"/>
            </p:blipFill>
            <p:spPr>
              <a:xfrm>
                <a:off x="10857088" y="5495987"/>
                <a:ext cx="47977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3" name="墨迹 212"/>
              <p14:cNvContentPartPr/>
              <p14:nvPr/>
            </p14:nvContentPartPr>
            <p14:xfrm>
              <a:off x="10792177" y="5735679"/>
              <a:ext cx="158044" cy="9023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1"/>
            </p:blipFill>
            <p:spPr>
              <a:xfrm>
                <a:off x="10792177" y="5735679"/>
                <a:ext cx="158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4" name="墨迹 213"/>
              <p14:cNvContentPartPr/>
              <p14:nvPr/>
            </p14:nvContentPartPr>
            <p14:xfrm>
              <a:off x="11057467" y="5504447"/>
              <a:ext cx="14111" cy="3947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3"/>
            </p:blipFill>
            <p:spPr>
              <a:xfrm>
                <a:off x="11057467" y="5504447"/>
                <a:ext cx="14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5" name="墨迹 214"/>
              <p14:cNvContentPartPr/>
              <p14:nvPr/>
            </p14:nvContentPartPr>
            <p14:xfrm>
              <a:off x="11166651" y="5507972"/>
              <a:ext cx="9349" cy="41593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5"/>
            </p:blipFill>
            <p:spPr>
              <a:xfrm>
                <a:off x="11166651" y="5507972"/>
                <a:ext cx="9349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6" name="墨迹 215"/>
              <p14:cNvContentPartPr/>
              <p14:nvPr/>
            </p14:nvContentPartPr>
            <p14:xfrm>
              <a:off x="9520413" y="5491052"/>
              <a:ext cx="10231" cy="1621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7"/>
            </p:blipFill>
            <p:spPr>
              <a:xfrm>
                <a:off x="9520413" y="5491052"/>
                <a:ext cx="10231" cy="16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7" name="墨迹 216"/>
              <p14:cNvContentPartPr/>
              <p14:nvPr/>
            </p14:nvContentPartPr>
            <p14:xfrm>
              <a:off x="9721673" y="5485765"/>
              <a:ext cx="6527" cy="1022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9"/>
            </p:blipFill>
            <p:spPr>
              <a:xfrm>
                <a:off x="9721673" y="5485765"/>
                <a:ext cx="6527" cy="10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8" name="墨迹 217"/>
              <p14:cNvContentPartPr/>
              <p14:nvPr/>
            </p14:nvContentPartPr>
            <p14:xfrm>
              <a:off x="6955366" y="6305475"/>
              <a:ext cx="224366" cy="30719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1"/>
            </p:blipFill>
            <p:spPr>
              <a:xfrm>
                <a:off x="6955366" y="6305475"/>
                <a:ext cx="224366" cy="307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9" name="墨迹 218"/>
              <p14:cNvContentPartPr/>
              <p14:nvPr/>
            </p14:nvContentPartPr>
            <p14:xfrm>
              <a:off x="7115880" y="6446294"/>
              <a:ext cx="690387" cy="53578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3"/>
            </p:blipFill>
            <p:spPr>
              <a:xfrm>
                <a:off x="7115880" y="6446294"/>
                <a:ext cx="69038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0" name="墨迹 219"/>
              <p14:cNvContentPartPr/>
              <p14:nvPr/>
            </p14:nvContentPartPr>
            <p14:xfrm>
              <a:off x="8285162" y="6248901"/>
              <a:ext cx="300038" cy="29326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5"/>
            </p:blipFill>
            <p:spPr>
              <a:xfrm>
                <a:off x="8285162" y="6248901"/>
                <a:ext cx="30003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1" name="墨迹 220"/>
              <p14:cNvContentPartPr/>
              <p14:nvPr/>
            </p14:nvContentPartPr>
            <p14:xfrm>
              <a:off x="8446911" y="6338432"/>
              <a:ext cx="53622" cy="60698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7"/>
            </p:blipFill>
            <p:spPr>
              <a:xfrm>
                <a:off x="8446911" y="6338432"/>
                <a:ext cx="53622" cy="606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2" name="墨迹 221"/>
              <p14:cNvContentPartPr/>
              <p14:nvPr/>
            </p14:nvContentPartPr>
            <p14:xfrm>
              <a:off x="8660694" y="6283268"/>
              <a:ext cx="97543" cy="302787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9"/>
            </p:blipFill>
            <p:spPr>
              <a:xfrm>
                <a:off x="8660694" y="6283268"/>
                <a:ext cx="97543" cy="302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3" name="墨迹 222"/>
              <p14:cNvContentPartPr/>
              <p14:nvPr/>
            </p14:nvContentPartPr>
            <p14:xfrm>
              <a:off x="8754533" y="6227751"/>
              <a:ext cx="177800" cy="38562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1"/>
            </p:blipFill>
            <p:spPr>
              <a:xfrm>
                <a:off x="8754533" y="6227751"/>
                <a:ext cx="177800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4" name="墨迹 223"/>
              <p14:cNvContentPartPr/>
              <p14:nvPr/>
            </p14:nvContentPartPr>
            <p14:xfrm>
              <a:off x="8853311" y="6258065"/>
              <a:ext cx="230011" cy="46739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3"/>
            </p:blipFill>
            <p:spPr>
              <a:xfrm>
                <a:off x="8853311" y="6258065"/>
                <a:ext cx="230011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5" name="墨迹 224"/>
              <p14:cNvContentPartPr/>
              <p14:nvPr/>
            </p14:nvContentPartPr>
            <p14:xfrm>
              <a:off x="9236603" y="6256656"/>
              <a:ext cx="237597" cy="38703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5"/>
            </p:blipFill>
            <p:spPr>
              <a:xfrm>
                <a:off x="9236603" y="6256656"/>
                <a:ext cx="237597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6" name="墨迹 225"/>
              <p14:cNvContentPartPr/>
              <p14:nvPr/>
            </p14:nvContentPartPr>
            <p14:xfrm>
              <a:off x="9163226" y="6572308"/>
              <a:ext cx="477484" cy="10239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7"/>
            </p:blipFill>
            <p:spPr>
              <a:xfrm>
                <a:off x="9163226" y="6572308"/>
                <a:ext cx="477484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7" name="墨迹 226"/>
              <p14:cNvContentPartPr/>
              <p14:nvPr/>
            </p14:nvContentPartPr>
            <p14:xfrm>
              <a:off x="9547577" y="6292433"/>
              <a:ext cx="183445" cy="33997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9"/>
            </p:blipFill>
            <p:spPr>
              <a:xfrm>
                <a:off x="9547577" y="6292433"/>
                <a:ext cx="183445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8" name="墨迹 227"/>
              <p14:cNvContentPartPr/>
              <p14:nvPr/>
            </p14:nvContentPartPr>
            <p14:xfrm>
              <a:off x="9685866" y="6369275"/>
              <a:ext cx="163689" cy="289921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1"/>
            </p:blipFill>
            <p:spPr>
              <a:xfrm>
                <a:off x="9685866" y="6369275"/>
                <a:ext cx="163689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9" name="墨迹 228"/>
              <p14:cNvContentPartPr/>
              <p14:nvPr/>
            </p14:nvContentPartPr>
            <p14:xfrm>
              <a:off x="9897356" y="6245200"/>
              <a:ext cx="242182" cy="454885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3"/>
            </p:blipFill>
            <p:spPr>
              <a:xfrm>
                <a:off x="9897356" y="6245200"/>
                <a:ext cx="242182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30" name="墨迹 229"/>
              <p14:cNvContentPartPr/>
              <p14:nvPr/>
            </p14:nvContentPartPr>
            <p14:xfrm>
              <a:off x="9932105" y="6274985"/>
              <a:ext cx="350132" cy="55763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5"/>
            </p:blipFill>
            <p:spPr>
              <a:xfrm>
                <a:off x="9932105" y="6274985"/>
                <a:ext cx="350132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1" name="墨迹 230"/>
              <p14:cNvContentPartPr/>
              <p14:nvPr/>
            </p14:nvContentPartPr>
            <p14:xfrm>
              <a:off x="10052755" y="6544285"/>
              <a:ext cx="208845" cy="8248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7"/>
            </p:blipFill>
            <p:spPr>
              <a:xfrm>
                <a:off x="10052755" y="6544285"/>
                <a:ext cx="208845" cy="82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2" name="墨迹 231"/>
              <p14:cNvContentPartPr/>
              <p14:nvPr/>
            </p14:nvContentPartPr>
            <p14:xfrm>
              <a:off x="10401300" y="6296839"/>
              <a:ext cx="113947" cy="271063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9"/>
            </p:blipFill>
            <p:spPr>
              <a:xfrm>
                <a:off x="10401300" y="6296839"/>
                <a:ext cx="113947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3" name="墨迹 232"/>
              <p14:cNvContentPartPr/>
              <p14:nvPr/>
            </p14:nvContentPartPr>
            <p14:xfrm>
              <a:off x="10549467" y="6361697"/>
              <a:ext cx="201788" cy="20655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1"/>
            </p:blipFill>
            <p:spPr>
              <a:xfrm>
                <a:off x="10549467" y="6361697"/>
                <a:ext cx="201788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4" name="墨迹 233"/>
              <p14:cNvContentPartPr/>
              <p14:nvPr/>
            </p14:nvContentPartPr>
            <p14:xfrm>
              <a:off x="10532532" y="6187568"/>
              <a:ext cx="212020" cy="4702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3"/>
            </p:blipFill>
            <p:spPr>
              <a:xfrm>
                <a:off x="10532532" y="6187568"/>
                <a:ext cx="212020" cy="470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5" name="墨迹 234"/>
              <p14:cNvContentPartPr/>
              <p14:nvPr/>
            </p14:nvContentPartPr>
            <p14:xfrm>
              <a:off x="1829152" y="3927417"/>
              <a:ext cx="327025" cy="35319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5"/>
            </p:blipFill>
            <p:spPr>
              <a:xfrm>
                <a:off x="1829152" y="3927417"/>
                <a:ext cx="327025" cy="353193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206725"/>
            <a:ext cx="11452917" cy="31725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454920" y="1851120"/>
              <a:ext cx="7743600" cy="26838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5560" y="1841760"/>
                <a:ext cx="7762320" cy="2702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206725"/>
            <a:ext cx="11452917" cy="3172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725355" y="524501"/>
              <a:ext cx="59267" cy="761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725355" y="524501"/>
                <a:ext cx="592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51096" y="665496"/>
              <a:ext cx="342371" cy="2086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51096" y="665496"/>
                <a:ext cx="34237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43244" y="349667"/>
              <a:ext cx="107244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43244" y="349667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92444" y="320058"/>
              <a:ext cx="316088" cy="56821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92444" y="320058"/>
                <a:ext cx="316088" cy="568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059311" y="3536156"/>
              <a:ext cx="19756" cy="4617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059311" y="3536156"/>
                <a:ext cx="19756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118577" y="3787127"/>
              <a:ext cx="5221111" cy="17201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118577" y="3787127"/>
                <a:ext cx="52211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280422" y="3428294"/>
              <a:ext cx="25400" cy="47726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280422" y="3428294"/>
                <a:ext cx="25400" cy="477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853288" y="3210986"/>
              <a:ext cx="45156" cy="20250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853288" y="3210986"/>
                <a:ext cx="45156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854700" y="3169569"/>
              <a:ext cx="120650" cy="23687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854700" y="3169569"/>
                <a:ext cx="12065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008511" y="3166749"/>
              <a:ext cx="152400" cy="1982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008511" y="3166749"/>
                <a:ext cx="152400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458222" y="3273729"/>
              <a:ext cx="56445" cy="1848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458222" y="3273729"/>
                <a:ext cx="56445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1421532" y="3271085"/>
              <a:ext cx="143933" cy="2312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1421532" y="3271085"/>
                <a:ext cx="1439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1634611" y="3350042"/>
              <a:ext cx="32456" cy="1642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1634611" y="3350042"/>
                <a:ext cx="32456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1616267" y="3316204"/>
              <a:ext cx="180622" cy="20585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1616267" y="3316204"/>
                <a:ext cx="180622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505244" y="2993325"/>
              <a:ext cx="56444" cy="83328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505244" y="2993325"/>
                <a:ext cx="56444" cy="833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471377" y="2994030"/>
              <a:ext cx="268112" cy="68312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471377" y="2994030"/>
                <a:ext cx="268112" cy="683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530644" y="3176618"/>
              <a:ext cx="81844" cy="13958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530644" y="3176618"/>
                <a:ext cx="8184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578622" y="3248526"/>
              <a:ext cx="95955" cy="9587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578622" y="3248526"/>
                <a:ext cx="95955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584266" y="3316204"/>
              <a:ext cx="95956" cy="9587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584266" y="3316204"/>
                <a:ext cx="9595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669844" y="3540033"/>
              <a:ext cx="110066" cy="2047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669844" y="3540033"/>
                <a:ext cx="110066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779911" y="3575634"/>
              <a:ext cx="70556" cy="225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779911" y="3575634"/>
                <a:ext cx="70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842000" y="3632032"/>
              <a:ext cx="16933" cy="451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842000" y="3632032"/>
                <a:ext cx="169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929488" y="3583213"/>
              <a:ext cx="69144" cy="844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929488" y="3583213"/>
                <a:ext cx="69144" cy="84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013273" y="3545673"/>
              <a:ext cx="110949" cy="12231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013273" y="3545673"/>
                <a:ext cx="110949" cy="122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024562" y="3555895"/>
              <a:ext cx="85549" cy="15227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024562" y="3555895"/>
                <a:ext cx="8554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169377" y="3541795"/>
              <a:ext cx="28223" cy="10486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169377" y="3541795"/>
                <a:ext cx="28223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231466" y="3553075"/>
              <a:ext cx="65793" cy="9305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231466" y="3553075"/>
                <a:ext cx="6579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299200" y="3507957"/>
              <a:ext cx="47977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299200" y="3507957"/>
                <a:ext cx="479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378222" y="3402210"/>
              <a:ext cx="82550" cy="26366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378222" y="3402210"/>
                <a:ext cx="8255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1139311" y="3930942"/>
              <a:ext cx="104423" cy="21431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1139311" y="3930942"/>
                <a:ext cx="10442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209867" y="3966191"/>
              <a:ext cx="112888" cy="3806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209867" y="3966191"/>
                <a:ext cx="112888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305822" y="4086037"/>
              <a:ext cx="31045" cy="253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305822" y="4086037"/>
                <a:ext cx="310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367911" y="4023999"/>
              <a:ext cx="67733" cy="911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367911" y="4023999"/>
                <a:ext cx="67733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446932" y="3959141"/>
              <a:ext cx="174978" cy="19175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446932" y="3959141"/>
                <a:ext cx="1749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486444" y="3951739"/>
              <a:ext cx="79023" cy="1765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486444" y="3951739"/>
                <a:ext cx="7902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1647311" y="3922482"/>
              <a:ext cx="42333" cy="177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1647311" y="3922482"/>
                <a:ext cx="423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1712222" y="3985754"/>
              <a:ext cx="101600" cy="13500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1712222" y="3985754"/>
                <a:ext cx="101600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768667" y="3885823"/>
              <a:ext cx="104422" cy="225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768667" y="3885823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1861800" y="3803165"/>
              <a:ext cx="107244" cy="23211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1861800" y="3803165"/>
                <a:ext cx="107244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1633200" y="4284135"/>
              <a:ext cx="333022" cy="32922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1633200" y="4284135"/>
                <a:ext cx="333022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720262" y="3383881"/>
              <a:ext cx="1280760" cy="18047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720262" y="3383881"/>
                <a:ext cx="128076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351911" y="3076512"/>
              <a:ext cx="263349" cy="2368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351911" y="3076512"/>
                <a:ext cx="26334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498667" y="3214687"/>
              <a:ext cx="115711" cy="6203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498667" y="3214687"/>
                <a:ext cx="1157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668000" y="3043378"/>
              <a:ext cx="101600" cy="5463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668000" y="3043378"/>
                <a:ext cx="101600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747022" y="3105768"/>
              <a:ext cx="133526" cy="20479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747022" y="3105768"/>
                <a:ext cx="133526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758311" y="3216978"/>
              <a:ext cx="127000" cy="9076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758311" y="3216978"/>
                <a:ext cx="127000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972800" y="2989095"/>
              <a:ext cx="67732" cy="14663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972800" y="2989095"/>
                <a:ext cx="6773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1012311" y="2983455"/>
              <a:ext cx="163689" cy="45682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1012311" y="2983455"/>
                <a:ext cx="163689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1144955" y="3076512"/>
              <a:ext cx="25400" cy="16919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1144955" y="3076512"/>
                <a:ext cx="254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159067" y="3075102"/>
              <a:ext cx="101600" cy="13958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159067" y="3075102"/>
                <a:ext cx="1016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176000" y="3000375"/>
              <a:ext cx="158044" cy="38068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176000" y="3000375"/>
                <a:ext cx="158044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476823" y="3092021"/>
              <a:ext cx="2932466" cy="3256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476823" y="3092021"/>
                <a:ext cx="2932466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917391" y="2633787"/>
              <a:ext cx="83609" cy="7331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917391" y="2633787"/>
                <a:ext cx="8360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829550" y="2697940"/>
              <a:ext cx="326672" cy="2775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829550" y="2697940"/>
                <a:ext cx="326672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348133" y="2740944"/>
              <a:ext cx="90311" cy="2453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348133" y="2740944"/>
                <a:ext cx="9031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331200" y="2728607"/>
              <a:ext cx="158044" cy="20409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331200" y="2728607"/>
                <a:ext cx="158044" cy="204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636000" y="2684545"/>
              <a:ext cx="15522" cy="2566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636000" y="2684545"/>
                <a:ext cx="155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672512" y="2755043"/>
              <a:ext cx="84843" cy="10715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672512" y="2755043"/>
                <a:ext cx="8484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568266" y="2632554"/>
              <a:ext cx="254000" cy="49471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568266" y="2632554"/>
                <a:ext cx="254000" cy="494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918222" y="2893218"/>
              <a:ext cx="22578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918222" y="2893218"/>
                <a:ext cx="22578" cy="28199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206725"/>
            <a:ext cx="11452917" cy="3172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725355" y="524501"/>
              <a:ext cx="59267" cy="761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725355" y="524501"/>
                <a:ext cx="592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51096" y="665496"/>
              <a:ext cx="342371" cy="2086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51096" y="665496"/>
                <a:ext cx="34237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43244" y="349667"/>
              <a:ext cx="107244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43244" y="349667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92444" y="320058"/>
              <a:ext cx="316088" cy="56821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92444" y="320058"/>
                <a:ext cx="316088" cy="568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3" name="墨迹 62"/>
              <p14:cNvContentPartPr/>
              <p14:nvPr/>
            </p14:nvContentPartPr>
            <p14:xfrm>
              <a:off x="8991600" y="413115"/>
              <a:ext cx="1292577" cy="183152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"/>
            </p:blipFill>
            <p:spPr>
              <a:xfrm>
                <a:off x="8991600" y="413115"/>
                <a:ext cx="1292577" cy="1831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4" name="墨迹 63"/>
              <p14:cNvContentPartPr/>
              <p14:nvPr/>
            </p14:nvContentPartPr>
            <p14:xfrm>
              <a:off x="9424811" y="1336633"/>
              <a:ext cx="190500" cy="2255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4"/>
            </p:blipFill>
            <p:spPr>
              <a:xfrm>
                <a:off x="9424811" y="1336633"/>
                <a:ext cx="1905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5" name="墨迹 64"/>
              <p14:cNvContentPartPr/>
              <p14:nvPr/>
            </p14:nvContentPartPr>
            <p14:xfrm>
              <a:off x="9533466" y="1229476"/>
              <a:ext cx="28222" cy="33556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6"/>
            </p:blipFill>
            <p:spPr>
              <a:xfrm>
                <a:off x="9533466" y="1229476"/>
                <a:ext cx="28222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6" name="墨迹 65"/>
              <p14:cNvContentPartPr/>
              <p14:nvPr/>
            </p14:nvContentPartPr>
            <p14:xfrm>
              <a:off x="10210800" y="1184358"/>
              <a:ext cx="174977" cy="112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8"/>
            </p:blipFill>
            <p:spPr>
              <a:xfrm>
                <a:off x="10210800" y="1184358"/>
                <a:ext cx="1749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7" name="墨迹 66"/>
              <p14:cNvContentPartPr/>
              <p14:nvPr/>
            </p14:nvContentPartPr>
            <p14:xfrm>
              <a:off x="10213622" y="1257676"/>
              <a:ext cx="208845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0"/>
            </p:blipFill>
            <p:spPr>
              <a:xfrm>
                <a:off x="10213622" y="1257676"/>
                <a:ext cx="2088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8" name="墨迹 67"/>
              <p14:cNvContentPartPr/>
              <p14:nvPr/>
            </p14:nvContentPartPr>
            <p14:xfrm>
              <a:off x="10557051" y="1077907"/>
              <a:ext cx="232304" cy="21519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2"/>
            </p:blipFill>
            <p:spPr>
              <a:xfrm>
                <a:off x="10557051" y="1077907"/>
                <a:ext cx="232304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9" name="墨迹 68"/>
              <p14:cNvContentPartPr/>
              <p14:nvPr/>
            </p14:nvContentPartPr>
            <p14:xfrm>
              <a:off x="10871200" y="1015164"/>
              <a:ext cx="81844" cy="19598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4"/>
            </p:blipFill>
            <p:spPr>
              <a:xfrm>
                <a:off x="10871200" y="1015164"/>
                <a:ext cx="8184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0" name="墨迹 69"/>
              <p14:cNvContentPartPr/>
              <p14:nvPr/>
            </p14:nvContentPartPr>
            <p14:xfrm>
              <a:off x="10967155" y="1049003"/>
              <a:ext cx="9877" cy="1149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26"/>
            </p:blipFill>
            <p:spPr>
              <a:xfrm>
                <a:off x="10967155" y="1049003"/>
                <a:ext cx="9877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1" name="墨迹 70"/>
              <p14:cNvContentPartPr/>
              <p14:nvPr/>
            </p14:nvContentPartPr>
            <p14:xfrm>
              <a:off x="10978444" y="1057462"/>
              <a:ext cx="76200" cy="422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28"/>
            </p:blipFill>
            <p:spPr>
              <a:xfrm>
                <a:off x="10978444" y="1057462"/>
                <a:ext cx="762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2" name="墨迹 71"/>
              <p14:cNvContentPartPr/>
              <p14:nvPr/>
            </p14:nvContentPartPr>
            <p14:xfrm>
              <a:off x="11046177" y="934092"/>
              <a:ext cx="270933" cy="26436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30"/>
            </p:blipFill>
            <p:spPr>
              <a:xfrm>
                <a:off x="11046177" y="934092"/>
                <a:ext cx="270933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3" name="墨迹 72"/>
              <p14:cNvContentPartPr/>
              <p14:nvPr/>
            </p14:nvContentPartPr>
            <p14:xfrm>
              <a:off x="11356622" y="902368"/>
              <a:ext cx="142875" cy="28199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32"/>
            </p:blipFill>
            <p:spPr>
              <a:xfrm>
                <a:off x="11356622" y="902368"/>
                <a:ext cx="14287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4" name="墨迹 73"/>
              <p14:cNvContentPartPr/>
              <p14:nvPr/>
            </p14:nvContentPartPr>
            <p14:xfrm>
              <a:off x="7394222" y="1926697"/>
              <a:ext cx="82726" cy="12425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4"/>
            </p:blipFill>
            <p:spPr>
              <a:xfrm>
                <a:off x="7394222" y="1926697"/>
                <a:ext cx="82726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5" name="墨迹 74"/>
              <p14:cNvContentPartPr/>
              <p14:nvPr/>
            </p14:nvContentPartPr>
            <p14:xfrm>
              <a:off x="7529688" y="2002129"/>
              <a:ext cx="36689" cy="479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6"/>
            </p:blipFill>
            <p:spPr>
              <a:xfrm>
                <a:off x="7529688" y="2002129"/>
                <a:ext cx="366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6" name="墨迹 75"/>
              <p14:cNvContentPartPr/>
              <p14:nvPr/>
            </p14:nvContentPartPr>
            <p14:xfrm>
              <a:off x="7661627" y="1844215"/>
              <a:ext cx="58562" cy="28763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8"/>
            </p:blipFill>
            <p:spPr>
              <a:xfrm>
                <a:off x="7661627" y="1844215"/>
                <a:ext cx="5856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7" name="墨迹 76"/>
              <p14:cNvContentPartPr/>
              <p14:nvPr/>
            </p14:nvContentPartPr>
            <p14:xfrm>
              <a:off x="7834488" y="1804736"/>
              <a:ext cx="122062" cy="33274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40"/>
            </p:blipFill>
            <p:spPr>
              <a:xfrm>
                <a:off x="7834488" y="1804736"/>
                <a:ext cx="12206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8" name="墨迹 77"/>
              <p14:cNvContentPartPr/>
              <p14:nvPr/>
            </p14:nvContentPartPr>
            <p14:xfrm>
              <a:off x="5294488" y="1985210"/>
              <a:ext cx="101600" cy="13306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42"/>
            </p:blipFill>
            <p:spPr>
              <a:xfrm>
                <a:off x="5294488" y="1985210"/>
                <a:ext cx="101600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9" name="墨迹 78"/>
              <p14:cNvContentPartPr/>
              <p14:nvPr/>
            </p14:nvContentPartPr>
            <p14:xfrm>
              <a:off x="5413022" y="2058527"/>
              <a:ext cx="45155" cy="676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44"/>
            </p:blipFill>
            <p:spPr>
              <a:xfrm>
                <a:off x="5413022" y="2058527"/>
                <a:ext cx="4515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0" name="墨迹 79"/>
              <p14:cNvContentPartPr/>
              <p14:nvPr/>
            </p14:nvContentPartPr>
            <p14:xfrm>
              <a:off x="5528027" y="1922467"/>
              <a:ext cx="110773" cy="1529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46"/>
            </p:blipFill>
            <p:spPr>
              <a:xfrm>
                <a:off x="5528027" y="1922467"/>
                <a:ext cx="110773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1" name="墨迹 80"/>
              <p14:cNvContentPartPr/>
              <p14:nvPr/>
            </p14:nvContentPartPr>
            <p14:xfrm>
              <a:off x="5576711" y="1961241"/>
              <a:ext cx="45156" cy="30313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48"/>
            </p:blipFill>
            <p:spPr>
              <a:xfrm>
                <a:off x="5576711" y="1961241"/>
                <a:ext cx="45156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2" name="墨迹 81"/>
              <p14:cNvContentPartPr/>
              <p14:nvPr/>
            </p14:nvContentPartPr>
            <p14:xfrm>
              <a:off x="5677076" y="1925111"/>
              <a:ext cx="150812" cy="23863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50"/>
            </p:blipFill>
            <p:spPr>
              <a:xfrm>
                <a:off x="5677076" y="1925111"/>
                <a:ext cx="150812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3" name="墨迹 82"/>
              <p14:cNvContentPartPr/>
              <p14:nvPr/>
            </p14:nvContentPartPr>
            <p14:xfrm>
              <a:off x="4622976" y="1990850"/>
              <a:ext cx="231246" cy="23405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52"/>
            </p:blipFill>
            <p:spPr>
              <a:xfrm>
                <a:off x="4622976" y="1990850"/>
                <a:ext cx="23124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墨迹 83"/>
              <p14:cNvContentPartPr/>
              <p14:nvPr/>
            </p14:nvContentPartPr>
            <p14:xfrm>
              <a:off x="4735688" y="2044252"/>
              <a:ext cx="45156" cy="46264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54"/>
            </p:blipFill>
            <p:spPr>
              <a:xfrm>
                <a:off x="4735688" y="2044252"/>
                <a:ext cx="45156" cy="462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5" name="墨迹 84"/>
              <p14:cNvContentPartPr/>
              <p14:nvPr/>
            </p14:nvContentPartPr>
            <p14:xfrm>
              <a:off x="4944533" y="2165684"/>
              <a:ext cx="25400" cy="451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56"/>
            </p:blipFill>
            <p:spPr>
              <a:xfrm>
                <a:off x="4944533" y="2165684"/>
                <a:ext cx="25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6" name="墨迹 85"/>
              <p14:cNvContentPartPr/>
              <p14:nvPr/>
            </p14:nvContentPartPr>
            <p14:xfrm>
              <a:off x="4938888" y="2284120"/>
              <a:ext cx="62089" cy="5639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58"/>
            </p:blipFill>
            <p:spPr>
              <a:xfrm>
                <a:off x="4938888" y="2284120"/>
                <a:ext cx="620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7" name="墨迹 86"/>
              <p14:cNvContentPartPr/>
              <p14:nvPr/>
            </p14:nvContentPartPr>
            <p14:xfrm>
              <a:off x="3313288" y="3547435"/>
              <a:ext cx="225778" cy="1692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60"/>
            </p:blipFill>
            <p:spPr>
              <a:xfrm>
                <a:off x="3313288" y="3547435"/>
                <a:ext cx="2257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8" name="墨迹 87"/>
              <p14:cNvContentPartPr/>
              <p14:nvPr/>
            </p14:nvContentPartPr>
            <p14:xfrm>
              <a:off x="3578754" y="3412080"/>
              <a:ext cx="186090" cy="22277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62"/>
            </p:blipFill>
            <p:spPr>
              <a:xfrm>
                <a:off x="3578754" y="3412080"/>
                <a:ext cx="18609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9" name="墨迹 88"/>
              <p14:cNvContentPartPr/>
              <p14:nvPr/>
            </p14:nvContentPartPr>
            <p14:xfrm>
              <a:off x="3781777" y="3487336"/>
              <a:ext cx="225778" cy="15809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64"/>
            </p:blipFill>
            <p:spPr>
              <a:xfrm>
                <a:off x="3781777" y="3487336"/>
                <a:ext cx="2257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0" name="墨迹 89"/>
              <p14:cNvContentPartPr/>
              <p14:nvPr/>
            </p14:nvContentPartPr>
            <p14:xfrm>
              <a:off x="4155722" y="3409260"/>
              <a:ext cx="128411" cy="22277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66"/>
            </p:blipFill>
            <p:spPr>
              <a:xfrm>
                <a:off x="4155722" y="3409260"/>
                <a:ext cx="12841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1" name="墨迹 90"/>
              <p14:cNvContentPartPr/>
              <p14:nvPr/>
            </p14:nvContentPartPr>
            <p14:xfrm>
              <a:off x="4281311" y="3465129"/>
              <a:ext cx="81844" cy="20074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68"/>
            </p:blipFill>
            <p:spPr>
              <a:xfrm>
                <a:off x="4281311" y="3465129"/>
                <a:ext cx="81844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2" name="墨迹 91"/>
              <p14:cNvContentPartPr/>
              <p14:nvPr/>
            </p14:nvContentPartPr>
            <p14:xfrm>
              <a:off x="4247444" y="3458609"/>
              <a:ext cx="172156" cy="17906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70"/>
            </p:blipFill>
            <p:spPr>
              <a:xfrm>
                <a:off x="4247444" y="3458609"/>
                <a:ext cx="172156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3" name="墨迹 92"/>
              <p14:cNvContentPartPr/>
              <p14:nvPr/>
            </p14:nvContentPartPr>
            <p14:xfrm>
              <a:off x="4385733" y="3536156"/>
              <a:ext cx="189089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72"/>
            </p:blipFill>
            <p:spPr>
              <a:xfrm>
                <a:off x="4385733" y="3536156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4" name="墨迹 93"/>
              <p14:cNvContentPartPr/>
              <p14:nvPr/>
            </p14:nvContentPartPr>
            <p14:xfrm>
              <a:off x="4464755" y="3430409"/>
              <a:ext cx="33867" cy="24110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74"/>
            </p:blipFill>
            <p:spPr>
              <a:xfrm>
                <a:off x="4464755" y="3430409"/>
                <a:ext cx="33867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5" name="墨迹 94"/>
              <p14:cNvContentPartPr/>
              <p14:nvPr/>
            </p14:nvContentPartPr>
            <p14:xfrm>
              <a:off x="4624211" y="3376831"/>
              <a:ext cx="187677" cy="47691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76"/>
            </p:blipFill>
            <p:spPr>
              <a:xfrm>
                <a:off x="4624211" y="3376831"/>
                <a:ext cx="187677" cy="476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6" name="墨迹 95"/>
              <p14:cNvContentPartPr/>
              <p14:nvPr/>
            </p14:nvContentPartPr>
            <p14:xfrm>
              <a:off x="4873977" y="3462838"/>
              <a:ext cx="136349" cy="26225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78"/>
            </p:blipFill>
            <p:spPr>
              <a:xfrm>
                <a:off x="4873977" y="3462838"/>
                <a:ext cx="136349" cy="262251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32" y="166506"/>
            <a:ext cx="8335950" cy="669149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8" y="26761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4" y="3950684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22501" y="490662"/>
              <a:ext cx="2025121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22501" y="490662"/>
                <a:ext cx="202512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78744" y="1920352"/>
              <a:ext cx="4135967" cy="1212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78744" y="1920352"/>
                <a:ext cx="41359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49955" y="2236181"/>
              <a:ext cx="459934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49955" y="2236181"/>
                <a:ext cx="459934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4944" y="2695825"/>
              <a:ext cx="1271411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4944" y="2695825"/>
                <a:ext cx="12714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868311" y="3028573"/>
              <a:ext cx="917222" cy="65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868311" y="3028573"/>
                <a:ext cx="917222" cy="6573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889920" y="382320"/>
              <a:ext cx="10971360" cy="5844960"/>
            </p14:xfrm>
          </p:contentPart>
        </mc:Choice>
        <mc:Fallback>
          <p:pic>
            <p:nvPicPr>
              <p:cNvPr id="9" name="墨迹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0560" y="372960"/>
                <a:ext cx="10990080" cy="586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8" y="26761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4" y="3950684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22501" y="490662"/>
              <a:ext cx="2025121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22501" y="490662"/>
                <a:ext cx="202512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78744" y="1920352"/>
              <a:ext cx="4135967" cy="1212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78744" y="1920352"/>
                <a:ext cx="41359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49955" y="2236181"/>
              <a:ext cx="459934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49955" y="2236181"/>
                <a:ext cx="459934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4944" y="2695825"/>
              <a:ext cx="1271411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4944" y="2695825"/>
                <a:ext cx="12714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868311" y="3028573"/>
              <a:ext cx="917222" cy="65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868311" y="3028573"/>
                <a:ext cx="917222" cy="65739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8" y="26761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4" y="3950684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301088" y="744453"/>
              <a:ext cx="87489" cy="740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301088" y="744453"/>
                <a:ext cx="87489" cy="7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919111" y="871349"/>
              <a:ext cx="3389489" cy="648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919111" y="871349"/>
                <a:ext cx="33894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336800" y="52696"/>
              <a:ext cx="186266" cy="18928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336800" y="52696"/>
                <a:ext cx="186266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370666" y="144519"/>
              <a:ext cx="16934" cy="10927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370666" y="144519"/>
                <a:ext cx="16934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292173" y="276350"/>
              <a:ext cx="259115" cy="28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292173" y="276350"/>
                <a:ext cx="25911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548466" y="43003"/>
              <a:ext cx="132645" cy="23334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548466" y="43003"/>
                <a:ext cx="132645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630311" y="124075"/>
              <a:ext cx="146755" cy="17853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630311" y="124075"/>
                <a:ext cx="14675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647244" y="174833"/>
              <a:ext cx="71261" cy="9023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647244" y="174833"/>
                <a:ext cx="7126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833511" y="107156"/>
              <a:ext cx="127000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833511" y="107156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2821163" y="180473"/>
              <a:ext cx="153459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2821163" y="180473"/>
                <a:ext cx="15345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884311" y="95876"/>
              <a:ext cx="22577" cy="11561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884311" y="95876"/>
                <a:ext cx="2257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2926644" y="35953"/>
              <a:ext cx="25400" cy="2093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2926644" y="35953"/>
                <a:ext cx="25400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772833" y="163554"/>
              <a:ext cx="201789" cy="13394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772833" y="163554"/>
                <a:ext cx="201789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867377" y="41417"/>
              <a:ext cx="14111" cy="8829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867377" y="41417"/>
                <a:ext cx="14111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052938" y="0"/>
              <a:ext cx="34573" cy="2537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052938" y="0"/>
                <a:ext cx="3457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143955" y="11279"/>
              <a:ext cx="104422" cy="995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143955" y="11279"/>
                <a:ext cx="104422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079044" y="140995"/>
              <a:ext cx="160867" cy="1839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079044" y="140995"/>
                <a:ext cx="16086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282244" y="67677"/>
              <a:ext cx="155222" cy="13905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282244" y="67677"/>
                <a:ext cx="155222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578577" y="-11279"/>
              <a:ext cx="34573" cy="10151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578577" y="-11279"/>
                <a:ext cx="34573" cy="101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3480505" y="104336"/>
              <a:ext cx="137583" cy="4229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3480505" y="104336"/>
                <a:ext cx="13758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567288" y="45118"/>
              <a:ext cx="28223" cy="36094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567288" y="45118"/>
                <a:ext cx="28223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497968" y="165669"/>
              <a:ext cx="108832" cy="1022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497968" y="165669"/>
                <a:ext cx="108832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635198" y="31018"/>
              <a:ext cx="160690" cy="2509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635198" y="31018"/>
                <a:ext cx="16069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796594" y="-5639"/>
              <a:ext cx="100189" cy="33556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796594" y="-5639"/>
                <a:ext cx="100189" cy="335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747911" y="138175"/>
              <a:ext cx="228600" cy="9305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747911" y="138175"/>
                <a:ext cx="228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880555" y="116849"/>
              <a:ext cx="19756" cy="8618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880555" y="116849"/>
                <a:ext cx="19756" cy="86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818466" y="82834"/>
              <a:ext cx="166511" cy="26683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818466" y="82834"/>
                <a:ext cx="16651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3804355" y="270710"/>
              <a:ext cx="183445" cy="507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3804355" y="270710"/>
                <a:ext cx="1834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136672" y="115615"/>
              <a:ext cx="265994" cy="18047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136672" y="115615"/>
                <a:ext cx="26599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538133" y="16919"/>
              <a:ext cx="33867" cy="9023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538133" y="16919"/>
                <a:ext cx="338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453466" y="5639"/>
              <a:ext cx="186267" cy="31582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453466" y="5639"/>
                <a:ext cx="1862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394023" y="250442"/>
              <a:ext cx="296510" cy="11332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394023" y="250442"/>
                <a:ext cx="296510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4692826" y="33310"/>
              <a:ext cx="127529" cy="18805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4692826" y="33310"/>
                <a:ext cx="127529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4730044" y="171132"/>
              <a:ext cx="16933" cy="11931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4730044" y="171132"/>
                <a:ext cx="16933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4792133" y="95876"/>
              <a:ext cx="129822" cy="21995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4792133" y="95876"/>
                <a:ext cx="1298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4792133" y="174833"/>
              <a:ext cx="60148" cy="826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4792133" y="174833"/>
                <a:ext cx="60148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4989688" y="112796"/>
              <a:ext cx="141112" cy="338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4989688" y="112796"/>
                <a:ext cx="1411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4965700" y="172013"/>
              <a:ext cx="170744" cy="4970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4965700" y="172013"/>
                <a:ext cx="170744" cy="49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5023555" y="101516"/>
              <a:ext cx="16933" cy="12125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5023555" y="101516"/>
                <a:ext cx="169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5077177" y="67677"/>
              <a:ext cx="14111" cy="19457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5077177" y="67677"/>
                <a:ext cx="1411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4907315" y="231231"/>
              <a:ext cx="189618" cy="9023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4907315" y="231231"/>
                <a:ext cx="18961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5178248" y="32076"/>
              <a:ext cx="44979" cy="25696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5178248" y="32076"/>
                <a:ext cx="44979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5277555" y="81248"/>
              <a:ext cx="79022" cy="10098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5277555" y="81248"/>
                <a:ext cx="79022" cy="100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5184422" y="163554"/>
              <a:ext cx="143933" cy="19739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5184422" y="163554"/>
                <a:ext cx="1439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413022" y="135355"/>
              <a:ext cx="65793" cy="507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413022" y="135355"/>
                <a:ext cx="6579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390444" y="225592"/>
              <a:ext cx="127000" cy="1127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390444" y="225592"/>
                <a:ext cx="1270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596466" y="64857"/>
              <a:ext cx="105017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596466" y="6485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537200" y="138175"/>
              <a:ext cx="132644" cy="4229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537200" y="138175"/>
                <a:ext cx="13264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599288" y="101516"/>
              <a:ext cx="28222" cy="23405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599288" y="101516"/>
                <a:ext cx="2822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556955" y="64152"/>
              <a:ext cx="318912" cy="2573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556955" y="64152"/>
                <a:ext cx="31891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898444" y="-26789"/>
              <a:ext cx="45156" cy="1170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898444" y="-26789"/>
                <a:ext cx="45156" cy="11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842000" y="58689"/>
              <a:ext cx="117827" cy="33327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842000" y="58689"/>
                <a:ext cx="117827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785555" y="157914"/>
              <a:ext cx="194734" cy="9587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785555" y="157914"/>
                <a:ext cx="1947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923844" y="115615"/>
              <a:ext cx="25400" cy="9305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923844" y="115615"/>
                <a:ext cx="254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898444" y="96581"/>
              <a:ext cx="180622" cy="24180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898444" y="96581"/>
                <a:ext cx="180622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5881511" y="259430"/>
              <a:ext cx="285044" cy="11843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5881511" y="259430"/>
                <a:ext cx="2850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343422" y="721894"/>
              <a:ext cx="16933" cy="84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343422" y="721894"/>
                <a:ext cx="1693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4049888" y="456824"/>
              <a:ext cx="42334" cy="18611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4049888" y="456824"/>
                <a:ext cx="4233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4064000" y="456824"/>
              <a:ext cx="99659" cy="2518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4064000" y="456824"/>
                <a:ext cx="99659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4214812" y="496302"/>
              <a:ext cx="159632" cy="1691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4214812" y="496302"/>
                <a:ext cx="15963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4343400" y="454004"/>
              <a:ext cx="202494" cy="11350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4343400" y="454004"/>
                <a:ext cx="202494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4464755" y="482203"/>
              <a:ext cx="28222" cy="35812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4464755" y="482203"/>
                <a:ext cx="282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4376561" y="538601"/>
              <a:ext cx="175683" cy="1154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4376561" y="538601"/>
                <a:ext cx="175683" cy="115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4481688" y="499122"/>
              <a:ext cx="135467" cy="27000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4481688" y="499122"/>
                <a:ext cx="135467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4639733" y="473743"/>
              <a:ext cx="107244" cy="12689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4639733" y="473743"/>
                <a:ext cx="1072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4741333" y="456824"/>
              <a:ext cx="95955" cy="9023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4741333" y="456824"/>
                <a:ext cx="95955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4671483" y="532432"/>
              <a:ext cx="196850" cy="23669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4671483" y="532432"/>
                <a:ext cx="196850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4868333" y="513222"/>
              <a:ext cx="169333" cy="12407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4868333" y="513222"/>
                <a:ext cx="16933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5159022" y="439904"/>
              <a:ext cx="90311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5159022" y="439904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5159022" y="501942"/>
              <a:ext cx="31044" cy="7331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5159022" y="501942"/>
                <a:ext cx="310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5046133" y="462463"/>
              <a:ext cx="259644" cy="28763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5046133" y="462463"/>
                <a:ext cx="25964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5280377" y="414349"/>
              <a:ext cx="265289" cy="44096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5280377" y="414349"/>
                <a:ext cx="265289" cy="440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5328355" y="637297"/>
              <a:ext cx="200378" cy="11561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5328355" y="637297"/>
                <a:ext cx="200378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7605888" y="718546"/>
              <a:ext cx="8467" cy="898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7605888" y="718546"/>
                <a:ext cx="8467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851377" y="563980"/>
              <a:ext cx="39511" cy="4441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851377" y="563980"/>
                <a:ext cx="39511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927048" y="513222"/>
              <a:ext cx="2351440" cy="5639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927048" y="513222"/>
                <a:ext cx="235144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7371644" y="769833"/>
              <a:ext cx="16933" cy="197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7371644" y="769833"/>
                <a:ext cx="169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907822" y="5891831"/>
              <a:ext cx="25400" cy="3660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907822" y="5891831"/>
                <a:ext cx="25400" cy="366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885244" y="5995110"/>
              <a:ext cx="4078111" cy="24251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885244" y="5995110"/>
                <a:ext cx="4078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5949244" y="5666238"/>
              <a:ext cx="33866" cy="42756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5949244" y="5666238"/>
                <a:ext cx="33866" cy="427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878666" y="5596798"/>
              <a:ext cx="53622" cy="63236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878666" y="5596798"/>
                <a:ext cx="53622" cy="632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890888" y="5653373"/>
              <a:ext cx="11289" cy="3868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890888" y="5653373"/>
                <a:ext cx="11289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114777" y="5859050"/>
              <a:ext cx="31045" cy="27564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114777" y="5859050"/>
                <a:ext cx="31045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168400" y="5794721"/>
              <a:ext cx="94015" cy="29062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168400" y="5794721"/>
                <a:ext cx="94015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328561" y="5805295"/>
              <a:ext cx="254705" cy="26665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328561" y="5805295"/>
                <a:ext cx="254705" cy="26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896533" y="5684921"/>
              <a:ext cx="1111955" cy="2425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896533" y="5684921"/>
                <a:ext cx="111195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2799644" y="5631343"/>
              <a:ext cx="184326" cy="25097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2799644" y="5631343"/>
                <a:ext cx="18432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2441222" y="5480478"/>
              <a:ext cx="183444" cy="26084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2441222" y="5480478"/>
                <a:ext cx="183444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2423406" y="5464968"/>
              <a:ext cx="215371" cy="26789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2423406" y="5464968"/>
                <a:ext cx="21537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3213981" y="5825916"/>
              <a:ext cx="8996" cy="169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3213981" y="5825916"/>
                <a:ext cx="899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2935111" y="5369091"/>
              <a:ext cx="33866" cy="53578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2935111" y="5369091"/>
                <a:ext cx="33866" cy="535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2858911" y="5362747"/>
              <a:ext cx="200377" cy="58724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2858911" y="5362747"/>
                <a:ext cx="200377" cy="587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2912533" y="5467788"/>
              <a:ext cx="50800" cy="26789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2912533" y="5467788"/>
                <a:ext cx="5080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2963333" y="5453689"/>
              <a:ext cx="95955" cy="23969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2963333" y="5453689"/>
                <a:ext cx="9595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980266" y="5481888"/>
              <a:ext cx="90311" cy="19739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980266" y="5481888"/>
                <a:ext cx="903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2912533" y="5425490"/>
              <a:ext cx="79022" cy="18188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2912533" y="5425490"/>
                <a:ext cx="79022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2886251" y="5436769"/>
              <a:ext cx="31926" cy="35812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2886251" y="5436769"/>
                <a:ext cx="3192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2923822" y="5423375"/>
              <a:ext cx="22578" cy="30102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2923822" y="5423375"/>
                <a:ext cx="22578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2929466" y="5393061"/>
              <a:ext cx="11289" cy="33133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2929466" y="5393061"/>
                <a:ext cx="11289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2957688" y="5628522"/>
              <a:ext cx="16934" cy="676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2957688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2963333" y="5312694"/>
              <a:ext cx="3019778" cy="49630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2963333" y="5312694"/>
                <a:ext cx="3019778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977466" y="5367329"/>
              <a:ext cx="28222" cy="59394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977466" y="5367329"/>
                <a:ext cx="28222" cy="593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4255911" y="5029293"/>
              <a:ext cx="304800" cy="40183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4255911" y="5029293"/>
                <a:ext cx="304800" cy="401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6172200" y="5735679"/>
              <a:ext cx="42333" cy="21713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6172200" y="5735679"/>
                <a:ext cx="4233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214533" y="5651082"/>
              <a:ext cx="124178" cy="33133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214533" y="5651082"/>
                <a:ext cx="124178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6431844" y="5771456"/>
              <a:ext cx="25400" cy="17853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6431844" y="5771456"/>
                <a:ext cx="254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6460066" y="5713119"/>
              <a:ext cx="172156" cy="25661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6460066" y="5713119"/>
                <a:ext cx="172156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550958" y="6254541"/>
              <a:ext cx="245886" cy="281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550958" y="6254541"/>
                <a:ext cx="24588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5480755" y="6141744"/>
              <a:ext cx="208845" cy="25097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5480755" y="6141744"/>
                <a:ext cx="208845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3222977" y="6409635"/>
              <a:ext cx="200378" cy="25167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3222977" y="6409635"/>
                <a:ext cx="200378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3299177" y="6395536"/>
              <a:ext cx="194734" cy="27071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3299177" y="6395536"/>
                <a:ext cx="19473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3543652" y="6425674"/>
              <a:ext cx="215548" cy="19968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3543652" y="6425674"/>
                <a:ext cx="215548" cy="199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3841044" y="6316578"/>
              <a:ext cx="234244" cy="46246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3841044" y="6316578"/>
                <a:ext cx="23424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7155744" y="5508324"/>
              <a:ext cx="255411" cy="61244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7155744" y="5508324"/>
                <a:ext cx="255411" cy="612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7107061" y="5570714"/>
              <a:ext cx="432506" cy="44431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7107061" y="5570714"/>
                <a:ext cx="432506" cy="44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7552266" y="5592569"/>
              <a:ext cx="124178" cy="20514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7552266" y="5592569"/>
                <a:ext cx="124178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7551913" y="5622883"/>
              <a:ext cx="265642" cy="40606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7551913" y="5622883"/>
                <a:ext cx="26564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7782277" y="5696200"/>
              <a:ext cx="280812" cy="19739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7782277" y="5696200"/>
                <a:ext cx="28081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8102600" y="5711710"/>
              <a:ext cx="31044" cy="19316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8102600" y="5711710"/>
                <a:ext cx="31044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8125177" y="5624998"/>
              <a:ext cx="141817" cy="33627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8125177" y="5624998"/>
                <a:ext cx="141817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8315325" y="5656722"/>
              <a:ext cx="173919" cy="27353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8315325" y="5656722"/>
                <a:ext cx="173919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8336844" y="5572830"/>
              <a:ext cx="503943" cy="75220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8336844" y="5572830"/>
                <a:ext cx="503943" cy="752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8568266" y="5903110"/>
              <a:ext cx="200378" cy="20479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8568266" y="5903110"/>
                <a:ext cx="200378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9149644" y="5978190"/>
              <a:ext cx="28222" cy="1128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9149644" y="5978190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7501466" y="2086727"/>
              <a:ext cx="33866" cy="563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7501466" y="2086727"/>
                <a:ext cx="338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7237588" y="2628148"/>
              <a:ext cx="15522" cy="18540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7237588" y="2628148"/>
                <a:ext cx="15522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7244644" y="2599949"/>
              <a:ext cx="86078" cy="20021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7244644" y="2599949"/>
                <a:ext cx="860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7394222" y="2639427"/>
              <a:ext cx="360" cy="12689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7394222" y="2639427"/>
                <a:ext cx="36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7363177" y="2611228"/>
              <a:ext cx="138289" cy="20109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7363177" y="2611228"/>
                <a:ext cx="138289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5362222" y="1401490"/>
              <a:ext cx="2116666" cy="116462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5362222" y="1401490"/>
                <a:ext cx="2116666" cy="1164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5356577" y="2301039"/>
              <a:ext cx="1930400" cy="88544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5356577" y="2301039"/>
                <a:ext cx="1930400" cy="885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7453488" y="1291514"/>
              <a:ext cx="105018" cy="5995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97"/>
            </p:blipFill>
            <p:spPr>
              <a:xfrm>
                <a:off x="7453488" y="1291514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7303911" y="2019049"/>
              <a:ext cx="11289" cy="22488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7303911" y="2019049"/>
                <a:ext cx="1128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7318727" y="1951371"/>
              <a:ext cx="109362" cy="31371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7318727" y="1951371"/>
                <a:ext cx="109362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7512755" y="1962651"/>
              <a:ext cx="152400" cy="22365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7512755" y="1962651"/>
                <a:ext cx="15240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5153377" y="1092006"/>
              <a:ext cx="163689" cy="31794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5153377" y="1092006"/>
                <a:ext cx="16368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5297311" y="1092006"/>
              <a:ext cx="136349" cy="304726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5297311" y="1092006"/>
                <a:ext cx="136349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5277555" y="1268955"/>
              <a:ext cx="273756" cy="11561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5277555" y="1268955"/>
                <a:ext cx="2737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5554133" y="1113861"/>
              <a:ext cx="16934" cy="21149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5554133" y="1113861"/>
                <a:ext cx="1693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5554133" y="1077202"/>
              <a:ext cx="135467" cy="28710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5554133" y="1077202"/>
                <a:ext cx="135467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5734755" y="1088481"/>
              <a:ext cx="33867" cy="20021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5734755" y="1088481"/>
                <a:ext cx="3386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5680251" y="1065922"/>
              <a:ext cx="193322" cy="30455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5680251" y="1065922"/>
                <a:ext cx="193322" cy="304550"/>
              </a:xfrm>
              <a:prstGeom prst="rect"/>
            </p:spPr>
          </p:pic>
        </mc:Fallback>
      </mc:AlternateContent>
      <p:pic>
        <p:nvPicPr>
          <p:cNvPr id="146" name="图片 145" descr="2025-09-19 11:05:28.253000"/>
          <p:cNvPicPr>
            <a:picLocks noChangeAspect="1"/>
          </p:cNvPicPr>
          <p:nvPr/>
        </p:nvPicPr>
        <p:blipFill>
          <a:blip r:embed="rId287"/>
          <a:stretch>
            <a:fillRect/>
          </a:stretch>
        </p:blipFill>
        <p:spPr>
          <a:xfrm>
            <a:off x="8063230" y="642620"/>
            <a:ext cx="3992245" cy="30664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289271" y="1412770"/>
              <a:ext cx="8996" cy="28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289271" y="1412770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75644" y="287629"/>
              <a:ext cx="175683" cy="45118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275644" y="287629"/>
                <a:ext cx="175683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289755" y="464755"/>
              <a:ext cx="138289" cy="16302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289755" y="464755"/>
                <a:ext cx="138289" cy="163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286933" y="541421"/>
              <a:ext cx="169333" cy="7895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286933" y="541421"/>
                <a:ext cx="1693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574800" y="238986"/>
              <a:ext cx="29633" cy="1417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574800" y="238986"/>
                <a:ext cx="29633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425222" y="372226"/>
              <a:ext cx="237772" cy="38773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425222" y="372226"/>
                <a:ext cx="237772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535288" y="513927"/>
              <a:ext cx="228600" cy="1515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535288" y="513927"/>
                <a:ext cx="228600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833386" y="332748"/>
              <a:ext cx="140052" cy="2707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833386" y="332748"/>
                <a:ext cx="14005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789994" y="603458"/>
              <a:ext cx="227894" cy="206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789994" y="603458"/>
                <a:ext cx="22789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161822" y="513222"/>
              <a:ext cx="33866" cy="451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161822" y="513222"/>
                <a:ext cx="338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144888" y="592179"/>
              <a:ext cx="28223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144888" y="592179"/>
                <a:ext cx="282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155244" y="370464"/>
              <a:ext cx="39511" cy="2583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155244" y="370464"/>
                <a:ext cx="39511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198636" y="332748"/>
              <a:ext cx="109008" cy="27441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198636" y="332748"/>
                <a:ext cx="109008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3379963" y="351077"/>
              <a:ext cx="161925" cy="22418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3379963" y="351077"/>
                <a:ext cx="16192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3501848" y="454004"/>
              <a:ext cx="155752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3501848" y="454004"/>
                <a:ext cx="15575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584222" y="359184"/>
              <a:ext cx="22578" cy="27529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584222" y="359184"/>
                <a:ext cx="2257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860800" y="366587"/>
              <a:ext cx="225777" cy="15791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860800" y="366587"/>
                <a:ext cx="2257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114800" y="353192"/>
              <a:ext cx="11288" cy="1515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114800" y="353192"/>
                <a:ext cx="11288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114800" y="417345"/>
              <a:ext cx="101600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114800" y="417345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4207933" y="279875"/>
              <a:ext cx="19755" cy="4476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4207933" y="279875"/>
                <a:ext cx="19755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4267200" y="473743"/>
              <a:ext cx="107244" cy="676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4267200" y="473743"/>
                <a:ext cx="107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4543777" y="358127"/>
              <a:ext cx="214489" cy="1973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4543777" y="358127"/>
                <a:ext cx="2144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4738511" y="287629"/>
              <a:ext cx="143933" cy="422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4738511" y="287629"/>
                <a:ext cx="1439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4626856" y="451184"/>
              <a:ext cx="213255" cy="564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4626856" y="451184"/>
                <a:ext cx="2132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628444" y="496302"/>
              <a:ext cx="87489" cy="3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628444" y="496302"/>
                <a:ext cx="874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5212644" y="287629"/>
              <a:ext cx="19756" cy="22841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5212644" y="287629"/>
                <a:ext cx="197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5238044" y="265070"/>
              <a:ext cx="103363" cy="2518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5238044" y="265070"/>
                <a:ext cx="103363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5475111" y="310189"/>
              <a:ext cx="22578" cy="20796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5475111" y="310189"/>
                <a:ext cx="22578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5398911" y="259430"/>
              <a:ext cx="277460" cy="29327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5398911" y="259430"/>
                <a:ext cx="27746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060222" y="1171669"/>
              <a:ext cx="28222" cy="5315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060222" y="1171669"/>
                <a:ext cx="28222" cy="531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092325" y="1343682"/>
              <a:ext cx="165452" cy="19880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092325" y="1343682"/>
                <a:ext cx="165452" cy="198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336800" y="1430747"/>
              <a:ext cx="16933" cy="4444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336800" y="1430747"/>
                <a:ext cx="16933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2317044" y="1400081"/>
              <a:ext cx="127000" cy="19598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2317044" y="1400081"/>
                <a:ext cx="12700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2613377" y="1404310"/>
              <a:ext cx="169334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2613377" y="1404310"/>
                <a:ext cx="1693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2607733" y="1522746"/>
              <a:ext cx="217311" cy="366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2607733" y="1522746"/>
                <a:ext cx="2173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2968977" y="1480448"/>
              <a:ext cx="1368778" cy="310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2968977" y="1480448"/>
                <a:ext cx="1368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3403600" y="930567"/>
              <a:ext cx="161748" cy="5978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3403600" y="930567"/>
                <a:ext cx="161748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3524955" y="1253974"/>
              <a:ext cx="31045" cy="16937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3524955" y="1253974"/>
                <a:ext cx="31045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3541006" y="1223837"/>
              <a:ext cx="64382" cy="1952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3541006" y="1223837"/>
                <a:ext cx="64382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3646311" y="1272480"/>
              <a:ext cx="16933" cy="12901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3646311" y="1272480"/>
                <a:ext cx="16933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3663244" y="1235116"/>
              <a:ext cx="95956" cy="1861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3663244" y="1235116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3173588" y="1731419"/>
              <a:ext cx="162278" cy="5780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3173588" y="1731419"/>
                <a:ext cx="162278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3383844" y="2013409"/>
              <a:ext cx="2822" cy="9587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3383844" y="2013409"/>
                <a:ext cx="28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3382433" y="2020987"/>
              <a:ext cx="83255" cy="13905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3382433" y="2020987"/>
                <a:ext cx="83255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3515077" y="2013409"/>
              <a:ext cx="71967" cy="14099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3515077" y="2013409"/>
                <a:ext cx="719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3729566" y="2007769"/>
              <a:ext cx="15522" cy="1128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3729566" y="2007769"/>
                <a:ext cx="155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3880555" y="1806146"/>
              <a:ext cx="36689" cy="52591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3880555" y="1806146"/>
                <a:ext cx="36689" cy="525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3917244" y="1765258"/>
              <a:ext cx="112889" cy="25097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3917244" y="1765258"/>
                <a:ext cx="1128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4103511" y="1985210"/>
              <a:ext cx="11289" cy="1438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4103511" y="1985210"/>
                <a:ext cx="112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4131733" y="2019049"/>
              <a:ext cx="59267" cy="225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4131733" y="2019049"/>
                <a:ext cx="59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4176888" y="1928812"/>
              <a:ext cx="22578" cy="18329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4176888" y="1928812"/>
                <a:ext cx="22578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4250266" y="2026099"/>
              <a:ext cx="104422" cy="9799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4250266" y="2026099"/>
                <a:ext cx="104422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4154311" y="1697580"/>
              <a:ext cx="95955" cy="8882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4154311" y="1697580"/>
                <a:ext cx="95955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4555066" y="1376111"/>
              <a:ext cx="197556" cy="1692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4555066" y="1376111"/>
                <a:ext cx="1975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4537427" y="1500187"/>
              <a:ext cx="271639" cy="338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4537427" y="1500187"/>
                <a:ext cx="2716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4984044" y="1460708"/>
              <a:ext cx="1603022" cy="338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4984044" y="1460708"/>
                <a:ext cx="1603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7628466" y="1130780"/>
              <a:ext cx="8466" cy="846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7628466" y="1130780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5283200" y="878046"/>
              <a:ext cx="16933" cy="54600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5283200" y="878046"/>
                <a:ext cx="16933" cy="546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5271911" y="840330"/>
              <a:ext cx="167216" cy="3440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5271911" y="840330"/>
                <a:ext cx="16721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5469466" y="1058520"/>
              <a:ext cx="25400" cy="5534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5469466" y="1058520"/>
                <a:ext cx="25400" cy="55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5388680" y="1035961"/>
              <a:ext cx="172862" cy="29644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5388680" y="1035961"/>
                <a:ext cx="172862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5463822" y="1246396"/>
              <a:ext cx="167393" cy="108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5463822" y="1246396"/>
                <a:ext cx="167393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5883451" y="1065922"/>
              <a:ext cx="150459" cy="23334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5883451" y="1065922"/>
                <a:ext cx="15045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5901266" y="982030"/>
              <a:ext cx="198437" cy="33768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5901266" y="982030"/>
                <a:ext cx="198437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6146800" y="1144879"/>
              <a:ext cx="11288" cy="13465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6146800" y="1144879"/>
                <a:ext cx="11288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6169377" y="1101876"/>
              <a:ext cx="82198" cy="1727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6169377" y="1101876"/>
                <a:ext cx="8219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6290733" y="1148404"/>
              <a:ext cx="14111" cy="1346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6290733" y="1148404"/>
                <a:ext cx="14111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6259688" y="1116680"/>
              <a:ext cx="146756" cy="19457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6259688" y="1116680"/>
                <a:ext cx="1467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187244" y="1744813"/>
              <a:ext cx="186266" cy="7141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187244" y="1744813"/>
                <a:ext cx="186266" cy="714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278084" y="2016229"/>
              <a:ext cx="242182" cy="26507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278084" y="2016229"/>
                <a:ext cx="242182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5435600" y="2126205"/>
              <a:ext cx="84666" cy="1973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5435600" y="2126205"/>
                <a:ext cx="846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5719762" y="2092366"/>
              <a:ext cx="6526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5719762" y="2092366"/>
                <a:ext cx="652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5813777" y="1981509"/>
              <a:ext cx="163689" cy="2039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5813777" y="1981509"/>
                <a:ext cx="163689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5850466" y="1927226"/>
              <a:ext cx="194734" cy="33151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5850466" y="1927226"/>
                <a:ext cx="194734" cy="331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6104466" y="2047248"/>
              <a:ext cx="31044" cy="11843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6104466" y="2047248"/>
                <a:ext cx="310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6129866" y="2027509"/>
              <a:ext cx="79022" cy="17201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6129866" y="2027509"/>
                <a:ext cx="7902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6297612" y="2035263"/>
              <a:ext cx="114476" cy="1642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6297612" y="2035263"/>
                <a:ext cx="114476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6508044" y="1455069"/>
              <a:ext cx="1114778" cy="1691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6508044" y="1455069"/>
                <a:ext cx="11147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6649155" y="1804031"/>
              <a:ext cx="79022" cy="65210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6649155" y="1804031"/>
                <a:ext cx="79022" cy="652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6711244" y="1765258"/>
              <a:ext cx="144462" cy="25097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6711244" y="1765258"/>
                <a:ext cx="14446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6931377" y="2057294"/>
              <a:ext cx="22578" cy="17783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6931377" y="2057294"/>
                <a:ext cx="22578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6948311" y="2106466"/>
              <a:ext cx="79022" cy="1409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6948311" y="2106466"/>
                <a:ext cx="790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6999111" y="2034382"/>
              <a:ext cx="39511" cy="20179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6999111" y="2034382"/>
                <a:ext cx="39511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7089422" y="2131845"/>
              <a:ext cx="177800" cy="1353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7089422" y="2131845"/>
                <a:ext cx="177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7016221" y="1693350"/>
              <a:ext cx="186090" cy="10010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7016221" y="1693350"/>
                <a:ext cx="186090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7764991" y="1330993"/>
              <a:ext cx="221897" cy="253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7764991" y="1330993"/>
                <a:ext cx="22189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7728655" y="1505827"/>
              <a:ext cx="280812" cy="2255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7728655" y="1505827"/>
                <a:ext cx="2808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8251472" y="1449429"/>
              <a:ext cx="1219905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8251472" y="1449429"/>
                <a:ext cx="1219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8390290" y="1060282"/>
              <a:ext cx="194910" cy="25590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8390290" y="1060282"/>
                <a:ext cx="194910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8438444" y="1013930"/>
              <a:ext cx="208844" cy="31424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8438444" y="1013930"/>
                <a:ext cx="208844" cy="314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8667044" y="1161799"/>
              <a:ext cx="19756" cy="12971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8667044" y="1161799"/>
                <a:ext cx="197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669866" y="1127960"/>
              <a:ext cx="88371" cy="16725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669866" y="1127960"/>
                <a:ext cx="88371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8788400" y="1178718"/>
              <a:ext cx="16933" cy="11843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8788400" y="1178718"/>
                <a:ext cx="169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8796866" y="1151929"/>
              <a:ext cx="102306" cy="17060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8796866" y="1151929"/>
                <a:ext cx="102306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8381294" y="1669381"/>
              <a:ext cx="170038" cy="26225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8381294" y="1669381"/>
                <a:ext cx="17003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8398933" y="1682071"/>
              <a:ext cx="206904" cy="3454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8398933" y="1682071"/>
                <a:ext cx="206904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8652933" y="1791871"/>
              <a:ext cx="33867" cy="13658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8652933" y="1791871"/>
                <a:ext cx="33867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8681155" y="1803326"/>
              <a:ext cx="90312" cy="17624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8681155" y="1803326"/>
                <a:ext cx="90312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8804098" y="1802621"/>
              <a:ext cx="80257" cy="16937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8804098" y="1802621"/>
                <a:ext cx="80257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9403644" y="1412770"/>
              <a:ext cx="790222" cy="366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9403644" y="1412770"/>
                <a:ext cx="7902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9127066" y="1776537"/>
              <a:ext cx="19756" cy="28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9127066" y="1776537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9262533" y="1688768"/>
              <a:ext cx="124178" cy="60099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9262533" y="1688768"/>
                <a:ext cx="124178" cy="600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9375422" y="1646822"/>
              <a:ext cx="133526" cy="21995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9375422" y="1646822"/>
                <a:ext cx="13352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9574918" y="1793457"/>
              <a:ext cx="54504" cy="23193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9574918" y="1793457"/>
                <a:ext cx="5450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9618133" y="1883694"/>
              <a:ext cx="98778" cy="3947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9618133" y="1883694"/>
                <a:ext cx="98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9688688" y="1793457"/>
              <a:ext cx="53622" cy="1933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9688688" y="1793457"/>
                <a:ext cx="53622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9753600" y="1917532"/>
              <a:ext cx="180622" cy="8741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9753600" y="1917532"/>
                <a:ext cx="18062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9697155" y="1576148"/>
              <a:ext cx="101600" cy="11949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9697155" y="1576148"/>
                <a:ext cx="101600" cy="119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10131777" y="1330993"/>
              <a:ext cx="194734" cy="169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10131777" y="1330993"/>
                <a:ext cx="1947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10061927" y="1500187"/>
              <a:ext cx="287162" cy="112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10061927" y="1500187"/>
                <a:ext cx="28716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10470444" y="1455069"/>
              <a:ext cx="1205088" cy="2114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10470444" y="1455069"/>
                <a:ext cx="120508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0707511" y="989256"/>
              <a:ext cx="118533" cy="16443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0707511" y="989256"/>
                <a:ext cx="118533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10854267" y="1094121"/>
              <a:ext cx="62088" cy="6767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10854267" y="1094121"/>
                <a:ext cx="6208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11003314" y="919287"/>
              <a:ext cx="93663" cy="26648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11003314" y="919287"/>
                <a:ext cx="93663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11170355" y="838920"/>
              <a:ext cx="127530" cy="29802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11170355" y="838920"/>
                <a:ext cx="127530" cy="298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10581569" y="1592362"/>
              <a:ext cx="135113" cy="15033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10581569" y="1592362"/>
                <a:ext cx="13511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10735732" y="1680661"/>
              <a:ext cx="28223" cy="4793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10735732" y="1680661"/>
                <a:ext cx="2822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10841389" y="1565750"/>
              <a:ext cx="137055" cy="14311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10841389" y="1565750"/>
                <a:ext cx="137055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10834511" y="1599589"/>
              <a:ext cx="121356" cy="32358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10834511" y="1599589"/>
                <a:ext cx="121356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10930289" y="1604523"/>
              <a:ext cx="175155" cy="27917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10930289" y="1604523"/>
                <a:ext cx="175155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11161888" y="1626378"/>
              <a:ext cx="138289" cy="18963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11161888" y="1626378"/>
                <a:ext cx="138289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1379200" y="1581964"/>
              <a:ext cx="11288" cy="2537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1379200" y="1581964"/>
                <a:ext cx="112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11189229" y="1643121"/>
              <a:ext cx="108126" cy="1728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11189229" y="1643121"/>
                <a:ext cx="10812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11393311" y="1575443"/>
              <a:ext cx="93133" cy="22929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11393311" y="1575443"/>
                <a:ext cx="93133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11486444" y="1748338"/>
              <a:ext cx="33867" cy="3101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11486444" y="1748338"/>
                <a:ext cx="338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11559822" y="1663741"/>
              <a:ext cx="84667" cy="10715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11559822" y="1663741"/>
                <a:ext cx="8466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11672711" y="1629902"/>
              <a:ext cx="121356" cy="14381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11672711" y="1629902"/>
                <a:ext cx="12135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11684000" y="1634837"/>
              <a:ext cx="67732" cy="19527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11684000" y="1634837"/>
                <a:ext cx="67732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11802532" y="1624263"/>
              <a:ext cx="33868" cy="12689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11802532" y="1624263"/>
                <a:ext cx="33868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11870267" y="1625673"/>
              <a:ext cx="90311" cy="14240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11870267" y="1625673"/>
                <a:ext cx="9031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11960577" y="1469168"/>
              <a:ext cx="65617" cy="16073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11960577" y="1469168"/>
                <a:ext cx="65617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11650132" y="1443789"/>
              <a:ext cx="496712" cy="1128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11650132" y="1443789"/>
                <a:ext cx="4967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11283244" y="1543895"/>
              <a:ext cx="146756" cy="27494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11283244" y="1543895"/>
                <a:ext cx="146756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11971867" y="1522746"/>
              <a:ext cx="129822" cy="29609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11971867" y="1522746"/>
                <a:ext cx="12982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12163777" y="1488907"/>
              <a:ext cx="16933" cy="564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12163777" y="1488907"/>
                <a:ext cx="169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12143139" y="1528386"/>
              <a:ext cx="37571" cy="5357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12143139" y="1528386"/>
                <a:ext cx="3757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2686755" y="3158289"/>
              <a:ext cx="177800" cy="366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2686755" y="3158289"/>
                <a:ext cx="1778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2660473" y="3304924"/>
              <a:ext cx="232304" cy="1128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2660473" y="3304924"/>
                <a:ext cx="2323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3075516" y="3209047"/>
              <a:ext cx="511528" cy="338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3075516" y="3209047"/>
                <a:ext cx="5115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3240793" y="3248526"/>
              <a:ext cx="216429" cy="14663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3240793" y="3248526"/>
                <a:ext cx="21642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3375377" y="3279369"/>
              <a:ext cx="50800" cy="45418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3375377" y="3279369"/>
                <a:ext cx="50800" cy="454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3310466" y="2814261"/>
              <a:ext cx="134761" cy="34402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3310466" y="2814261"/>
                <a:ext cx="13476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3554236" y="3073692"/>
              <a:ext cx="1175808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3554236" y="3073692"/>
                <a:ext cx="1175808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3580518" y="3334533"/>
              <a:ext cx="110948" cy="2192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3580518" y="3334533"/>
                <a:ext cx="110948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3595511" y="3384586"/>
              <a:ext cx="124177" cy="16284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3595511" y="3384586"/>
                <a:ext cx="12417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3889022" y="3303514"/>
              <a:ext cx="73378" cy="23264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3889022" y="3303514"/>
                <a:ext cx="73378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4007555" y="3284303"/>
              <a:ext cx="66322" cy="28287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4007555" y="3284303"/>
                <a:ext cx="66322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4120444" y="3451559"/>
              <a:ext cx="45156" cy="4229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4120444" y="3451559"/>
                <a:ext cx="451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4227688" y="3345812"/>
              <a:ext cx="95956" cy="14311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4227688" y="3345812"/>
                <a:ext cx="9595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4371622" y="3304924"/>
              <a:ext cx="115711" cy="18329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4371622" y="3304924"/>
                <a:ext cx="115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4381500" y="3325721"/>
              <a:ext cx="111477" cy="2047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4381500" y="3325721"/>
                <a:ext cx="111477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4532488" y="3291529"/>
              <a:ext cx="45156" cy="19668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4532488" y="3291529"/>
                <a:ext cx="45156" cy="196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4617155" y="3333123"/>
              <a:ext cx="71438" cy="1438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4617155" y="3333123"/>
                <a:ext cx="7143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4741333" y="3225967"/>
              <a:ext cx="59267" cy="14099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4741333" y="3225967"/>
                <a:ext cx="592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4865511" y="3211867"/>
              <a:ext cx="122061" cy="29327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4865511" y="3211867"/>
                <a:ext cx="12206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4690533" y="3031393"/>
              <a:ext cx="570089" cy="4793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4690533" y="3031393"/>
                <a:ext cx="5700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5063066" y="3113170"/>
              <a:ext cx="143934" cy="11138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5063066" y="3113170"/>
                <a:ext cx="143934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5620808" y="2989095"/>
              <a:ext cx="179564" cy="1128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5620808" y="2989095"/>
                <a:ext cx="17956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5592056" y="3131500"/>
              <a:ext cx="204788" cy="1550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5592056" y="3131500"/>
                <a:ext cx="204788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6000044" y="2876299"/>
              <a:ext cx="174978" cy="32710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6000044" y="2876299"/>
                <a:ext cx="17497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6216473" y="3051133"/>
              <a:ext cx="29104" cy="8177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6216473" y="3051133"/>
                <a:ext cx="2910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6310488" y="2881939"/>
              <a:ext cx="105304" cy="38350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6310488" y="2881939"/>
                <a:ext cx="10530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6593416" y="2887755"/>
              <a:ext cx="162984" cy="29450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6593416" y="2887755"/>
                <a:ext cx="162984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5" name="墨迹 164"/>
              <p14:cNvContentPartPr/>
              <p14:nvPr/>
            </p14:nvContentPartPr>
            <p14:xfrm>
              <a:off x="6613701" y="2936574"/>
              <a:ext cx="142699" cy="269653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9"/>
            </p:blipFill>
            <p:spPr>
              <a:xfrm>
                <a:off x="6613701" y="2936574"/>
                <a:ext cx="142699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6" name="墨迹 165"/>
              <p14:cNvContentPartPr/>
              <p14:nvPr/>
            </p14:nvContentPartPr>
            <p14:xfrm>
              <a:off x="6899451" y="2856383"/>
              <a:ext cx="60149" cy="26242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1"/>
            </p:blipFill>
            <p:spPr>
              <a:xfrm>
                <a:off x="6899451" y="2856383"/>
                <a:ext cx="60149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7" name="墨迹 166"/>
              <p14:cNvContentPartPr/>
              <p14:nvPr/>
            </p14:nvContentPartPr>
            <p14:xfrm>
              <a:off x="7010400" y="2900973"/>
              <a:ext cx="105833" cy="16707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3"/>
            </p:blipFill>
            <p:spPr>
              <a:xfrm>
                <a:off x="7010400" y="2900973"/>
                <a:ext cx="10583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8" name="墨迹 167"/>
              <p14:cNvContentPartPr/>
              <p14:nvPr/>
            </p14:nvContentPartPr>
            <p14:xfrm>
              <a:off x="7140222" y="2825541"/>
              <a:ext cx="98778" cy="1127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5"/>
            </p:blipFill>
            <p:spPr>
              <a:xfrm>
                <a:off x="7140222" y="2825541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69" name="墨迹 168"/>
              <p14:cNvContentPartPr/>
              <p14:nvPr/>
            </p14:nvContentPartPr>
            <p14:xfrm>
              <a:off x="7300383" y="2692829"/>
              <a:ext cx="113594" cy="22664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7"/>
            </p:blipFill>
            <p:spPr>
              <a:xfrm>
                <a:off x="7300383" y="2692829"/>
                <a:ext cx="113594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0" name="墨迹 169"/>
              <p14:cNvContentPartPr/>
              <p14:nvPr/>
            </p14:nvContentPartPr>
            <p14:xfrm>
              <a:off x="7989711" y="1384571"/>
              <a:ext cx="59266" cy="8177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9"/>
            </p:blipFill>
            <p:spPr>
              <a:xfrm>
                <a:off x="7989711" y="1384571"/>
                <a:ext cx="592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1" name="墨迹 170"/>
              <p14:cNvContentPartPr/>
              <p14:nvPr/>
            </p14:nvContentPartPr>
            <p14:xfrm>
              <a:off x="4962877" y="712553"/>
              <a:ext cx="88900" cy="173230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1"/>
            </p:blipFill>
            <p:spPr>
              <a:xfrm>
                <a:off x="4962877" y="712553"/>
                <a:ext cx="88900" cy="1732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2" name="墨迹 171"/>
              <p14:cNvContentPartPr/>
              <p14:nvPr/>
            </p14:nvContentPartPr>
            <p14:xfrm>
              <a:off x="5066594" y="665496"/>
              <a:ext cx="1530350" cy="188369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3"/>
            </p:blipFill>
            <p:spPr>
              <a:xfrm>
                <a:off x="5066594" y="665496"/>
                <a:ext cx="1530350" cy="1883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3" name="墨迹 172"/>
              <p14:cNvContentPartPr/>
              <p14:nvPr/>
            </p14:nvContentPartPr>
            <p14:xfrm>
              <a:off x="8240888" y="917701"/>
              <a:ext cx="98778" cy="129028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5"/>
            </p:blipFill>
            <p:spPr>
              <a:xfrm>
                <a:off x="8240888" y="917701"/>
                <a:ext cx="98778" cy="129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4" name="墨迹 173"/>
              <p14:cNvContentPartPr/>
              <p14:nvPr/>
            </p14:nvContentPartPr>
            <p14:xfrm>
              <a:off x="8319911" y="941847"/>
              <a:ext cx="790222" cy="133663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7"/>
            </p:blipFill>
            <p:spPr>
              <a:xfrm>
                <a:off x="8319911" y="941847"/>
                <a:ext cx="790222" cy="1336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5" name="墨迹 174"/>
              <p14:cNvContentPartPr/>
              <p14:nvPr/>
            </p14:nvContentPartPr>
            <p14:xfrm>
              <a:off x="1275644" y="5004619"/>
              <a:ext cx="22578" cy="38051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9"/>
            </p:blipFill>
            <p:spPr>
              <a:xfrm>
                <a:off x="1275644" y="5004619"/>
                <a:ext cx="22578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6" name="墨迹 175"/>
              <p14:cNvContentPartPr/>
              <p14:nvPr/>
            </p14:nvContentPartPr>
            <p14:xfrm>
              <a:off x="1314273" y="4959501"/>
              <a:ext cx="151871" cy="42950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1"/>
            </p:blipFill>
            <p:spPr>
              <a:xfrm>
                <a:off x="1314273" y="4959501"/>
                <a:ext cx="151871" cy="429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7" name="墨迹 176"/>
              <p14:cNvContentPartPr/>
              <p14:nvPr/>
            </p14:nvContentPartPr>
            <p14:xfrm>
              <a:off x="1603022" y="5057140"/>
              <a:ext cx="16933" cy="24709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3"/>
            </p:blipFill>
            <p:spPr>
              <a:xfrm>
                <a:off x="1603022" y="5057140"/>
                <a:ext cx="16933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8" name="墨迹 177"/>
              <p14:cNvContentPartPr/>
              <p14:nvPr/>
            </p14:nvContentPartPr>
            <p14:xfrm>
              <a:off x="1571977" y="4968666"/>
              <a:ext cx="209727" cy="35812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5"/>
            </p:blipFill>
            <p:spPr>
              <a:xfrm>
                <a:off x="1571977" y="4968666"/>
                <a:ext cx="209727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79" name="墨迹 178"/>
              <p14:cNvContentPartPr/>
              <p14:nvPr/>
            </p14:nvContentPartPr>
            <p14:xfrm>
              <a:off x="1873955" y="4722453"/>
              <a:ext cx="244299" cy="62407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7"/>
            </p:blipFill>
            <p:spPr>
              <a:xfrm>
                <a:off x="1873955" y="4722453"/>
                <a:ext cx="244299" cy="624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0" name="墨迹 179"/>
              <p14:cNvContentPartPr/>
              <p14:nvPr/>
            </p14:nvContentPartPr>
            <p14:xfrm>
              <a:off x="2123016" y="4697955"/>
              <a:ext cx="278695" cy="49418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9"/>
            </p:blipFill>
            <p:spPr>
              <a:xfrm>
                <a:off x="2123016" y="4697955"/>
                <a:ext cx="278695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1" name="墨迹 180"/>
              <p14:cNvContentPartPr/>
              <p14:nvPr/>
            </p14:nvContentPartPr>
            <p14:xfrm>
              <a:off x="2269066" y="5080052"/>
              <a:ext cx="22578" cy="48925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1"/>
            </p:blipFill>
            <p:spPr>
              <a:xfrm>
                <a:off x="2269066" y="5080052"/>
                <a:ext cx="22578" cy="48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2" name="墨迹 181"/>
              <p14:cNvContentPartPr/>
              <p14:nvPr/>
            </p14:nvContentPartPr>
            <p14:xfrm>
              <a:off x="2743200" y="5036343"/>
              <a:ext cx="50800" cy="5639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3"/>
            </p:blipFill>
            <p:spPr>
              <a:xfrm>
                <a:off x="2743200" y="5036343"/>
                <a:ext cx="50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3" name="墨迹 182"/>
              <p14:cNvContentPartPr/>
              <p14:nvPr/>
            </p14:nvContentPartPr>
            <p14:xfrm>
              <a:off x="2719916" y="5126580"/>
              <a:ext cx="34572" cy="3947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5"/>
            </p:blipFill>
            <p:spPr>
              <a:xfrm>
                <a:off x="2719916" y="5126580"/>
                <a:ext cx="345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4" name="墨迹 183"/>
              <p14:cNvContentPartPr/>
              <p14:nvPr/>
            </p14:nvContentPartPr>
            <p14:xfrm>
              <a:off x="3614561" y="4547090"/>
              <a:ext cx="189794" cy="32076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7"/>
            </p:blipFill>
            <p:spPr>
              <a:xfrm>
                <a:off x="3614561" y="4547090"/>
                <a:ext cx="18979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5" name="墨迹 184"/>
              <p14:cNvContentPartPr/>
              <p14:nvPr/>
            </p14:nvContentPartPr>
            <p14:xfrm>
              <a:off x="3626555" y="4524531"/>
              <a:ext cx="290689" cy="40747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9"/>
            </p:blipFill>
            <p:spPr>
              <a:xfrm>
                <a:off x="3626555" y="4524531"/>
                <a:ext cx="290689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6" name="墨迹 185"/>
              <p14:cNvContentPartPr/>
              <p14:nvPr/>
            </p14:nvContentPartPr>
            <p14:xfrm>
              <a:off x="3918655" y="4731794"/>
              <a:ext cx="7056" cy="115616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1"/>
            </p:blipFill>
            <p:spPr>
              <a:xfrm>
                <a:off x="3918655" y="4731794"/>
                <a:ext cx="70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7" name="墨迹 186"/>
              <p14:cNvContentPartPr/>
              <p14:nvPr/>
            </p14:nvContentPartPr>
            <p14:xfrm>
              <a:off x="3939822" y="4674691"/>
              <a:ext cx="56444" cy="16796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3"/>
            </p:blipFill>
            <p:spPr>
              <a:xfrm>
                <a:off x="3939822" y="4674691"/>
                <a:ext cx="56444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8" name="墨迹 187"/>
              <p14:cNvContentPartPr/>
              <p14:nvPr/>
            </p14:nvContentPartPr>
            <p14:xfrm>
              <a:off x="4064000" y="4714875"/>
              <a:ext cx="5644" cy="11843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5"/>
            </p:blipFill>
            <p:spPr>
              <a:xfrm>
                <a:off x="4064000" y="4714875"/>
                <a:ext cx="564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89" name="墨迹 188"/>
              <p14:cNvContentPartPr/>
              <p14:nvPr/>
            </p14:nvContentPartPr>
            <p14:xfrm>
              <a:off x="4058355" y="4681036"/>
              <a:ext cx="82550" cy="15227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7"/>
            </p:blipFill>
            <p:spPr>
              <a:xfrm>
                <a:off x="4058355" y="4681036"/>
                <a:ext cx="8255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0" name="墨迹 189"/>
              <p14:cNvContentPartPr/>
              <p14:nvPr/>
            </p14:nvContentPartPr>
            <p14:xfrm>
              <a:off x="4402666" y="4502501"/>
              <a:ext cx="67734" cy="3472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9"/>
            </p:blipFill>
            <p:spPr>
              <a:xfrm>
                <a:off x="4402666" y="4502501"/>
                <a:ext cx="67734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1" name="墨迹 190"/>
              <p14:cNvContentPartPr/>
              <p14:nvPr/>
            </p14:nvContentPartPr>
            <p14:xfrm>
              <a:off x="4282369" y="4562600"/>
              <a:ext cx="227542" cy="22418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1"/>
            </p:blipFill>
            <p:spPr>
              <a:xfrm>
                <a:off x="4282369" y="4562600"/>
                <a:ext cx="227542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2" name="墨迹 191"/>
              <p14:cNvContentPartPr/>
              <p14:nvPr/>
            </p14:nvContentPartPr>
            <p14:xfrm>
              <a:off x="4363155" y="4645963"/>
              <a:ext cx="112889" cy="16760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3"/>
            </p:blipFill>
            <p:spPr>
              <a:xfrm>
                <a:off x="4363155" y="4645963"/>
                <a:ext cx="112889" cy="167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3" name="墨迹 192"/>
              <p14:cNvContentPartPr/>
              <p14:nvPr/>
            </p14:nvContentPartPr>
            <p14:xfrm>
              <a:off x="4413955" y="4773388"/>
              <a:ext cx="87489" cy="4018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5"/>
            </p:blipFill>
            <p:spPr>
              <a:xfrm>
                <a:off x="4413955" y="4773388"/>
                <a:ext cx="87489" cy="40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4" name="墨迹 193"/>
              <p14:cNvContentPartPr/>
              <p14:nvPr/>
            </p14:nvContentPartPr>
            <p14:xfrm>
              <a:off x="4555066" y="4538278"/>
              <a:ext cx="84667" cy="54318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7"/>
            </p:blipFill>
            <p:spPr>
              <a:xfrm>
                <a:off x="4555066" y="4538278"/>
                <a:ext cx="84667" cy="543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5" name="墨迹 194"/>
              <p14:cNvContentPartPr/>
              <p14:nvPr/>
            </p14:nvContentPartPr>
            <p14:xfrm>
              <a:off x="4658606" y="4523121"/>
              <a:ext cx="122238" cy="31018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9"/>
            </p:blipFill>
            <p:spPr>
              <a:xfrm>
                <a:off x="4658606" y="4523121"/>
                <a:ext cx="12223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6" name="墨迹 195"/>
              <p14:cNvContentPartPr/>
              <p14:nvPr/>
            </p14:nvContentPartPr>
            <p14:xfrm>
              <a:off x="3283655" y="4991225"/>
              <a:ext cx="2163234" cy="13535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1"/>
            </p:blipFill>
            <p:spPr>
              <a:xfrm>
                <a:off x="3283655" y="4991225"/>
                <a:ext cx="21632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7" name="墨迹 196"/>
              <p14:cNvContentPartPr/>
              <p14:nvPr/>
            </p14:nvContentPartPr>
            <p14:xfrm>
              <a:off x="3682118" y="5336663"/>
              <a:ext cx="221015" cy="32640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3"/>
            </p:blipFill>
            <p:spPr>
              <a:xfrm>
                <a:off x="3682118" y="5336663"/>
                <a:ext cx="221015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8" name="墨迹 197"/>
              <p14:cNvContentPartPr/>
              <p14:nvPr/>
            </p14:nvContentPartPr>
            <p14:xfrm>
              <a:off x="3702755" y="5297184"/>
              <a:ext cx="242711" cy="42439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5"/>
            </p:blipFill>
            <p:spPr>
              <a:xfrm>
                <a:off x="3702755" y="5297184"/>
                <a:ext cx="242711" cy="4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199" name="墨迹 198"/>
              <p14:cNvContentPartPr/>
              <p14:nvPr/>
            </p14:nvContentPartPr>
            <p14:xfrm>
              <a:off x="4116211" y="5453689"/>
              <a:ext cx="9877" cy="168842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7"/>
            </p:blipFill>
            <p:spPr>
              <a:xfrm>
                <a:off x="4116211" y="5453689"/>
                <a:ext cx="9877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0" name="墨迹 199"/>
              <p14:cNvContentPartPr/>
              <p14:nvPr/>
            </p14:nvContentPartPr>
            <p14:xfrm>
              <a:off x="4130322" y="5419850"/>
              <a:ext cx="111478" cy="238282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9"/>
            </p:blipFill>
            <p:spPr>
              <a:xfrm>
                <a:off x="4130322" y="5419850"/>
                <a:ext cx="11147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1" name="墨迹 200"/>
              <p14:cNvContentPartPr/>
              <p14:nvPr/>
            </p14:nvContentPartPr>
            <p14:xfrm>
              <a:off x="4357511" y="5422141"/>
              <a:ext cx="143933" cy="193692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1"/>
            </p:blipFill>
            <p:spPr>
              <a:xfrm>
                <a:off x="4357511" y="5422141"/>
                <a:ext cx="143933" cy="193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2" name="墨迹 201"/>
              <p14:cNvContentPartPr/>
              <p14:nvPr/>
            </p14:nvContentPartPr>
            <p14:xfrm>
              <a:off x="4611511" y="5369091"/>
              <a:ext cx="121355" cy="221715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3"/>
            </p:blipFill>
            <p:spPr>
              <a:xfrm>
                <a:off x="4611511" y="5369091"/>
                <a:ext cx="121355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3" name="墨迹 202"/>
              <p14:cNvContentPartPr/>
              <p14:nvPr/>
            </p14:nvContentPartPr>
            <p14:xfrm>
              <a:off x="4732866" y="5381781"/>
              <a:ext cx="91017" cy="173424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5"/>
            </p:blipFill>
            <p:spPr>
              <a:xfrm>
                <a:off x="4732866" y="5381781"/>
                <a:ext cx="9101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4" name="墨迹 203"/>
              <p14:cNvContentPartPr/>
              <p14:nvPr/>
            </p14:nvContentPartPr>
            <p14:xfrm>
              <a:off x="4763911" y="5456509"/>
              <a:ext cx="62089" cy="253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7"/>
            </p:blipFill>
            <p:spPr>
              <a:xfrm>
                <a:off x="4763911" y="5456509"/>
                <a:ext cx="62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5" name="墨迹 204"/>
              <p14:cNvContentPartPr/>
              <p14:nvPr/>
            </p14:nvContentPartPr>
            <p14:xfrm>
              <a:off x="4809066" y="5470608"/>
              <a:ext cx="5645" cy="29609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9"/>
            </p:blipFill>
            <p:spPr>
              <a:xfrm>
                <a:off x="4809066" y="5470608"/>
                <a:ext cx="564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6" name="墨迹 205"/>
              <p14:cNvContentPartPr/>
              <p14:nvPr/>
            </p14:nvContentPartPr>
            <p14:xfrm>
              <a:off x="4881562" y="5391651"/>
              <a:ext cx="130704" cy="3383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1"/>
            </p:blipFill>
            <p:spPr>
              <a:xfrm>
                <a:off x="4881562" y="5391651"/>
                <a:ext cx="13070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7" name="墨迹 206"/>
              <p14:cNvContentPartPr/>
              <p14:nvPr/>
            </p14:nvContentPartPr>
            <p14:xfrm>
              <a:off x="4876800" y="5345828"/>
              <a:ext cx="101600" cy="17271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3"/>
            </p:blipFill>
            <p:spPr>
              <a:xfrm>
                <a:off x="4876800" y="5345828"/>
                <a:ext cx="101600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8" name="墨迹 207"/>
              <p14:cNvContentPartPr/>
              <p14:nvPr/>
            </p14:nvContentPartPr>
            <p14:xfrm>
              <a:off x="4919133" y="5459328"/>
              <a:ext cx="25400" cy="9587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5"/>
            </p:blipFill>
            <p:spPr>
              <a:xfrm>
                <a:off x="4919133" y="5459328"/>
                <a:ext cx="254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09" name="墨迹 208"/>
              <p14:cNvContentPartPr/>
              <p14:nvPr/>
            </p14:nvContentPartPr>
            <p14:xfrm>
              <a:off x="4964994" y="5431130"/>
              <a:ext cx="47272" cy="178535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7"/>
            </p:blipFill>
            <p:spPr>
              <a:xfrm>
                <a:off x="4964994" y="5431130"/>
                <a:ext cx="4727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0" name="墨迹 209"/>
              <p14:cNvContentPartPr/>
              <p14:nvPr/>
            </p14:nvContentPartPr>
            <p14:xfrm>
              <a:off x="4924777" y="5490347"/>
              <a:ext cx="14111" cy="14381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9"/>
            </p:blipFill>
            <p:spPr>
              <a:xfrm>
                <a:off x="4924777" y="5490347"/>
                <a:ext cx="141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1" name="墨迹 210"/>
              <p14:cNvContentPartPr/>
              <p14:nvPr/>
            </p14:nvContentPartPr>
            <p14:xfrm>
              <a:off x="5198533" y="5340188"/>
              <a:ext cx="59267" cy="20373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1"/>
            </p:blipFill>
            <p:spPr>
              <a:xfrm>
                <a:off x="5198533" y="5340188"/>
                <a:ext cx="59267" cy="203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2" name="墨迹 211"/>
              <p14:cNvContentPartPr/>
              <p14:nvPr/>
            </p14:nvContentPartPr>
            <p14:xfrm>
              <a:off x="5288844" y="5267575"/>
              <a:ext cx="321733" cy="31953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3"/>
            </p:blipFill>
            <p:spPr>
              <a:xfrm>
                <a:off x="5288844" y="5267575"/>
                <a:ext cx="321733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3" name="墨迹 212"/>
              <p14:cNvContentPartPr/>
              <p14:nvPr/>
            </p14:nvContentPartPr>
            <p14:xfrm>
              <a:off x="5618338" y="5286786"/>
              <a:ext cx="133350" cy="23264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5"/>
            </p:blipFill>
            <p:spPr>
              <a:xfrm>
                <a:off x="5618338" y="5286786"/>
                <a:ext cx="13335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4" name="墨迹 213"/>
              <p14:cNvContentPartPr/>
              <p14:nvPr/>
            </p14:nvContentPartPr>
            <p14:xfrm>
              <a:off x="5712177" y="5352172"/>
              <a:ext cx="95956" cy="6203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7"/>
            </p:blipFill>
            <p:spPr>
              <a:xfrm>
                <a:off x="5712177" y="5352172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5" name="墨迹 214"/>
              <p14:cNvContentPartPr/>
              <p14:nvPr/>
            </p14:nvContentPartPr>
            <p14:xfrm>
              <a:off x="5723466" y="5438708"/>
              <a:ext cx="112889" cy="12777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9"/>
            </p:blipFill>
            <p:spPr>
              <a:xfrm>
                <a:off x="5723466" y="5438708"/>
                <a:ext cx="1128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6" name="墨迹 215"/>
              <p14:cNvContentPartPr/>
              <p14:nvPr/>
            </p14:nvContentPartPr>
            <p14:xfrm>
              <a:off x="5746044" y="5442585"/>
              <a:ext cx="84666" cy="10698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1"/>
            </p:blipFill>
            <p:spPr>
              <a:xfrm>
                <a:off x="5746044" y="5442585"/>
                <a:ext cx="84666" cy="106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7" name="墨迹 216"/>
              <p14:cNvContentPartPr/>
              <p14:nvPr/>
            </p14:nvContentPartPr>
            <p14:xfrm>
              <a:off x="5887155" y="5329613"/>
              <a:ext cx="105304" cy="27353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3"/>
            </p:blipFill>
            <p:spPr>
              <a:xfrm>
                <a:off x="5887155" y="5329613"/>
                <a:ext cx="10530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8" name="墨迹 217"/>
              <p14:cNvContentPartPr/>
              <p14:nvPr/>
            </p14:nvContentPartPr>
            <p14:xfrm>
              <a:off x="5407377" y="4929187"/>
              <a:ext cx="699911" cy="7895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5"/>
            </p:blipFill>
            <p:spPr>
              <a:xfrm>
                <a:off x="5407377" y="4929187"/>
                <a:ext cx="6999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19" name="墨迹 218"/>
              <p14:cNvContentPartPr/>
              <p14:nvPr/>
            </p14:nvContentPartPr>
            <p14:xfrm>
              <a:off x="6166555" y="4836130"/>
              <a:ext cx="183445" cy="224183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7"/>
            </p:blipFill>
            <p:spPr>
              <a:xfrm>
                <a:off x="6166555" y="4836130"/>
                <a:ext cx="183445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0" name="墨迹 219"/>
              <p14:cNvContentPartPr/>
              <p14:nvPr/>
            </p14:nvContentPartPr>
            <p14:xfrm>
              <a:off x="6175022" y="4866444"/>
              <a:ext cx="118533" cy="19527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9"/>
            </p:blipFill>
            <p:spPr>
              <a:xfrm>
                <a:off x="6175022" y="4866444"/>
                <a:ext cx="118533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1" name="墨迹 220"/>
              <p14:cNvContentPartPr/>
              <p14:nvPr/>
            </p14:nvContentPartPr>
            <p14:xfrm>
              <a:off x="6396566" y="4835601"/>
              <a:ext cx="32456" cy="17254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1"/>
            </p:blipFill>
            <p:spPr>
              <a:xfrm>
                <a:off x="6396566" y="4835601"/>
                <a:ext cx="32456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2" name="墨迹 221"/>
              <p14:cNvContentPartPr/>
              <p14:nvPr/>
            </p14:nvContentPartPr>
            <p14:xfrm>
              <a:off x="6459184" y="4802291"/>
              <a:ext cx="212549" cy="212903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3"/>
            </p:blipFill>
            <p:spPr>
              <a:xfrm>
                <a:off x="6459184" y="4802291"/>
                <a:ext cx="212549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3" name="墨迹 222"/>
              <p14:cNvContentPartPr/>
              <p14:nvPr/>
            </p14:nvContentPartPr>
            <p14:xfrm>
              <a:off x="6482644" y="4677687"/>
              <a:ext cx="364066" cy="82676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5"/>
            </p:blipFill>
            <p:spPr>
              <a:xfrm>
                <a:off x="6482644" y="4677687"/>
                <a:ext cx="364066" cy="826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4" name="墨迹 223"/>
              <p14:cNvContentPartPr/>
              <p14:nvPr/>
            </p14:nvContentPartPr>
            <p14:xfrm>
              <a:off x="6735762" y="5112481"/>
              <a:ext cx="57856" cy="7613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7"/>
            </p:blipFill>
            <p:spPr>
              <a:xfrm>
                <a:off x="6735762" y="5112481"/>
                <a:ext cx="578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5" name="墨迹 224"/>
              <p14:cNvContentPartPr/>
              <p14:nvPr/>
            </p14:nvContentPartPr>
            <p14:xfrm>
              <a:off x="6967184" y="4816391"/>
              <a:ext cx="154693" cy="2255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9"/>
            </p:blipFill>
            <p:spPr>
              <a:xfrm>
                <a:off x="6967184" y="4816391"/>
                <a:ext cx="15469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6" name="墨迹 225"/>
              <p14:cNvContentPartPr/>
              <p14:nvPr/>
            </p14:nvContentPartPr>
            <p14:xfrm>
              <a:off x="6918853" y="4943287"/>
              <a:ext cx="263702" cy="1973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1"/>
            </p:blipFill>
            <p:spPr>
              <a:xfrm>
                <a:off x="6918853" y="4943287"/>
                <a:ext cx="26370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7" name="墨迹 226"/>
              <p14:cNvContentPartPr/>
              <p14:nvPr/>
            </p14:nvContentPartPr>
            <p14:xfrm>
              <a:off x="7497938" y="4788192"/>
              <a:ext cx="2566106" cy="11843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3"/>
            </p:blipFill>
            <p:spPr>
              <a:xfrm>
                <a:off x="7497938" y="4788192"/>
                <a:ext cx="256610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8" name="墨迹 227"/>
              <p14:cNvContentPartPr/>
              <p14:nvPr/>
            </p14:nvContentPartPr>
            <p14:xfrm>
              <a:off x="8136466" y="4498447"/>
              <a:ext cx="146756" cy="16320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5"/>
            </p:blipFill>
            <p:spPr>
              <a:xfrm>
                <a:off x="8136466" y="4498447"/>
                <a:ext cx="146756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29" name="墨迹 228"/>
              <p14:cNvContentPartPr/>
              <p14:nvPr/>
            </p14:nvContentPartPr>
            <p14:xfrm>
              <a:off x="8302977" y="4556960"/>
              <a:ext cx="43745" cy="11279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7"/>
            </p:blipFill>
            <p:spPr>
              <a:xfrm>
                <a:off x="8302977" y="4556960"/>
                <a:ext cx="4374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0" name="墨迹 229"/>
              <p14:cNvContentPartPr/>
              <p14:nvPr/>
            </p14:nvContentPartPr>
            <p14:xfrm>
              <a:off x="8448322" y="4407153"/>
              <a:ext cx="115711" cy="30384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9"/>
            </p:blipFill>
            <p:spPr>
              <a:xfrm>
                <a:off x="8448322" y="4407153"/>
                <a:ext cx="115711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1" name="墨迹 230"/>
              <p14:cNvContentPartPr/>
              <p14:nvPr/>
            </p14:nvContentPartPr>
            <p14:xfrm>
              <a:off x="8638822" y="4277261"/>
              <a:ext cx="156986" cy="345086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1"/>
            </p:blipFill>
            <p:spPr>
              <a:xfrm>
                <a:off x="8638822" y="4277261"/>
                <a:ext cx="156986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2" name="墨迹 231"/>
              <p14:cNvContentPartPr/>
              <p14:nvPr/>
            </p14:nvContentPartPr>
            <p14:xfrm>
              <a:off x="7890933" y="5013784"/>
              <a:ext cx="127882" cy="14875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3"/>
            </p:blipFill>
            <p:spPr>
              <a:xfrm>
                <a:off x="7890933" y="5013784"/>
                <a:ext cx="127882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3" name="墨迹 232"/>
              <p14:cNvContentPartPr/>
              <p14:nvPr/>
            </p14:nvContentPartPr>
            <p14:xfrm>
              <a:off x="8032044" y="5081462"/>
              <a:ext cx="45156" cy="7331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5"/>
            </p:blipFill>
            <p:spPr>
              <a:xfrm>
                <a:off x="8032044" y="5081462"/>
                <a:ext cx="451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4" name="墨迹 233"/>
              <p14:cNvContentPartPr/>
              <p14:nvPr/>
            </p14:nvContentPartPr>
            <p14:xfrm>
              <a:off x="8170333" y="4950513"/>
              <a:ext cx="127000" cy="17042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7"/>
            </p:blipFill>
            <p:spPr>
              <a:xfrm>
                <a:off x="8170333" y="4950513"/>
                <a:ext cx="127000" cy="17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5" name="墨迹 234"/>
              <p14:cNvContentPartPr/>
              <p14:nvPr/>
            </p14:nvContentPartPr>
            <p14:xfrm>
              <a:off x="8173155" y="4972191"/>
              <a:ext cx="107245" cy="35178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9"/>
            </p:blipFill>
            <p:spPr>
              <a:xfrm>
                <a:off x="8173155" y="4972191"/>
                <a:ext cx="107245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6" name="墨迹 235"/>
              <p14:cNvContentPartPr/>
              <p14:nvPr/>
            </p14:nvContentPartPr>
            <p14:xfrm>
              <a:off x="8344605" y="4979945"/>
              <a:ext cx="170039" cy="24815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1"/>
            </p:blipFill>
            <p:spPr>
              <a:xfrm>
                <a:off x="8344605" y="4979945"/>
                <a:ext cx="17003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7" name="墨迹 236"/>
              <p14:cNvContentPartPr/>
              <p14:nvPr/>
            </p14:nvContentPartPr>
            <p14:xfrm>
              <a:off x="8555919" y="5053263"/>
              <a:ext cx="201436" cy="2255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3"/>
            </p:blipFill>
            <p:spPr>
              <a:xfrm>
                <a:off x="8555919" y="5053263"/>
                <a:ext cx="20143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8" name="墨迹 237"/>
              <p14:cNvContentPartPr/>
              <p14:nvPr/>
            </p14:nvContentPartPr>
            <p14:xfrm>
              <a:off x="8624711" y="4977125"/>
              <a:ext cx="67733" cy="265071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5"/>
            </p:blipFill>
            <p:spPr>
              <a:xfrm>
                <a:off x="8624711" y="4977125"/>
                <a:ext cx="677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39" name="墨迹 238"/>
              <p14:cNvContentPartPr/>
              <p14:nvPr/>
            </p14:nvContentPartPr>
            <p14:xfrm>
              <a:off x="8816622" y="5038458"/>
              <a:ext cx="90311" cy="12266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7"/>
            </p:blipFill>
            <p:spPr>
              <a:xfrm>
                <a:off x="8816622" y="5038458"/>
                <a:ext cx="90311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0" name="墨迹 239"/>
              <p14:cNvContentPartPr/>
              <p14:nvPr/>
            </p14:nvContentPartPr>
            <p14:xfrm>
              <a:off x="8918222" y="5087101"/>
              <a:ext cx="33866" cy="7049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9"/>
            </p:blipFill>
            <p:spPr>
              <a:xfrm>
                <a:off x="8918222" y="5087101"/>
                <a:ext cx="3386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1" name="墨迹 240"/>
              <p14:cNvContentPartPr/>
              <p14:nvPr/>
            </p14:nvContentPartPr>
            <p14:xfrm>
              <a:off x="9028288" y="4982060"/>
              <a:ext cx="90488" cy="26577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1"/>
            </p:blipFill>
            <p:spPr>
              <a:xfrm>
                <a:off x="9028288" y="4982060"/>
                <a:ext cx="90488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2" name="墨迹 241"/>
              <p14:cNvContentPartPr/>
              <p14:nvPr/>
            </p14:nvContentPartPr>
            <p14:xfrm>
              <a:off x="9217377" y="4908567"/>
              <a:ext cx="129823" cy="29415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3"/>
            </p:blipFill>
            <p:spPr>
              <a:xfrm>
                <a:off x="9217377" y="4908567"/>
                <a:ext cx="129823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3" name="墨迹 242"/>
              <p14:cNvContentPartPr/>
              <p14:nvPr/>
            </p14:nvContentPartPr>
            <p14:xfrm>
              <a:off x="9420577" y="5036343"/>
              <a:ext cx="169334" cy="1692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5"/>
            </p:blipFill>
            <p:spPr>
              <a:xfrm>
                <a:off x="9420577" y="5036343"/>
                <a:ext cx="1693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4" name="墨迹 243"/>
              <p14:cNvContentPartPr/>
              <p14:nvPr/>
            </p14:nvContentPartPr>
            <p14:xfrm>
              <a:off x="9474200" y="4938352"/>
              <a:ext cx="59266" cy="22770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7"/>
            </p:blipFill>
            <p:spPr>
              <a:xfrm>
                <a:off x="9474200" y="4938352"/>
                <a:ext cx="59266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5" name="墨迹 244"/>
              <p14:cNvContentPartPr/>
              <p14:nvPr/>
            </p14:nvContentPartPr>
            <p14:xfrm>
              <a:off x="9609313" y="4994750"/>
              <a:ext cx="114124" cy="156152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9"/>
            </p:blipFill>
            <p:spPr>
              <a:xfrm>
                <a:off x="9609313" y="4994750"/>
                <a:ext cx="114124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6" name="墨迹 245"/>
              <p14:cNvContentPartPr/>
              <p14:nvPr/>
            </p14:nvContentPartPr>
            <p14:xfrm>
              <a:off x="9736666" y="5087101"/>
              <a:ext cx="39511" cy="5921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1"/>
            </p:blipFill>
            <p:spPr>
              <a:xfrm>
                <a:off x="9736666" y="5087101"/>
                <a:ext cx="395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7" name="墨迹 246"/>
              <p14:cNvContentPartPr/>
              <p14:nvPr/>
            </p14:nvContentPartPr>
            <p14:xfrm>
              <a:off x="9900355" y="5021539"/>
              <a:ext cx="105304" cy="14222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3"/>
            </p:blipFill>
            <p:spPr>
              <a:xfrm>
                <a:off x="9900355" y="5021539"/>
                <a:ext cx="105304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8" name="墨迹 247"/>
              <p14:cNvContentPartPr/>
              <p14:nvPr/>
            </p14:nvContentPartPr>
            <p14:xfrm>
              <a:off x="10015184" y="4917907"/>
              <a:ext cx="195616" cy="31582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5"/>
            </p:blipFill>
            <p:spPr>
              <a:xfrm>
                <a:off x="10015184" y="4917907"/>
                <a:ext cx="19561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49" name="墨迹 248"/>
              <p14:cNvContentPartPr/>
              <p14:nvPr/>
            </p14:nvContentPartPr>
            <p14:xfrm>
              <a:off x="10347677" y="4622523"/>
              <a:ext cx="184855" cy="269300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7"/>
            </p:blipFill>
            <p:spPr>
              <a:xfrm>
                <a:off x="10347677" y="4622523"/>
                <a:ext cx="184855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0" name="墨迹 249"/>
              <p14:cNvContentPartPr/>
              <p14:nvPr/>
            </p14:nvContentPartPr>
            <p14:xfrm>
              <a:off x="10375900" y="4633802"/>
              <a:ext cx="131232" cy="20232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9"/>
            </p:blipFill>
            <p:spPr>
              <a:xfrm>
                <a:off x="10375900" y="4633802"/>
                <a:ext cx="131232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1" name="墨迹 250"/>
              <p14:cNvContentPartPr/>
              <p14:nvPr/>
            </p14:nvContentPartPr>
            <p14:xfrm>
              <a:off x="10672938" y="4608599"/>
              <a:ext cx="62794" cy="19087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1"/>
            </p:blipFill>
            <p:spPr>
              <a:xfrm>
                <a:off x="10672938" y="4608599"/>
                <a:ext cx="62794" cy="190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2" name="墨迹 251"/>
              <p14:cNvContentPartPr/>
              <p14:nvPr/>
            </p14:nvContentPartPr>
            <p14:xfrm>
              <a:off x="10805406" y="4618998"/>
              <a:ext cx="239361" cy="172895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3"/>
            </p:blipFill>
            <p:spPr>
              <a:xfrm>
                <a:off x="10805406" y="4618998"/>
                <a:ext cx="2393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3" name="墨迹 252"/>
              <p14:cNvContentPartPr/>
              <p14:nvPr/>
            </p14:nvContentPartPr>
            <p14:xfrm>
              <a:off x="10814755" y="4464256"/>
              <a:ext cx="432330" cy="727182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5"/>
            </p:blipFill>
            <p:spPr>
              <a:xfrm>
                <a:off x="10814755" y="4464256"/>
                <a:ext cx="432330" cy="727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4" name="墨迹 253"/>
              <p14:cNvContentPartPr/>
              <p14:nvPr/>
            </p14:nvContentPartPr>
            <p14:xfrm>
              <a:off x="11108267" y="4827670"/>
              <a:ext cx="122061" cy="121785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7"/>
            </p:blipFill>
            <p:spPr>
              <a:xfrm>
                <a:off x="11108267" y="4827670"/>
                <a:ext cx="122061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5" name="墨迹 254"/>
              <p14:cNvContentPartPr/>
              <p14:nvPr/>
            </p14:nvContentPartPr>
            <p14:xfrm>
              <a:off x="11277600" y="4664116"/>
              <a:ext cx="172861" cy="3383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9"/>
            </p:blipFill>
            <p:spPr>
              <a:xfrm>
                <a:off x="11277600" y="4664116"/>
                <a:ext cx="1728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6" name="墨迹 255"/>
              <p14:cNvContentPartPr/>
              <p14:nvPr/>
            </p14:nvContentPartPr>
            <p14:xfrm>
              <a:off x="11245850" y="4759993"/>
              <a:ext cx="184150" cy="14100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1"/>
            </p:blipFill>
            <p:spPr>
              <a:xfrm>
                <a:off x="11245850" y="4759993"/>
                <a:ext cx="18415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7" name="墨迹 256"/>
              <p14:cNvContentPartPr/>
              <p14:nvPr/>
            </p14:nvContentPartPr>
            <p14:xfrm>
              <a:off x="11543064" y="4531581"/>
              <a:ext cx="131763" cy="27353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3"/>
            </p:blipFill>
            <p:spPr>
              <a:xfrm>
                <a:off x="11543064" y="4531581"/>
                <a:ext cx="13176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8" name="墨迹 257"/>
              <p14:cNvContentPartPr/>
              <p14:nvPr/>
            </p14:nvContentPartPr>
            <p14:xfrm>
              <a:off x="11760200" y="4511842"/>
              <a:ext cx="103011" cy="36094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5"/>
            </p:blipFill>
            <p:spPr>
              <a:xfrm>
                <a:off x="11760200" y="4511842"/>
                <a:ext cx="10301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59" name="墨迹 258"/>
              <p14:cNvContentPartPr/>
              <p14:nvPr/>
            </p14:nvContentPartPr>
            <p14:xfrm>
              <a:off x="11613444" y="4436762"/>
              <a:ext cx="529343" cy="701098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7"/>
            </p:blipFill>
            <p:spPr>
              <a:xfrm>
                <a:off x="11613444" y="4436762"/>
                <a:ext cx="529343" cy="701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0" name="墨迹 259"/>
              <p14:cNvContentPartPr/>
              <p14:nvPr/>
            </p14:nvContentPartPr>
            <p14:xfrm>
              <a:off x="11892844" y="4906628"/>
              <a:ext cx="105127" cy="13905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9"/>
            </p:blipFill>
            <p:spPr>
              <a:xfrm>
                <a:off x="11892844" y="4906628"/>
                <a:ext cx="105127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1" name="墨迹 260"/>
              <p14:cNvContentPartPr/>
              <p14:nvPr/>
            </p14:nvContentPartPr>
            <p14:xfrm>
              <a:off x="7798505" y="5259115"/>
              <a:ext cx="718962" cy="7049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1"/>
            </p:blipFill>
            <p:spPr>
              <a:xfrm>
                <a:off x="7798505" y="5259115"/>
                <a:ext cx="71896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2" name="墨迹 261"/>
              <p14:cNvContentPartPr/>
              <p14:nvPr/>
            </p14:nvContentPartPr>
            <p14:xfrm>
              <a:off x="8848372" y="5261935"/>
              <a:ext cx="549628" cy="3383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3"/>
            </p:blipFill>
            <p:spPr>
              <a:xfrm>
                <a:off x="8848372" y="5261935"/>
                <a:ext cx="5496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3" name="墨迹 262"/>
              <p14:cNvContentPartPr/>
              <p14:nvPr/>
            </p14:nvContentPartPr>
            <p14:xfrm>
              <a:off x="9707738" y="5239376"/>
              <a:ext cx="654050" cy="3947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5"/>
            </p:blipFill>
            <p:spPr>
              <a:xfrm>
                <a:off x="9707738" y="5239376"/>
                <a:ext cx="65405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4" name="墨迹 263"/>
              <p14:cNvContentPartPr/>
              <p14:nvPr/>
            </p14:nvContentPartPr>
            <p14:xfrm>
              <a:off x="9581444" y="5239376"/>
              <a:ext cx="386644" cy="1974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7"/>
            </p:blipFill>
            <p:spPr>
              <a:xfrm>
                <a:off x="9581444" y="5239376"/>
                <a:ext cx="38664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5" name="墨迹 264"/>
              <p14:cNvContentPartPr/>
              <p14:nvPr/>
            </p14:nvContentPartPr>
            <p14:xfrm>
              <a:off x="7967133" y="5453689"/>
              <a:ext cx="105018" cy="5995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9"/>
            </p:blipFill>
            <p:spPr>
              <a:xfrm>
                <a:off x="7967133" y="545368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6" name="墨迹 265"/>
              <p14:cNvContentPartPr/>
              <p14:nvPr/>
            </p14:nvContentPartPr>
            <p14:xfrm>
              <a:off x="7960606" y="5470608"/>
              <a:ext cx="31926" cy="20867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1"/>
            </p:blipFill>
            <p:spPr>
              <a:xfrm>
                <a:off x="7960606" y="5470608"/>
                <a:ext cx="3192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7" name="墨迹 266"/>
              <p14:cNvContentPartPr/>
              <p14:nvPr/>
            </p14:nvContentPartPr>
            <p14:xfrm>
              <a:off x="8002411" y="5470608"/>
              <a:ext cx="101071" cy="238634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3"/>
            </p:blipFill>
            <p:spPr>
              <a:xfrm>
                <a:off x="8002411" y="5470608"/>
                <a:ext cx="101071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8" name="墨迹 267"/>
              <p14:cNvContentPartPr/>
              <p14:nvPr/>
            </p14:nvContentPartPr>
            <p14:xfrm>
              <a:off x="8193616" y="5489819"/>
              <a:ext cx="137584" cy="19510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5"/>
            </p:blipFill>
            <p:spPr>
              <a:xfrm>
                <a:off x="8193616" y="5489819"/>
                <a:ext cx="137584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69" name="墨迹 268"/>
              <p14:cNvContentPartPr/>
              <p14:nvPr/>
            </p14:nvContentPartPr>
            <p14:xfrm>
              <a:off x="8348133" y="5453689"/>
              <a:ext cx="62089" cy="195983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7"/>
            </p:blipFill>
            <p:spPr>
              <a:xfrm>
                <a:off x="8348133" y="5453689"/>
                <a:ext cx="620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0" name="墨迹 269"/>
              <p14:cNvContentPartPr/>
              <p14:nvPr/>
            </p14:nvContentPartPr>
            <p14:xfrm>
              <a:off x="8415161" y="5415620"/>
              <a:ext cx="119239" cy="111386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9"/>
            </p:blipFill>
            <p:spPr>
              <a:xfrm>
                <a:off x="8415161" y="5415620"/>
                <a:ext cx="119239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1" name="墨迹 270"/>
              <p14:cNvContentPartPr/>
              <p14:nvPr/>
            </p14:nvContentPartPr>
            <p14:xfrm>
              <a:off x="8458200" y="5461796"/>
              <a:ext cx="47977" cy="33028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41"/>
            </p:blipFill>
            <p:spPr>
              <a:xfrm>
                <a:off x="8458200" y="5461796"/>
                <a:ext cx="47977" cy="330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2" name="墨迹 271"/>
              <p14:cNvContentPartPr/>
              <p14:nvPr/>
            </p14:nvContentPartPr>
            <p14:xfrm>
              <a:off x="8401226" y="5543925"/>
              <a:ext cx="171274" cy="71203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3"/>
            </p:blipFill>
            <p:spPr>
              <a:xfrm>
                <a:off x="8401226" y="5543925"/>
                <a:ext cx="171274" cy="71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3" name="墨迹 272"/>
              <p14:cNvContentPartPr/>
              <p14:nvPr/>
            </p14:nvContentPartPr>
            <p14:xfrm>
              <a:off x="8531577" y="5488233"/>
              <a:ext cx="87489" cy="227002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5"/>
            </p:blipFill>
            <p:spPr>
              <a:xfrm>
                <a:off x="8531577" y="5488233"/>
                <a:ext cx="8748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4" name="墨迹 273"/>
              <p14:cNvContentPartPr/>
              <p14:nvPr/>
            </p14:nvContentPartPr>
            <p14:xfrm>
              <a:off x="8664222" y="5464968"/>
              <a:ext cx="95955" cy="270711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7"/>
            </p:blipFill>
            <p:spPr>
              <a:xfrm>
                <a:off x="8664222" y="5464968"/>
                <a:ext cx="9595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5" name="墨迹 274"/>
              <p14:cNvContentPartPr/>
              <p14:nvPr/>
            </p14:nvContentPartPr>
            <p14:xfrm>
              <a:off x="9070622" y="5448754"/>
              <a:ext cx="39511" cy="157915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9"/>
            </p:blipFill>
            <p:spPr>
              <a:xfrm>
                <a:off x="9070622" y="5448754"/>
                <a:ext cx="395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6" name="墨迹 275"/>
              <p14:cNvContentPartPr/>
              <p14:nvPr/>
            </p14:nvContentPartPr>
            <p14:xfrm>
              <a:off x="9129888" y="5414210"/>
              <a:ext cx="85549" cy="217132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51"/>
            </p:blipFill>
            <p:spPr>
              <a:xfrm>
                <a:off x="9129888" y="5414210"/>
                <a:ext cx="8554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7" name="墨迹 276"/>
              <p14:cNvContentPartPr/>
              <p14:nvPr/>
            </p14:nvContentPartPr>
            <p14:xfrm>
              <a:off x="9271000" y="5457214"/>
              <a:ext cx="36688" cy="165493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3"/>
            </p:blipFill>
            <p:spPr>
              <a:xfrm>
                <a:off x="9271000" y="5457214"/>
                <a:ext cx="36688" cy="165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8" name="墨迹 277"/>
              <p14:cNvContentPartPr/>
              <p14:nvPr/>
            </p14:nvContentPartPr>
            <p14:xfrm>
              <a:off x="9262533" y="5431130"/>
              <a:ext cx="150989" cy="239691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5"/>
            </p:blipFill>
            <p:spPr>
              <a:xfrm>
                <a:off x="9262533" y="5431130"/>
                <a:ext cx="15098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79" name="墨迹 278"/>
              <p14:cNvContentPartPr/>
              <p14:nvPr/>
            </p14:nvContentPartPr>
            <p14:xfrm>
              <a:off x="9970028" y="5453689"/>
              <a:ext cx="133527" cy="16919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7"/>
            </p:blipFill>
            <p:spPr>
              <a:xfrm>
                <a:off x="9970028" y="5453689"/>
                <a:ext cx="13352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0" name="墨迹 279"/>
              <p14:cNvContentPartPr/>
              <p14:nvPr/>
            </p14:nvContentPartPr>
            <p14:xfrm>
              <a:off x="10239022" y="5372969"/>
              <a:ext cx="55033" cy="8071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9"/>
            </p:blipFill>
            <p:spPr>
              <a:xfrm>
                <a:off x="10239022" y="5372969"/>
                <a:ext cx="55033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1" name="墨迹 280"/>
              <p14:cNvContentPartPr/>
              <p14:nvPr/>
            </p14:nvContentPartPr>
            <p14:xfrm>
              <a:off x="10160705" y="5467260"/>
              <a:ext cx="168628" cy="178182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61"/>
            </p:blipFill>
            <p:spPr>
              <a:xfrm>
                <a:off x="10160705" y="5467260"/>
                <a:ext cx="16862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2" name="墨迹 281"/>
              <p14:cNvContentPartPr/>
              <p14:nvPr/>
            </p14:nvContentPartPr>
            <p14:xfrm>
              <a:off x="10346266" y="5350410"/>
              <a:ext cx="172155" cy="311951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3"/>
            </p:blipFill>
            <p:spPr>
              <a:xfrm>
                <a:off x="10346266" y="5350410"/>
                <a:ext cx="172155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3" name="墨迹 282"/>
              <p14:cNvContentPartPr/>
              <p14:nvPr/>
            </p14:nvContentPartPr>
            <p14:xfrm>
              <a:off x="10497785" y="5333843"/>
              <a:ext cx="198437" cy="31582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5"/>
            </p:blipFill>
            <p:spPr>
              <a:xfrm>
                <a:off x="10497785" y="5333843"/>
                <a:ext cx="198437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4" name="墨迹 283"/>
              <p14:cNvContentPartPr/>
              <p14:nvPr/>
            </p14:nvContentPartPr>
            <p14:xfrm>
              <a:off x="10687755" y="5390593"/>
              <a:ext cx="59267" cy="52273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7"/>
            </p:blipFill>
            <p:spPr>
              <a:xfrm>
                <a:off x="10687755" y="5390593"/>
                <a:ext cx="59267" cy="522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5" name="墨迹 284"/>
              <p14:cNvContentPartPr/>
              <p14:nvPr/>
            </p14:nvContentPartPr>
            <p14:xfrm>
              <a:off x="10741377" y="5402930"/>
              <a:ext cx="167393" cy="157915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9"/>
            </p:blipFill>
            <p:spPr>
              <a:xfrm>
                <a:off x="10741377" y="5402930"/>
                <a:ext cx="16739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6" name="墨迹 285"/>
              <p14:cNvContentPartPr/>
              <p14:nvPr/>
            </p14:nvContentPartPr>
            <p14:xfrm>
              <a:off x="10236200" y="5871034"/>
              <a:ext cx="105017" cy="59958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29"/>
            </p:blipFill>
            <p:spPr>
              <a:xfrm>
                <a:off x="10236200" y="587103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87" name="墨迹 286"/>
              <p14:cNvContentPartPr/>
              <p14:nvPr/>
            </p14:nvContentPartPr>
            <p14:xfrm>
              <a:off x="10151180" y="5844774"/>
              <a:ext cx="183797" cy="1498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2"/>
            </p:blipFill>
            <p:spPr>
              <a:xfrm>
                <a:off x="10151180" y="5844774"/>
                <a:ext cx="18379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88" name="墨迹 287"/>
              <p14:cNvContentPartPr/>
              <p14:nvPr/>
            </p14:nvContentPartPr>
            <p14:xfrm>
              <a:off x="10227733" y="5923731"/>
              <a:ext cx="28222" cy="16161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4"/>
            </p:blipFill>
            <p:spPr>
              <a:xfrm>
                <a:off x="10227733" y="5923731"/>
                <a:ext cx="28222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89" name="墨迹 288"/>
              <p14:cNvContentPartPr/>
              <p14:nvPr/>
            </p14:nvContentPartPr>
            <p14:xfrm>
              <a:off x="10329333" y="5899233"/>
              <a:ext cx="28222" cy="109976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6"/>
            </p:blipFill>
            <p:spPr>
              <a:xfrm>
                <a:off x="10329333" y="5899233"/>
                <a:ext cx="282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0" name="墨迹 289"/>
              <p14:cNvContentPartPr/>
              <p14:nvPr/>
            </p14:nvContentPartPr>
            <p14:xfrm>
              <a:off x="10351911" y="5944352"/>
              <a:ext cx="59267" cy="3383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8"/>
            </p:blipFill>
            <p:spPr>
              <a:xfrm>
                <a:off x="10351911" y="5944352"/>
                <a:ext cx="592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1" name="墨迹 290"/>
              <p14:cNvContentPartPr/>
              <p14:nvPr/>
            </p14:nvContentPartPr>
            <p14:xfrm>
              <a:off x="10414000" y="5873854"/>
              <a:ext cx="28222" cy="12125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80"/>
            </p:blipFill>
            <p:spPr>
              <a:xfrm>
                <a:off x="10414000" y="5873854"/>
                <a:ext cx="282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2" name="墨迹 291"/>
              <p14:cNvContentPartPr/>
              <p14:nvPr/>
            </p14:nvContentPartPr>
            <p14:xfrm>
              <a:off x="10493022" y="5825916"/>
              <a:ext cx="75495" cy="39478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2"/>
            </p:blipFill>
            <p:spPr>
              <a:xfrm>
                <a:off x="10493022" y="5825916"/>
                <a:ext cx="7549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3" name="墨迹 292"/>
              <p14:cNvContentPartPr/>
              <p14:nvPr/>
            </p14:nvContentPartPr>
            <p14:xfrm>
              <a:off x="10456332" y="5876674"/>
              <a:ext cx="70556" cy="276350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4"/>
            </p:blipFill>
            <p:spPr>
              <a:xfrm>
                <a:off x="10456332" y="5876674"/>
                <a:ext cx="7055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294" name="墨迹 293"/>
              <p14:cNvContentPartPr/>
              <p14:nvPr/>
            </p14:nvContentPartPr>
            <p14:xfrm>
              <a:off x="10476088" y="5983830"/>
              <a:ext cx="112889" cy="2255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6"/>
            </p:blipFill>
            <p:spPr>
              <a:xfrm>
                <a:off x="10476088" y="5983830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295" name="墨迹 294"/>
              <p14:cNvContentPartPr/>
              <p14:nvPr/>
            </p14:nvContentPartPr>
            <p14:xfrm>
              <a:off x="10614377" y="5949991"/>
              <a:ext cx="121355" cy="1691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8"/>
            </p:blipFill>
            <p:spPr>
              <a:xfrm>
                <a:off x="10614377" y="5949991"/>
                <a:ext cx="121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96" name="墨迹 295"/>
              <p14:cNvContentPartPr/>
              <p14:nvPr/>
            </p14:nvContentPartPr>
            <p14:xfrm>
              <a:off x="10670822" y="5862222"/>
              <a:ext cx="36689" cy="203386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90"/>
            </p:blipFill>
            <p:spPr>
              <a:xfrm>
                <a:off x="10670822" y="5862222"/>
                <a:ext cx="36689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297" name="墨迹 296"/>
              <p14:cNvContentPartPr/>
              <p14:nvPr/>
            </p14:nvContentPartPr>
            <p14:xfrm>
              <a:off x="10837332" y="5869624"/>
              <a:ext cx="39512" cy="17342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2"/>
            </p:blipFill>
            <p:spPr>
              <a:xfrm>
                <a:off x="10837332" y="5869624"/>
                <a:ext cx="3951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298" name="墨迹 297"/>
              <p14:cNvContentPartPr/>
              <p14:nvPr/>
            </p14:nvContentPartPr>
            <p14:xfrm>
              <a:off x="10837332" y="5816927"/>
              <a:ext cx="94545" cy="24304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4"/>
            </p:blipFill>
            <p:spPr>
              <a:xfrm>
                <a:off x="10837332" y="5816927"/>
                <a:ext cx="94545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299" name="墨迹 298"/>
              <p14:cNvContentPartPr/>
              <p14:nvPr/>
            </p14:nvContentPartPr>
            <p14:xfrm>
              <a:off x="10941050" y="5941179"/>
              <a:ext cx="116417" cy="83892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6"/>
            </p:blipFill>
            <p:spPr>
              <a:xfrm>
                <a:off x="10941050" y="5941179"/>
                <a:ext cx="116417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0" name="墨迹 299"/>
              <p14:cNvContentPartPr/>
              <p14:nvPr/>
            </p14:nvContentPartPr>
            <p14:xfrm>
              <a:off x="11102622" y="5867333"/>
              <a:ext cx="222956" cy="14275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8"/>
            </p:blipFill>
            <p:spPr>
              <a:xfrm>
                <a:off x="11102622" y="5867333"/>
                <a:ext cx="222956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1" name="墨迹 300"/>
              <p14:cNvContentPartPr/>
              <p14:nvPr/>
            </p14:nvContentPartPr>
            <p14:xfrm>
              <a:off x="11291711" y="5853410"/>
              <a:ext cx="36689" cy="277055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600"/>
            </p:blipFill>
            <p:spPr>
              <a:xfrm>
                <a:off x="11291711" y="5853410"/>
                <a:ext cx="36689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2" name="墨迹 301"/>
              <p14:cNvContentPartPr/>
              <p14:nvPr/>
            </p14:nvContentPartPr>
            <p14:xfrm>
              <a:off x="11370732" y="5752598"/>
              <a:ext cx="102306" cy="360948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2"/>
            </p:blipFill>
            <p:spPr>
              <a:xfrm>
                <a:off x="11370732" y="5752598"/>
                <a:ext cx="102306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3" name="墨迹 302"/>
              <p14:cNvContentPartPr/>
              <p14:nvPr/>
            </p14:nvContentPartPr>
            <p14:xfrm>
              <a:off x="10082918" y="5746958"/>
              <a:ext cx="223837" cy="431445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4"/>
            </p:blipFill>
            <p:spPr>
              <a:xfrm>
                <a:off x="10082918" y="5746958"/>
                <a:ext cx="223837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04" name="墨迹 303"/>
              <p14:cNvContentPartPr/>
              <p14:nvPr/>
            </p14:nvContentPartPr>
            <p14:xfrm>
              <a:off x="10521244" y="6209422"/>
              <a:ext cx="188031" cy="67678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6"/>
            </p:blipFill>
            <p:spPr>
              <a:xfrm>
                <a:off x="10521244" y="6209422"/>
                <a:ext cx="18803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05" name="墨迹 304"/>
              <p14:cNvContentPartPr/>
              <p14:nvPr/>
            </p14:nvContentPartPr>
            <p14:xfrm>
              <a:off x="10480675" y="6208013"/>
              <a:ext cx="373592" cy="46951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8"/>
            </p:blipFill>
            <p:spPr>
              <a:xfrm>
                <a:off x="10480675" y="6208013"/>
                <a:ext cx="373592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06" name="墨迹 305"/>
              <p14:cNvContentPartPr/>
              <p14:nvPr/>
            </p14:nvContentPartPr>
            <p14:xfrm>
              <a:off x="10896600" y="6160603"/>
              <a:ext cx="171626" cy="460525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10"/>
            </p:blipFill>
            <p:spPr>
              <a:xfrm>
                <a:off x="10896600" y="6160603"/>
                <a:ext cx="171626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07" name="墨迹 306"/>
              <p14:cNvContentPartPr/>
              <p14:nvPr/>
            </p14:nvContentPartPr>
            <p14:xfrm>
              <a:off x="11099094" y="6269345"/>
              <a:ext cx="345899" cy="276527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2"/>
            </p:blipFill>
            <p:spPr>
              <a:xfrm>
                <a:off x="11099094" y="6269345"/>
                <a:ext cx="345899" cy="276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08" name="墨迹 307"/>
              <p14:cNvContentPartPr/>
              <p14:nvPr/>
            </p14:nvContentPartPr>
            <p14:xfrm>
              <a:off x="11257844" y="6348302"/>
              <a:ext cx="81138" cy="109272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4"/>
            </p:blipFill>
            <p:spPr>
              <a:xfrm>
                <a:off x="11257844" y="6348302"/>
                <a:ext cx="81138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09" name="墨迹 308"/>
              <p14:cNvContentPartPr/>
              <p14:nvPr/>
            </p14:nvContentPartPr>
            <p14:xfrm>
              <a:off x="11260667" y="6420034"/>
              <a:ext cx="94544" cy="12495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6"/>
            </p:blipFill>
            <p:spPr>
              <a:xfrm>
                <a:off x="11260667" y="6420034"/>
                <a:ext cx="94544" cy="12495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7">
            <p14:nvContentPartPr>
              <p14:cNvPr id="310" name="墨迹 309"/>
              <p14:cNvContentPartPr/>
              <p14:nvPr/>
            </p14:nvContentPartPr>
            <p14:xfrm>
              <a:off x="1430280" y="1277280"/>
              <a:ext cx="10475640" cy="5542920"/>
            </p14:xfrm>
          </p:contentPart>
        </mc:Choice>
        <mc:Fallback>
          <p:pic>
            <p:nvPicPr>
              <p:cNvPr id="310" name="墨迹 309"/>
              <p:cNvPicPr/>
              <p:nvPr/>
            </p:nvPicPr>
            <p:blipFill>
              <a:blip r:embed="rId618"/>
              <a:stretch>
                <a:fillRect/>
              </a:stretch>
            </p:blipFill>
            <p:spPr>
              <a:xfrm>
                <a:off x="1420920" y="1267920"/>
                <a:ext cx="10494360" cy="556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3" y="1033426"/>
            <a:ext cx="11933604" cy="3352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69" y="32099"/>
            <a:ext cx="11262460" cy="17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22501" y="490662"/>
              <a:ext cx="2025121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22501" y="490662"/>
                <a:ext cx="202512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78744" y="1920352"/>
              <a:ext cx="4135967" cy="12125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78744" y="1920352"/>
                <a:ext cx="41359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49955" y="2236181"/>
              <a:ext cx="459934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49955" y="2236181"/>
                <a:ext cx="459934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4944" y="2695825"/>
              <a:ext cx="1271411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4944" y="2695825"/>
                <a:ext cx="12714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868311" y="3028573"/>
              <a:ext cx="917222" cy="65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868311" y="3028573"/>
                <a:ext cx="91722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534275" y="400425"/>
              <a:ext cx="2766836" cy="733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534275" y="400425"/>
                <a:ext cx="276683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830733" y="1804736"/>
              <a:ext cx="110067" cy="2687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830733" y="1804736"/>
                <a:ext cx="110067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890000" y="1849855"/>
              <a:ext cx="98777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890000" y="1849855"/>
                <a:ext cx="987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9042400" y="1776537"/>
              <a:ext cx="22577" cy="25943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9042400" y="1776537"/>
                <a:ext cx="2257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9160933" y="1727718"/>
              <a:ext cx="62089" cy="2236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9160933" y="1727718"/>
                <a:ext cx="62089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9341555" y="1656339"/>
              <a:ext cx="11289" cy="36271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9341555" y="1656339"/>
                <a:ext cx="11289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375422" y="1729833"/>
              <a:ext cx="173566" cy="1764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375422" y="1729833"/>
                <a:ext cx="17356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235016" y="2267200"/>
              <a:ext cx="162984" cy="14734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235016" y="2267200"/>
                <a:ext cx="162984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330266" y="2305974"/>
              <a:ext cx="39511" cy="1783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330266" y="2305974"/>
                <a:ext cx="39511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98000" y="2291698"/>
              <a:ext cx="66322" cy="2546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98000" y="2291698"/>
                <a:ext cx="66322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495366" y="2216442"/>
              <a:ext cx="67028" cy="18329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495366" y="2216442"/>
                <a:ext cx="67028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618133" y="2182603"/>
              <a:ext cx="16934" cy="1945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618133" y="2182603"/>
                <a:ext cx="1693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667169" y="2185423"/>
              <a:ext cx="120297" cy="1071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667169" y="2185423"/>
                <a:ext cx="12029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634008" y="2686661"/>
              <a:ext cx="170392" cy="15720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634008" y="2686661"/>
                <a:ext cx="170392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9767711" y="2705342"/>
              <a:ext cx="19756" cy="15685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9767711" y="2705342"/>
                <a:ext cx="19756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9826977" y="2681726"/>
              <a:ext cx="67734" cy="39760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9826977" y="2681726"/>
                <a:ext cx="6773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939866" y="2707105"/>
              <a:ext cx="82726" cy="20303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939866" y="2707105"/>
                <a:ext cx="8272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120488" y="2628148"/>
              <a:ext cx="5644" cy="23123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120488" y="2628148"/>
                <a:ext cx="5644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143948" y="2685956"/>
              <a:ext cx="140229" cy="12548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143948" y="2685956"/>
                <a:ext cx="140229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330222" y="631657"/>
              <a:ext cx="355600" cy="3419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330222" y="631657"/>
                <a:ext cx="35560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807200" y="584424"/>
              <a:ext cx="101600" cy="65844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807200" y="584424"/>
                <a:ext cx="101600" cy="658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810022" y="575259"/>
              <a:ext cx="2887133" cy="83469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810022" y="575259"/>
                <a:ext cx="2887133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817783" y="566800"/>
              <a:ext cx="1615722" cy="592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817783" y="566800"/>
                <a:ext cx="16157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6752872" y="507582"/>
              <a:ext cx="2904772" cy="91012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6752872" y="507582"/>
                <a:ext cx="2904772" cy="910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278488" y="3454379"/>
              <a:ext cx="28223" cy="310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278488" y="3454379"/>
                <a:ext cx="282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207933" y="3406440"/>
              <a:ext cx="663222" cy="7331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207933" y="3406440"/>
                <a:ext cx="6632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2827866" y="3395161"/>
              <a:ext cx="2194278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2827866" y="3395161"/>
                <a:ext cx="21942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398638" y="3801226"/>
              <a:ext cx="4147962" cy="676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398638" y="3801226"/>
                <a:ext cx="414796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538111" y="4264219"/>
              <a:ext cx="42333" cy="22788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538111" y="4264219"/>
                <a:ext cx="42333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572683" y="4167814"/>
              <a:ext cx="165805" cy="3457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572683" y="4167814"/>
                <a:ext cx="165805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1825977" y="4160764"/>
              <a:ext cx="160867" cy="2890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1825977" y="4160764"/>
                <a:ext cx="160867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2042583" y="4258051"/>
              <a:ext cx="170039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2042583" y="4258051"/>
                <a:ext cx="1700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2111022" y="4179269"/>
              <a:ext cx="39511" cy="34667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2111022" y="4179269"/>
                <a:ext cx="39511" cy="346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2305755" y="4145254"/>
              <a:ext cx="220133" cy="19739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2305755" y="4145254"/>
                <a:ext cx="22013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2582333" y="4143668"/>
              <a:ext cx="2822" cy="2102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2582333" y="4143668"/>
                <a:ext cx="2822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2590800" y="4218572"/>
              <a:ext cx="87488" cy="394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2590800" y="4218572"/>
                <a:ext cx="874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2675466" y="4041623"/>
              <a:ext cx="33867" cy="5378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2675466" y="4041623"/>
                <a:ext cx="33867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2765777" y="4212932"/>
              <a:ext cx="112889" cy="133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2765777" y="4212932"/>
                <a:ext cx="112889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3163711" y="4196013"/>
              <a:ext cx="304800" cy="338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3163711" y="4196013"/>
                <a:ext cx="3048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420533" y="4091676"/>
              <a:ext cx="138289" cy="7049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420533" y="4091676"/>
                <a:ext cx="1382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3152422" y="4274970"/>
              <a:ext cx="333022" cy="1128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3152422" y="4274970"/>
                <a:ext cx="3330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3169355" y="4327667"/>
              <a:ext cx="166511" cy="9393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3169355" y="4327667"/>
                <a:ext cx="166511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3798711" y="4131155"/>
              <a:ext cx="45155" cy="26577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3798711" y="4131155"/>
                <a:ext cx="45155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3838222" y="4108419"/>
              <a:ext cx="132644" cy="27547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3838222" y="4108419"/>
                <a:ext cx="132644" cy="275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4035777" y="4132565"/>
              <a:ext cx="39511" cy="24956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4035777" y="4132565"/>
                <a:ext cx="39511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4007555" y="4113354"/>
              <a:ext cx="212020" cy="32235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4007555" y="4113354"/>
                <a:ext cx="212020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4978400" y="4365207"/>
              <a:ext cx="112888" cy="33838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4978400" y="4365207"/>
                <a:ext cx="11288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161844" y="4340533"/>
              <a:ext cx="31044" cy="56045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161844" y="4340533"/>
                <a:ext cx="31044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102577" y="4307046"/>
              <a:ext cx="95956" cy="1483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102577" y="4307046"/>
                <a:ext cx="95956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192888" y="4342648"/>
              <a:ext cx="93134" cy="10151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192888" y="4342648"/>
                <a:ext cx="9313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5623277" y="4337008"/>
              <a:ext cx="230012" cy="24321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5623277" y="4337008"/>
                <a:ext cx="230012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5740400" y="4409091"/>
              <a:ext cx="39511" cy="4016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5740400" y="4409091"/>
                <a:ext cx="39511" cy="401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5871633" y="4305284"/>
              <a:ext cx="69850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5871633" y="4305284"/>
                <a:ext cx="6985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5959827" y="4234081"/>
              <a:ext cx="138995" cy="32287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5959827" y="4234081"/>
                <a:ext cx="138995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000044" y="4269330"/>
              <a:ext cx="225778" cy="43708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000044" y="4269330"/>
                <a:ext cx="22577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293026" y="4399045"/>
              <a:ext cx="178329" cy="112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293026" y="4399045"/>
                <a:ext cx="17832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246988" y="4289069"/>
              <a:ext cx="193322" cy="31301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246988" y="4289069"/>
                <a:ext cx="193322" cy="313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330068" y="4502501"/>
              <a:ext cx="155399" cy="150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330068" y="4502501"/>
                <a:ext cx="15539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551083" y="4242541"/>
              <a:ext cx="186972" cy="1959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551083" y="4242541"/>
                <a:ext cx="18697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643511" y="4325728"/>
              <a:ext cx="56444" cy="29045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643511" y="4325728"/>
                <a:ext cx="564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6556727" y="4329958"/>
              <a:ext cx="309034" cy="58794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6556727" y="4329958"/>
                <a:ext cx="309034" cy="587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6722533" y="4556960"/>
              <a:ext cx="76200" cy="14663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6722533" y="4556960"/>
                <a:ext cx="762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7239705" y="4408210"/>
              <a:ext cx="160162" cy="27635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7239705" y="4408210"/>
                <a:ext cx="16016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7261577" y="4369260"/>
              <a:ext cx="245534" cy="3540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7261577" y="4369260"/>
                <a:ext cx="245534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7512755" y="4556960"/>
              <a:ext cx="45156" cy="1381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7512755" y="4556960"/>
                <a:ext cx="451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7549091" y="4497742"/>
              <a:ext cx="108303" cy="2114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7549091" y="4497742"/>
                <a:ext cx="10830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7665155" y="4572293"/>
              <a:ext cx="22578" cy="16232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7665155" y="4572293"/>
                <a:ext cx="22578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7648222" y="4551320"/>
              <a:ext cx="164747" cy="23405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7648222" y="4551320"/>
                <a:ext cx="16474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7937500" y="4466018"/>
              <a:ext cx="60677" cy="48942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7937500" y="4466018"/>
                <a:ext cx="60677" cy="489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7890933" y="4421781"/>
              <a:ext cx="127882" cy="1464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7890933" y="4421781"/>
                <a:ext cx="127882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7986888" y="4457382"/>
              <a:ext cx="110949" cy="10239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7986888" y="4457382"/>
                <a:ext cx="110949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484488" y="5050090"/>
              <a:ext cx="135467" cy="3930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484488" y="5050090"/>
                <a:ext cx="135467" cy="393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882422" y="5316218"/>
              <a:ext cx="22578" cy="3877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882422" y="5316218"/>
                <a:ext cx="22578" cy="38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2054577" y="5126580"/>
              <a:ext cx="206023" cy="225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2054577" y="5126580"/>
                <a:ext cx="2060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2549877" y="5046213"/>
              <a:ext cx="156634" cy="30525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2549877" y="5046213"/>
                <a:ext cx="156634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707569" y="5053263"/>
              <a:ext cx="156986" cy="24462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707569" y="5053263"/>
                <a:ext cx="156986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2794000" y="5188618"/>
              <a:ext cx="28222" cy="41452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2794000" y="5188618"/>
                <a:ext cx="28222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2921000" y="5047799"/>
              <a:ext cx="59266" cy="21695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2921000" y="5047799"/>
                <a:ext cx="59266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2875844" y="5153369"/>
              <a:ext cx="149578" cy="25238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2875844" y="5153369"/>
                <a:ext cx="149578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2878666" y="5245016"/>
              <a:ext cx="276578" cy="17765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2878666" y="5245016"/>
                <a:ext cx="2765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3088922" y="5074236"/>
              <a:ext cx="15522" cy="2638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3088922" y="5074236"/>
                <a:ext cx="15522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3127022" y="5188618"/>
              <a:ext cx="70555" cy="451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3127022" y="5188618"/>
                <a:ext cx="705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271661" y="5053263"/>
              <a:ext cx="203905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271661" y="5053263"/>
                <a:ext cx="203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3366911" y="5104021"/>
              <a:ext cx="47977" cy="51604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3366911" y="5104021"/>
                <a:ext cx="47977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3555647" y="5109661"/>
              <a:ext cx="161219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3555647" y="5109661"/>
                <a:ext cx="1612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651955" y="5016604"/>
              <a:ext cx="45156" cy="33486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651955" y="5016604"/>
                <a:ext cx="45156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587044" y="5172403"/>
              <a:ext cx="82903" cy="8671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587044" y="5172403"/>
                <a:ext cx="82903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685822" y="5177338"/>
              <a:ext cx="84666" cy="479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685822" y="5177338"/>
                <a:ext cx="8466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3795888" y="5103316"/>
              <a:ext cx="25400" cy="16425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3795888" y="5103316"/>
                <a:ext cx="25400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3820054" y="5008144"/>
              <a:ext cx="91546" cy="32922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3820054" y="5008144"/>
                <a:ext cx="91546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979333" y="5072826"/>
              <a:ext cx="37570" cy="22858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979333" y="5072826"/>
                <a:ext cx="37570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064000" y="4970076"/>
              <a:ext cx="178329" cy="35248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064000" y="4970076"/>
                <a:ext cx="178329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4082344" y="5119178"/>
              <a:ext cx="80962" cy="13447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4082344" y="5119178"/>
                <a:ext cx="80962" cy="134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4583288" y="5058902"/>
              <a:ext cx="301978" cy="30560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4583288" y="5058902"/>
                <a:ext cx="301978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924601" y="5027707"/>
              <a:ext cx="168804" cy="50493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924601" y="5027707"/>
                <a:ext cx="168804" cy="504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906962" y="5149139"/>
              <a:ext cx="133526" cy="1727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906962" y="5149139"/>
                <a:ext cx="133526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012266" y="5199898"/>
              <a:ext cx="101600" cy="704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012266" y="5199898"/>
                <a:ext cx="1016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150555" y="5145614"/>
              <a:ext cx="19756" cy="15016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150555" y="5145614"/>
                <a:ext cx="1975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180188" y="5075822"/>
              <a:ext cx="86078" cy="27000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180188" y="5075822"/>
                <a:ext cx="86078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359400" y="5151783"/>
              <a:ext cx="31044" cy="15527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359400" y="5151783"/>
                <a:ext cx="31044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418666" y="5058902"/>
              <a:ext cx="161396" cy="3172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418666" y="5058902"/>
                <a:ext cx="16139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463822" y="5166059"/>
              <a:ext cx="84666" cy="16919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463822" y="5166059"/>
                <a:ext cx="846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853288" y="5261935"/>
              <a:ext cx="11289" cy="112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853288" y="5261935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1682044" y="5663771"/>
              <a:ext cx="139171" cy="48079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1682044" y="5663771"/>
                <a:ext cx="139171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2054577" y="5698139"/>
              <a:ext cx="43745" cy="57085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2054577" y="5698139"/>
                <a:ext cx="43745" cy="570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1981200" y="5711005"/>
              <a:ext cx="95955" cy="16566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1981200" y="5711005"/>
                <a:ext cx="959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2122311" y="5769518"/>
              <a:ext cx="103364" cy="6908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2122311" y="5769518"/>
                <a:ext cx="103364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2743200" y="5893593"/>
              <a:ext cx="578555" cy="3947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2743200" y="5893593"/>
                <a:ext cx="5785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3237088" y="5775158"/>
              <a:ext cx="204612" cy="28199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3237088" y="5775158"/>
                <a:ext cx="20461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4041422" y="5701840"/>
              <a:ext cx="152400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4041422" y="5701840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4013200" y="5769518"/>
              <a:ext cx="39511" cy="20585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4013200" y="5769518"/>
                <a:ext cx="39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4013200" y="5814636"/>
              <a:ext cx="186266" cy="13394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4013200" y="5814636"/>
                <a:ext cx="186266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4049006" y="5746958"/>
              <a:ext cx="31927" cy="23440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4049006" y="5746958"/>
                <a:ext cx="31927" cy="234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4028722" y="5776567"/>
              <a:ext cx="148166" cy="36306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4028722" y="5776567"/>
                <a:ext cx="148166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4047066" y="5973960"/>
              <a:ext cx="129822" cy="16778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4047066" y="5973960"/>
                <a:ext cx="12982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3928533" y="6009209"/>
              <a:ext cx="282222" cy="5921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3928533" y="6009209"/>
                <a:ext cx="2822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4329288" y="5758238"/>
              <a:ext cx="132645" cy="9023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4329288" y="5758238"/>
                <a:ext cx="1326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4267905" y="5842835"/>
              <a:ext cx="213783" cy="7631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4267905" y="5842835"/>
                <a:ext cx="213783" cy="76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4387144" y="5688974"/>
              <a:ext cx="108656" cy="33081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4387144" y="5688974"/>
                <a:ext cx="10865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4210755" y="5903110"/>
              <a:ext cx="163689" cy="17941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4210755" y="5903110"/>
                <a:ext cx="16368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4222044" y="6036527"/>
              <a:ext cx="412044" cy="15879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4222044" y="6036527"/>
                <a:ext cx="412044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4615038" y="5811816"/>
              <a:ext cx="225073" cy="18893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4615038" y="5811816"/>
                <a:ext cx="22507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4905022" y="5756475"/>
              <a:ext cx="16933" cy="6944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4905022" y="5756475"/>
                <a:ext cx="16933" cy="69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4859866" y="5698315"/>
              <a:ext cx="276578" cy="35601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4859866" y="5698315"/>
                <a:ext cx="276578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5000977" y="5820276"/>
              <a:ext cx="268112" cy="9869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5000977" y="5820276"/>
                <a:ext cx="26811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5102577" y="5966911"/>
              <a:ext cx="90311" cy="10803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5102577" y="5966911"/>
                <a:ext cx="90311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5281612" y="5684921"/>
              <a:ext cx="230188" cy="14099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5281612" y="5684921"/>
                <a:ext cx="2301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418666" y="5626936"/>
              <a:ext cx="122766" cy="35125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418666" y="5626936"/>
                <a:ext cx="122766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207000" y="5839134"/>
              <a:ext cx="183444" cy="28005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207000" y="5839134"/>
                <a:ext cx="18344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5277555" y="6008328"/>
              <a:ext cx="479778" cy="10803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5277555" y="6008328"/>
                <a:ext cx="479778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5512505" y="5683511"/>
              <a:ext cx="208139" cy="37645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5512505" y="5683511"/>
                <a:ext cx="208139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5571066" y="5826621"/>
              <a:ext cx="203200" cy="21924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5571066" y="5826621"/>
                <a:ext cx="203200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5661377" y="5630461"/>
              <a:ext cx="81845" cy="13905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5661377" y="5630461"/>
                <a:ext cx="81845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5732991" y="5687388"/>
              <a:ext cx="304094" cy="24568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5732991" y="5687388"/>
                <a:ext cx="304094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5833003" y="5711005"/>
              <a:ext cx="133174" cy="30825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5833003" y="5711005"/>
                <a:ext cx="133174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5983111" y="5916152"/>
              <a:ext cx="42333" cy="11279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5983111" y="5916152"/>
                <a:ext cx="42333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6175022" y="6023309"/>
              <a:ext cx="104995" cy="5995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6175022" y="6023309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6621462" y="5540577"/>
              <a:ext cx="242182" cy="32834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6621462" y="5540577"/>
                <a:ext cx="242182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6640688" y="5536523"/>
              <a:ext cx="330200" cy="46704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6640688" y="5536523"/>
                <a:ext cx="330200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959600" y="5705718"/>
              <a:ext cx="105303" cy="1737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959600" y="5705718"/>
                <a:ext cx="105303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7100711" y="5703250"/>
              <a:ext cx="39511" cy="19598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7100711" y="5703250"/>
                <a:ext cx="39511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7083777" y="5708889"/>
              <a:ext cx="161220" cy="25238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7083777" y="5708889"/>
                <a:ext cx="16122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6348588" y="5996520"/>
              <a:ext cx="1034344" cy="3242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6348588" y="5996520"/>
                <a:ext cx="1034344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6541028" y="6077592"/>
              <a:ext cx="175860" cy="28005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6541028" y="6077592"/>
                <a:ext cx="175860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6561666" y="6067193"/>
              <a:ext cx="256822" cy="317063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6561666" y="6067193"/>
                <a:ext cx="256822" cy="31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6857294" y="6172235"/>
              <a:ext cx="83079" cy="18100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6857294" y="6172235"/>
                <a:ext cx="83079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6981296" y="6217000"/>
              <a:ext cx="82726" cy="16725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6981296" y="6217000"/>
                <a:ext cx="8272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7207955" y="5718759"/>
              <a:ext cx="212196" cy="62601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7207955" y="5718759"/>
                <a:ext cx="212196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6370461" y="5594684"/>
              <a:ext cx="194028" cy="67395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6370461" y="5594684"/>
                <a:ext cx="194028" cy="673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7449784" y="6150205"/>
              <a:ext cx="491949" cy="1889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7449784" y="6150205"/>
                <a:ext cx="49194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7800622" y="6164480"/>
              <a:ext cx="158044" cy="20849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7800622" y="6164480"/>
                <a:ext cx="158044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8125530" y="5780797"/>
              <a:ext cx="131587" cy="11279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8125530" y="5780797"/>
                <a:ext cx="13158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7996413" y="5873854"/>
              <a:ext cx="261409" cy="5357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7996413" y="5873854"/>
                <a:ext cx="26140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8147578" y="5716645"/>
              <a:ext cx="123297" cy="35883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8147578" y="5716645"/>
                <a:ext cx="123297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7955844" y="5953869"/>
              <a:ext cx="155222" cy="26401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7955844" y="5953869"/>
                <a:ext cx="155222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7998177" y="6090986"/>
              <a:ext cx="445912" cy="17201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7998177" y="6090986"/>
                <a:ext cx="4459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8264877" y="5823801"/>
              <a:ext cx="159456" cy="33204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8264877" y="5823801"/>
                <a:ext cx="159456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8297333" y="5975371"/>
              <a:ext cx="197556" cy="20338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8297333" y="5975371"/>
                <a:ext cx="197556" cy="203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8387644" y="5765816"/>
              <a:ext cx="132644" cy="14469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8387644" y="5765816"/>
                <a:ext cx="132644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8579555" y="5907693"/>
              <a:ext cx="134762" cy="7049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8579555" y="5907693"/>
                <a:ext cx="13476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8466666" y="5779388"/>
              <a:ext cx="186266" cy="37081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8466666" y="5779388"/>
                <a:ext cx="186266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8630355" y="6079707"/>
              <a:ext cx="95956" cy="9305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8630355" y="6079707"/>
                <a:ext cx="959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8923866" y="6146503"/>
              <a:ext cx="11289" cy="544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8923866" y="6146503"/>
                <a:ext cx="1128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9531702" y="5746958"/>
              <a:ext cx="355071" cy="62319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9531702" y="5746958"/>
                <a:ext cx="355071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9880071" y="5715058"/>
              <a:ext cx="329318" cy="74815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9880071" y="5715058"/>
                <a:ext cx="329318" cy="748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10315927" y="5777448"/>
              <a:ext cx="371828" cy="44677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10315927" y="5777448"/>
                <a:ext cx="371828" cy="446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10747022" y="5954926"/>
              <a:ext cx="22578" cy="90942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10747022" y="5954926"/>
                <a:ext cx="22578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10853561" y="5696200"/>
              <a:ext cx="295981" cy="49700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10853561" y="5696200"/>
                <a:ext cx="295981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11129080" y="5713824"/>
              <a:ext cx="280106" cy="34332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11129080" y="5713824"/>
                <a:ext cx="280106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11077222" y="5952811"/>
              <a:ext cx="177800" cy="26789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11077222" y="5952811"/>
                <a:ext cx="17780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11142132" y="6065079"/>
              <a:ext cx="352778" cy="19792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11142132" y="6065079"/>
                <a:ext cx="352778" cy="197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11366323" y="5740613"/>
              <a:ext cx="170921" cy="45189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11366323" y="5740613"/>
                <a:ext cx="170921" cy="451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11421532" y="5981010"/>
              <a:ext cx="211668" cy="1522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11421532" y="5981010"/>
                <a:ext cx="21166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11514667" y="5742729"/>
              <a:ext cx="110067" cy="13676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11514667" y="5742729"/>
                <a:ext cx="11006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11620852" y="5823096"/>
              <a:ext cx="281163" cy="21501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11620852" y="5823096"/>
                <a:ext cx="28116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11686822" y="5833670"/>
              <a:ext cx="121356" cy="31441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11686822" y="5833670"/>
                <a:ext cx="12135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11836400" y="6034588"/>
              <a:ext cx="70555" cy="10433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11836400" y="6034588"/>
                <a:ext cx="70555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0250311" y="2312319"/>
              <a:ext cx="104996" cy="5995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0250311" y="231231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0445044" y="2303859"/>
              <a:ext cx="104996" cy="5995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10445044" y="230385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10377311" y="2289759"/>
              <a:ext cx="70556" cy="22365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10377311" y="2289759"/>
                <a:ext cx="70556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10498667" y="2396916"/>
              <a:ext cx="47977" cy="4511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10498667" y="2396916"/>
                <a:ext cx="479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10543822" y="2297690"/>
              <a:ext cx="82021" cy="237401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10543822" y="2297690"/>
                <a:ext cx="82021" cy="237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10572044" y="2317958"/>
              <a:ext cx="121356" cy="3383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10572044" y="2317958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10710332" y="2272840"/>
              <a:ext cx="121356" cy="217132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10710332" y="2272840"/>
                <a:ext cx="1213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10718800" y="2291169"/>
              <a:ext cx="115711" cy="16214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10718800" y="2291169"/>
                <a:ext cx="115711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10916355" y="2193178"/>
              <a:ext cx="21167" cy="18681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10916355" y="2193178"/>
                <a:ext cx="21167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11001022" y="2227722"/>
              <a:ext cx="56445" cy="13711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11001022" y="2227722"/>
                <a:ext cx="56445" cy="137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11063111" y="2081087"/>
              <a:ext cx="71437" cy="18047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11063111" y="2081087"/>
                <a:ext cx="7143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11198577" y="2098006"/>
              <a:ext cx="28223" cy="256611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11198577" y="2098006"/>
                <a:ext cx="2822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11232444" y="2158634"/>
              <a:ext cx="104423" cy="11420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11232444" y="2158634"/>
                <a:ext cx="104423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11339688" y="2058527"/>
              <a:ext cx="99660" cy="10151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11339688" y="2058527"/>
                <a:ext cx="9966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11362267" y="2098006"/>
              <a:ext cx="5644" cy="29327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11362267" y="2098006"/>
                <a:ext cx="56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11471627" y="2108052"/>
              <a:ext cx="136173" cy="19016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11471627" y="2108052"/>
                <a:ext cx="136173" cy="190167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09-19 12:54:22.87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" y="380365"/>
            <a:ext cx="11012170" cy="60966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025680" y="496800"/>
              <a:ext cx="3440160" cy="243756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6320" y="487440"/>
                <a:ext cx="3458880" cy="245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3" y="250703"/>
            <a:ext cx="11284233" cy="33882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672000" y="59400"/>
              <a:ext cx="7849800" cy="6159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2640" y="50040"/>
                <a:ext cx="7868520" cy="6177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3" y="250703"/>
            <a:ext cx="11284233" cy="3388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224962" y="1734239"/>
              <a:ext cx="139171" cy="1268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224962" y="1734239"/>
                <a:ext cx="139171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400822" y="1632017"/>
              <a:ext cx="64911" cy="28269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400822" y="1632017"/>
                <a:ext cx="64911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431866" y="1768078"/>
              <a:ext cx="107244" cy="140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431866" y="1768078"/>
                <a:ext cx="1072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485488" y="1543719"/>
              <a:ext cx="70556" cy="56556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485488" y="1543719"/>
                <a:ext cx="70556" cy="565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550400" y="1766668"/>
              <a:ext cx="135466" cy="1283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550400" y="1766668"/>
                <a:ext cx="135466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87466" y="1759618"/>
              <a:ext cx="225778" cy="1128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87466" y="1759618"/>
                <a:ext cx="225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037938" y="1641182"/>
              <a:ext cx="138994" cy="1635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037938" y="1641182"/>
                <a:ext cx="13899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230555" y="1552884"/>
              <a:ext cx="47978" cy="2941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230555" y="1552884"/>
                <a:ext cx="479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244666" y="1697580"/>
              <a:ext cx="112889" cy="169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244666" y="1697580"/>
                <a:ext cx="1128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77311" y="1470226"/>
              <a:ext cx="47977" cy="6503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77311" y="1470226"/>
                <a:ext cx="47977" cy="650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617200" y="1782177"/>
              <a:ext cx="16932" cy="2396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617200" y="1782177"/>
                <a:ext cx="1693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420533" y="3744829"/>
              <a:ext cx="16933" cy="63729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420533" y="3744829"/>
                <a:ext cx="16933" cy="637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431822" y="3914023"/>
              <a:ext cx="169333" cy="22841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431822" y="3914023"/>
                <a:ext cx="1693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657600" y="4021179"/>
              <a:ext cx="141111" cy="16355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657600" y="4021179"/>
                <a:ext cx="1411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933295" y="3914023"/>
              <a:ext cx="175860" cy="479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933295" y="3914023"/>
                <a:ext cx="17586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955344" y="4060657"/>
              <a:ext cx="238478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955344" y="4060657"/>
                <a:ext cx="2384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334933" y="3953501"/>
              <a:ext cx="1732844" cy="958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334933" y="3953501"/>
                <a:ext cx="17328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686300" y="3592554"/>
              <a:ext cx="255411" cy="32710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686300" y="3592554"/>
                <a:ext cx="255411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945944" y="3767388"/>
              <a:ext cx="9878" cy="1473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945944" y="3767388"/>
                <a:ext cx="9878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961466" y="3829426"/>
              <a:ext cx="79022" cy="394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961466" y="3829426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023555" y="3737779"/>
              <a:ext cx="28222" cy="29185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023555" y="3737779"/>
                <a:ext cx="28222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085644" y="3727909"/>
              <a:ext cx="107244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085644" y="3727909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130800" y="3651419"/>
              <a:ext cx="28222" cy="2033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130800" y="3651419"/>
                <a:ext cx="28222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5362222" y="3795587"/>
              <a:ext cx="19755" cy="169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5362222" y="3795587"/>
                <a:ext cx="197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521677" y="3485398"/>
              <a:ext cx="241300" cy="40465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521677" y="3485398"/>
                <a:ext cx="241300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825066" y="3731434"/>
              <a:ext cx="234244" cy="1746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825066" y="3731434"/>
                <a:ext cx="234244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036733" y="3668691"/>
              <a:ext cx="42334" cy="34402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036733" y="3668691"/>
                <a:ext cx="423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059311" y="3793119"/>
              <a:ext cx="76200" cy="14716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059311" y="3793119"/>
                <a:ext cx="76200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206066" y="3750468"/>
              <a:ext cx="290689" cy="14099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206066" y="3750468"/>
                <a:ext cx="2906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6558844" y="3682791"/>
              <a:ext cx="129822" cy="5639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6558844" y="3682791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022622" y="3919662"/>
              <a:ext cx="663222" cy="3947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022622" y="3919662"/>
                <a:ext cx="6632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130800" y="4201652"/>
              <a:ext cx="129822" cy="2574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130800" y="4201652"/>
                <a:ext cx="12982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413022" y="4268096"/>
              <a:ext cx="239888" cy="1718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413022" y="4268096"/>
                <a:ext cx="239888" cy="171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624688" y="4220863"/>
              <a:ext cx="31044" cy="3783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624688" y="4220863"/>
                <a:ext cx="31044" cy="378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686601" y="4304579"/>
              <a:ext cx="68791" cy="21008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686601" y="4304579"/>
                <a:ext cx="68791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5839883" y="4299644"/>
              <a:ext cx="350132" cy="12372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5839883" y="4299644"/>
                <a:ext cx="350132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265333" y="4280610"/>
              <a:ext cx="19756" cy="16073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265333" y="4280610"/>
                <a:ext cx="197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304844" y="4339828"/>
              <a:ext cx="73378" cy="3101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304844" y="4339828"/>
                <a:ext cx="733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375400" y="4218572"/>
              <a:ext cx="19755" cy="32992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375400" y="4218572"/>
                <a:ext cx="19755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021688" y="3840705"/>
              <a:ext cx="156634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021688" y="3840705"/>
                <a:ext cx="1566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962422" y="3932352"/>
              <a:ext cx="222955" cy="437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962422" y="3932352"/>
                <a:ext cx="22295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386813" y="3860444"/>
              <a:ext cx="1054453" cy="7049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386813" y="3860444"/>
                <a:ext cx="105445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670800" y="3526815"/>
              <a:ext cx="186266" cy="25502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670800" y="3526815"/>
                <a:ext cx="186266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938028" y="3372601"/>
              <a:ext cx="99660" cy="1579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938028" y="3372601"/>
                <a:ext cx="9966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23577" y="3598194"/>
              <a:ext cx="25400" cy="1663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23577" y="3598194"/>
                <a:ext cx="254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060266" y="3648952"/>
              <a:ext cx="56444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060266" y="3648952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116711" y="3572815"/>
              <a:ext cx="16933" cy="3242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116711" y="3572815"/>
                <a:ext cx="16933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8173155" y="3615113"/>
              <a:ext cx="107245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8173155" y="3615113"/>
                <a:ext cx="107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243711" y="3557129"/>
              <a:ext cx="14111" cy="1369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243711" y="3557129"/>
                <a:ext cx="14111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913511" y="4028229"/>
              <a:ext cx="135466" cy="18752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913511" y="4028229"/>
                <a:ext cx="135466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851422" y="3966720"/>
              <a:ext cx="287866" cy="280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851422" y="3966720"/>
                <a:ext cx="287866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299222" y="3701120"/>
              <a:ext cx="251178" cy="31089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299222" y="3701120"/>
                <a:ext cx="2511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572977" y="3850222"/>
              <a:ext cx="50800" cy="1681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572977" y="3850222"/>
                <a:ext cx="50800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589911" y="3925302"/>
              <a:ext cx="107244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589911" y="3925302"/>
                <a:ext cx="1072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652000" y="3822728"/>
              <a:ext cx="73377" cy="40994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652000" y="3822728"/>
                <a:ext cx="73377" cy="409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9719733" y="3874544"/>
              <a:ext cx="132644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9719733" y="3874544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9756422" y="3828368"/>
              <a:ext cx="70555" cy="17589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9756422" y="3828368"/>
                <a:ext cx="70555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903177" y="3828015"/>
              <a:ext cx="124884" cy="17624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903177" y="3828015"/>
                <a:ext cx="12488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418990" y="3885823"/>
              <a:ext cx="97543" cy="20867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418990" y="3885823"/>
                <a:ext cx="9754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072334" y="3836475"/>
              <a:ext cx="149754" cy="2678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072334" y="3836475"/>
                <a:ext cx="14975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018183" y="3925302"/>
              <a:ext cx="223661" cy="169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018183" y="3925302"/>
                <a:ext cx="22366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250311" y="3617933"/>
              <a:ext cx="763587" cy="44818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250311" y="3617933"/>
                <a:ext cx="763587" cy="448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493022" y="3789947"/>
              <a:ext cx="112889" cy="37011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493022" y="3789947"/>
                <a:ext cx="1128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519832" y="3878421"/>
              <a:ext cx="193323" cy="17095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519832" y="3878421"/>
                <a:ext cx="193323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669411" y="3937992"/>
              <a:ext cx="184856" cy="13817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669411" y="3937992"/>
                <a:ext cx="1848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961511" y="3848636"/>
              <a:ext cx="101600" cy="22612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961511" y="3848636"/>
                <a:ext cx="101600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826044" y="3810391"/>
              <a:ext cx="310444" cy="32358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826044" y="3810391"/>
                <a:ext cx="310444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2777066" y="5220694"/>
              <a:ext cx="16934" cy="28375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2777066" y="5220694"/>
                <a:ext cx="1693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2788355" y="5342302"/>
              <a:ext cx="124178" cy="3806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2788355" y="5342302"/>
                <a:ext cx="124178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2901244" y="5210472"/>
              <a:ext cx="50800" cy="38985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2901244" y="5210472"/>
                <a:ext cx="50800" cy="389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3104444" y="5284494"/>
              <a:ext cx="522993" cy="16355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3104444" y="5284494"/>
                <a:ext cx="52299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3668888" y="5225277"/>
              <a:ext cx="222956" cy="1945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3668888" y="5225277"/>
                <a:ext cx="22295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911600" y="5166764"/>
              <a:ext cx="22577" cy="3884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911600" y="5166764"/>
                <a:ext cx="22577" cy="388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4143022" y="5219637"/>
              <a:ext cx="553155" cy="704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4143022" y="5219637"/>
                <a:ext cx="55315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4622800" y="5104021"/>
              <a:ext cx="208844" cy="9869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4622800" y="5104021"/>
                <a:ext cx="2088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4275666" y="5335253"/>
              <a:ext cx="417689" cy="507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4275666" y="5335253"/>
                <a:ext cx="4176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4229629" y="5415620"/>
              <a:ext cx="235126" cy="6062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4229629" y="5415620"/>
                <a:ext cx="235126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060244" y="5140151"/>
              <a:ext cx="29633" cy="2345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060244" y="5140151"/>
                <a:ext cx="29633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5096933" y="5218756"/>
              <a:ext cx="107244" cy="3754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5096933" y="5218756"/>
                <a:ext cx="1072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5198533" y="5111776"/>
              <a:ext cx="22577" cy="34191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5198533" y="5111776"/>
                <a:ext cx="22577" cy="341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5317066" y="5081462"/>
              <a:ext cx="194734" cy="3947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5317066" y="5081462"/>
                <a:ext cx="1947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5401733" y="4960206"/>
              <a:ext cx="22578" cy="27071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5401733" y="4960206"/>
                <a:ext cx="22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629451" y="5256296"/>
              <a:ext cx="302859" cy="451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629451" y="5256296"/>
                <a:ext cx="30285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819422" y="5135745"/>
              <a:ext cx="22578" cy="29538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819422" y="5135745"/>
                <a:ext cx="22578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137627" y="5132925"/>
              <a:ext cx="330906" cy="21096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137627" y="5132925"/>
                <a:ext cx="330906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423377" y="5017661"/>
              <a:ext cx="88900" cy="51498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423377" y="5017661"/>
                <a:ext cx="88900" cy="5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6547555" y="5150549"/>
              <a:ext cx="104951" cy="24674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6547555" y="5150549"/>
                <a:ext cx="104951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6769805" y="5160419"/>
              <a:ext cx="436739" cy="15227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6769805" y="5160419"/>
                <a:ext cx="43673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7303911" y="5109661"/>
              <a:ext cx="191911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7303911" y="5109661"/>
                <a:ext cx="191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3386666" y="6356057"/>
              <a:ext cx="214489" cy="3179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3386666" y="6356057"/>
                <a:ext cx="21448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3358444" y="6335437"/>
              <a:ext cx="308151" cy="37874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3358444" y="6335437"/>
                <a:ext cx="308151" cy="378747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20" y="315140"/>
            <a:ext cx="11484432" cy="4368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748160" y="3160440"/>
              <a:ext cx="8919720" cy="204768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8800" y="3151080"/>
                <a:ext cx="8938440" cy="206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08940"/>
            <a:ext cx="11301730" cy="5148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21" y="264644"/>
            <a:ext cx="11171779" cy="5775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992533" y="771066"/>
              <a:ext cx="28222" cy="523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992533" y="771066"/>
                <a:ext cx="28222" cy="52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087511" y="39478"/>
              <a:ext cx="84666" cy="16355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087511" y="39478"/>
                <a:ext cx="846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3025422" y="107156"/>
              <a:ext cx="231422" cy="23687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3025422" y="107156"/>
                <a:ext cx="23142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3132666" y="169194"/>
              <a:ext cx="67734" cy="5357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3132666" y="169194"/>
                <a:ext cx="677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3033888" y="163554"/>
              <a:ext cx="279400" cy="3306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3033888" y="163554"/>
                <a:ext cx="279400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3121377" y="259430"/>
              <a:ext cx="163689" cy="1607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3121377" y="259430"/>
                <a:ext cx="163689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3437466" y="20796"/>
              <a:ext cx="93486" cy="1201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3437466" y="20796"/>
                <a:ext cx="93486" cy="120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342922" y="135355"/>
              <a:ext cx="256293" cy="2819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342922" y="135355"/>
                <a:ext cx="2562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3400777" y="180473"/>
              <a:ext cx="31045" cy="15650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3400777" y="180473"/>
                <a:ext cx="31045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3397955" y="180473"/>
              <a:ext cx="184856" cy="14434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3397955" y="180473"/>
                <a:ext cx="184856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497438" y="70321"/>
              <a:ext cx="174273" cy="36200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497438" y="70321"/>
                <a:ext cx="174273" cy="362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641195" y="22559"/>
              <a:ext cx="315560" cy="3292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641195" y="22559"/>
                <a:ext cx="315560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3812822" y="104336"/>
              <a:ext cx="42333" cy="66831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3812822" y="104336"/>
                <a:ext cx="42333" cy="668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4049359" y="9517"/>
              <a:ext cx="65441" cy="33010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4049359" y="9517"/>
                <a:ext cx="65441" cy="330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4171244" y="-5639"/>
              <a:ext cx="82021" cy="16919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4171244" y="-5639"/>
                <a:ext cx="82021" cy="169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4150783" y="128129"/>
              <a:ext cx="116417" cy="14681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4150783" y="128129"/>
                <a:ext cx="116417" cy="146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154311" y="219952"/>
              <a:ext cx="79022" cy="1522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154311" y="219952"/>
                <a:ext cx="79022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233333" y="298909"/>
              <a:ext cx="64911" cy="2114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233333" y="298909"/>
                <a:ext cx="649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4230511" y="37716"/>
              <a:ext cx="202494" cy="49242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4230511" y="37716"/>
                <a:ext cx="202494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4588933" y="101516"/>
              <a:ext cx="90311" cy="24163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4588933" y="101516"/>
                <a:ext cx="90311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4667955" y="124075"/>
              <a:ext cx="214489" cy="9023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4667955" y="124075"/>
                <a:ext cx="2144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4782784" y="76137"/>
              <a:ext cx="31927" cy="6090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4782784" y="76137"/>
                <a:ext cx="31927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4889500" y="0"/>
              <a:ext cx="318911" cy="40113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4889500" y="0"/>
                <a:ext cx="318911" cy="401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995333" y="292564"/>
              <a:ext cx="28222" cy="15580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995333" y="292564"/>
                <a:ext cx="28222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5125155" y="251676"/>
              <a:ext cx="14111" cy="52661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5125155" y="251676"/>
                <a:ext cx="14111" cy="526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1902177" y="2138895"/>
              <a:ext cx="3285067" cy="9728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1902177" y="2138895"/>
                <a:ext cx="3285067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968977" y="39478"/>
              <a:ext cx="36689" cy="48590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968977" y="39478"/>
                <a:ext cx="36689" cy="485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976033" y="0"/>
              <a:ext cx="342900" cy="169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976033" y="0"/>
                <a:ext cx="3429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5266266" y="11279"/>
              <a:ext cx="47978" cy="40677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5266266" y="11279"/>
                <a:ext cx="47978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3025422" y="394786"/>
              <a:ext cx="2322689" cy="845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3025422" y="394786"/>
                <a:ext cx="2322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10436577" y="4246771"/>
              <a:ext cx="16933" cy="1945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10436577" y="4246771"/>
                <a:ext cx="16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10442222" y="4303169"/>
              <a:ext cx="127000" cy="620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10442222" y="4303169"/>
                <a:ext cx="1270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10529711" y="4158649"/>
              <a:ext cx="64911" cy="50828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10529711" y="4158649"/>
                <a:ext cx="649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10611555" y="4337008"/>
              <a:ext cx="228600" cy="16848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10611555" y="4337008"/>
                <a:ext cx="228600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41022" y="5521366"/>
              <a:ext cx="2305755" cy="888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41022" y="5521366"/>
                <a:ext cx="2305755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614538" y="5532646"/>
              <a:ext cx="737306" cy="10151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614538" y="5532646"/>
                <a:ext cx="73730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11085688" y="4204472"/>
              <a:ext cx="191912" cy="2002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11085688" y="4204472"/>
                <a:ext cx="19191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11321344" y="4250648"/>
              <a:ext cx="108656" cy="10962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11321344" y="4250648"/>
                <a:ext cx="108656" cy="109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2190044" y="5092741"/>
              <a:ext cx="16933" cy="24674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2190044" y="5092741"/>
                <a:ext cx="16933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2201333" y="5171698"/>
              <a:ext cx="110067" cy="225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2201333" y="5171698"/>
                <a:ext cx="1100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2281766" y="5048328"/>
              <a:ext cx="43745" cy="29203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2281766" y="5048328"/>
                <a:ext cx="43745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2314222" y="5182978"/>
              <a:ext cx="194733" cy="12178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2314222" y="5182978"/>
                <a:ext cx="194733" cy="12178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605" y="431165"/>
            <a:ext cx="11687175" cy="5469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9" y="149032"/>
            <a:ext cx="11000421" cy="58455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9" y="149032"/>
            <a:ext cx="11000421" cy="58455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340577" y="3313384"/>
              <a:ext cx="1663700" cy="5216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4340577" y="3313384"/>
                <a:ext cx="1663700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535163" y="3727909"/>
              <a:ext cx="1151820" cy="225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535163" y="3727909"/>
                <a:ext cx="115182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998133" y="3677151"/>
              <a:ext cx="2444044" cy="1503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1998133" y="3677151"/>
                <a:ext cx="244404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712200" y="3652829"/>
              <a:ext cx="19755" cy="920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8712200" y="3652829"/>
                <a:ext cx="19755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8686800" y="3857625"/>
              <a:ext cx="45155" cy="151428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8686800" y="3857625"/>
                <a:ext cx="45155" cy="1514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7879644" y="1249216"/>
              <a:ext cx="104996" cy="599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7879644" y="124921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527755" y="806491"/>
              <a:ext cx="4117622" cy="12971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527755" y="806491"/>
                <a:ext cx="41176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4980340" y="665496"/>
              <a:ext cx="184326" cy="2220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4980340" y="665496"/>
                <a:ext cx="184326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5051777" y="783932"/>
              <a:ext cx="50800" cy="1917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5051777" y="783932"/>
                <a:ext cx="508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5125155" y="823411"/>
              <a:ext cx="70556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5125155" y="823411"/>
                <a:ext cx="70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5254977" y="614738"/>
              <a:ext cx="112889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5254977" y="614738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5179483" y="727534"/>
              <a:ext cx="216605" cy="225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5179483" y="727534"/>
                <a:ext cx="2166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5277555" y="543712"/>
              <a:ext cx="62089" cy="21202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5277555" y="543712"/>
                <a:ext cx="62089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5144911" y="671136"/>
              <a:ext cx="200377" cy="30454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5144911" y="671136"/>
                <a:ext cx="20037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5266266" y="812131"/>
              <a:ext cx="104422" cy="338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5266266" y="812131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5232400" y="789748"/>
              <a:ext cx="144286" cy="1839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5232400" y="789748"/>
                <a:ext cx="14428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5508977" y="580899"/>
              <a:ext cx="59267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5508977" y="580899"/>
                <a:ext cx="59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5423428" y="552700"/>
              <a:ext cx="177448" cy="16108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5423428" y="552700"/>
                <a:ext cx="177448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5401733" y="665496"/>
              <a:ext cx="141111" cy="45118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5401733" y="665496"/>
                <a:ext cx="141111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5466644" y="656684"/>
              <a:ext cx="194733" cy="23158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5466644" y="656684"/>
                <a:ext cx="194733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5559777" y="789572"/>
              <a:ext cx="240419" cy="13641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5559777" y="789572"/>
                <a:ext cx="240419" cy="136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5627511" y="789572"/>
              <a:ext cx="62089" cy="112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5627511" y="789572"/>
                <a:ext cx="620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321733" y="1189998"/>
              <a:ext cx="149578" cy="14663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321733" y="1189998"/>
                <a:ext cx="149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237066" y="1084780"/>
              <a:ext cx="296334" cy="33645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237066" y="1084780"/>
                <a:ext cx="296334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301977" y="1610163"/>
              <a:ext cx="119945" cy="1889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301977" y="1610163"/>
                <a:ext cx="119945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159984" y="1468816"/>
              <a:ext cx="419277" cy="37398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159984" y="1468816"/>
                <a:ext cx="419277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5239984" y="1139240"/>
              <a:ext cx="209726" cy="112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5239984" y="1139240"/>
                <a:ext cx="20972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5362222" y="1173078"/>
              <a:ext cx="11288" cy="2340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5362222" y="1173078"/>
                <a:ext cx="1128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5542844" y="1081079"/>
              <a:ext cx="50800" cy="42474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5542844" y="1081079"/>
                <a:ext cx="50800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5486400" y="1053409"/>
              <a:ext cx="73377" cy="1196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5486400" y="1053409"/>
                <a:ext cx="73377" cy="119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5582355" y="1054643"/>
              <a:ext cx="94016" cy="6767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5582355" y="1054643"/>
                <a:ext cx="9401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5924550" y="1065217"/>
              <a:ext cx="160161" cy="21219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5924550" y="1065217"/>
                <a:ext cx="160161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6012038" y="1147699"/>
              <a:ext cx="566562" cy="2538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6012038" y="1147699"/>
                <a:ext cx="566562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7574844" y="1471988"/>
              <a:ext cx="1975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7574844" y="1471988"/>
                <a:ext cx="19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5192183" y="1596064"/>
              <a:ext cx="147461" cy="56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5192183" y="1596064"/>
                <a:ext cx="14746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5249333" y="1629902"/>
              <a:ext cx="16934" cy="19175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5249333" y="1629902"/>
                <a:ext cx="1693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5398911" y="1701105"/>
              <a:ext cx="25400" cy="22206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5398911" y="1701105"/>
                <a:ext cx="25400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5682191" y="1488907"/>
              <a:ext cx="117475" cy="1128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5682191" y="1488907"/>
                <a:ext cx="11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5514622" y="1500187"/>
              <a:ext cx="259644" cy="3412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5514622" y="1500187"/>
                <a:ext cx="259644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5695244" y="1629902"/>
              <a:ext cx="110066" cy="846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5695244" y="1629902"/>
                <a:ext cx="1100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5672843" y="1725779"/>
              <a:ext cx="160690" cy="12971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5672843" y="1725779"/>
                <a:ext cx="16069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5904794" y="1539666"/>
              <a:ext cx="154693" cy="29045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5904794" y="1539666"/>
                <a:ext cx="15469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6028266" y="1680661"/>
              <a:ext cx="95956" cy="507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6028266" y="1680661"/>
                <a:ext cx="959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6237111" y="1405720"/>
              <a:ext cx="109361" cy="11984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6237111" y="1405720"/>
                <a:ext cx="109361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6166026" y="1545305"/>
              <a:ext cx="8996" cy="1522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6166026" y="1545305"/>
                <a:ext cx="899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6183488" y="1499482"/>
              <a:ext cx="262467" cy="30331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6183488" y="1499482"/>
                <a:ext cx="262467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6366933" y="1718377"/>
              <a:ext cx="16934" cy="28939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6366933" y="1718377"/>
                <a:ext cx="16934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598355" y="1432509"/>
              <a:ext cx="138995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598355" y="1432509"/>
                <a:ext cx="13899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6493933" y="1534026"/>
              <a:ext cx="262467" cy="394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6493933" y="1534026"/>
                <a:ext cx="2624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6615288" y="1348441"/>
              <a:ext cx="50800" cy="23634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6615288" y="1348441"/>
                <a:ext cx="50800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6477000" y="1474808"/>
              <a:ext cx="239888" cy="31018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6477000" y="1474808"/>
                <a:ext cx="23988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6609644" y="1635542"/>
              <a:ext cx="138288" cy="338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6609644" y="1635542"/>
                <a:ext cx="1382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6587066" y="1590424"/>
              <a:ext cx="150460" cy="2687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6587066" y="1590424"/>
                <a:ext cx="150460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6914444" y="1393031"/>
              <a:ext cx="98072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6914444" y="1393031"/>
                <a:ext cx="980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6807200" y="1348617"/>
              <a:ext cx="204611" cy="49559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6807200" y="1348617"/>
                <a:ext cx="204611" cy="49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917266" y="1558524"/>
              <a:ext cx="165100" cy="17289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917266" y="1558524"/>
                <a:ext cx="1651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965244" y="1738997"/>
              <a:ext cx="204963" cy="10239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965244" y="1738997"/>
                <a:ext cx="204963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984647" y="1742699"/>
              <a:ext cx="73730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984647" y="1742699"/>
                <a:ext cx="7373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7442200" y="1739879"/>
              <a:ext cx="25400" cy="253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7442200" y="1739879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7620000" y="1456479"/>
              <a:ext cx="231422" cy="2678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7620000" y="1456479"/>
                <a:ext cx="23142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7710311" y="1511467"/>
              <a:ext cx="26282" cy="35248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7710311" y="1511467"/>
                <a:ext cx="26282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7879644" y="1690178"/>
              <a:ext cx="360" cy="1399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7879644" y="1690178"/>
                <a:ext cx="360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7927622" y="1426870"/>
              <a:ext cx="250472" cy="38068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7927622" y="1426870"/>
                <a:ext cx="250472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8026400" y="1584784"/>
              <a:ext cx="174977" cy="507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8026400" y="1584784"/>
                <a:ext cx="1749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8081609" y="1669381"/>
              <a:ext cx="139524" cy="12002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8081609" y="1669381"/>
                <a:ext cx="139524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8412162" y="1347912"/>
              <a:ext cx="339549" cy="33010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8412162" y="1347912"/>
                <a:ext cx="339549" cy="330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8754533" y="1423521"/>
              <a:ext cx="302860" cy="44325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8754533" y="1423521"/>
                <a:ext cx="302860" cy="443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9211733" y="1336633"/>
              <a:ext cx="99484" cy="7049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9211733" y="1336633"/>
                <a:ext cx="9948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9114543" y="1438149"/>
              <a:ext cx="238301" cy="2932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9114543" y="1438149"/>
                <a:ext cx="23830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9335911" y="1390211"/>
              <a:ext cx="135466" cy="1973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9335911" y="1390211"/>
                <a:ext cx="13546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9454444" y="1426870"/>
              <a:ext cx="116593" cy="13535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9454444" y="1426870"/>
                <a:ext cx="11659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9429750" y="1534555"/>
              <a:ext cx="230011" cy="2116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9429750" y="1534555"/>
                <a:ext cx="230011" cy="211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9691511" y="1323238"/>
              <a:ext cx="287866" cy="2587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9691511" y="1323238"/>
                <a:ext cx="28786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9680222" y="1534026"/>
              <a:ext cx="127353" cy="1748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9680222" y="1534026"/>
                <a:ext cx="12735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9939866" y="1257676"/>
              <a:ext cx="336726" cy="88544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9939866" y="1257676"/>
                <a:ext cx="336726" cy="885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7461955" y="2320778"/>
              <a:ext cx="104996" cy="599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"/>
            </p:blipFill>
            <p:spPr>
              <a:xfrm>
                <a:off x="7461955" y="232077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2889955" y="1918237"/>
              <a:ext cx="5645" cy="41664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2889955" y="1918237"/>
                <a:ext cx="5645" cy="416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2918177" y="2072098"/>
              <a:ext cx="149578" cy="16496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2918177" y="2072098"/>
                <a:ext cx="149578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3093155" y="2109286"/>
              <a:ext cx="11289" cy="43426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3093155" y="2109286"/>
                <a:ext cx="11289" cy="434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3076222" y="2092366"/>
              <a:ext cx="90311" cy="18893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3076222" y="2092366"/>
                <a:ext cx="90311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3358444" y="1985210"/>
              <a:ext cx="129822" cy="1691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3358444" y="1985210"/>
                <a:ext cx="129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3352800" y="2098006"/>
              <a:ext cx="163688" cy="846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3352800" y="2098006"/>
                <a:ext cx="1636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3663244" y="1940092"/>
              <a:ext cx="16933" cy="53014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3663244" y="1940092"/>
                <a:ext cx="1693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3674533" y="1945731"/>
              <a:ext cx="150989" cy="21995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3674533" y="1945731"/>
                <a:ext cx="1509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3928533" y="1917532"/>
              <a:ext cx="115711" cy="28763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3928533" y="1917532"/>
                <a:ext cx="1157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4085166" y="1959831"/>
              <a:ext cx="254000" cy="2009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4085166" y="1959831"/>
                <a:ext cx="2540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4351866" y="2069807"/>
              <a:ext cx="110067" cy="14099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4351866" y="2069807"/>
                <a:ext cx="1100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4447822" y="1894973"/>
              <a:ext cx="158044" cy="41734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4447822" y="1894973"/>
                <a:ext cx="158044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1450622" y="5132220"/>
              <a:ext cx="265289" cy="3101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1450622" y="5132220"/>
                <a:ext cx="26528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1574800" y="5222457"/>
              <a:ext cx="11288" cy="19175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1574800" y="5222457"/>
                <a:ext cx="1128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1776236" y="5239376"/>
              <a:ext cx="244475" cy="451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1776236" y="5239376"/>
                <a:ext cx="24447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1897944" y="5153722"/>
              <a:ext cx="21167" cy="29714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1897944" y="5153722"/>
                <a:ext cx="21167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2109611" y="5143500"/>
              <a:ext cx="190500" cy="17483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2109611" y="5143500"/>
                <a:ext cx="190500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1994429" y="5075822"/>
              <a:ext cx="398815" cy="37592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1994429" y="5075822"/>
                <a:ext cx="398815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2455333" y="5239376"/>
              <a:ext cx="180622" cy="3383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2455333" y="5239376"/>
                <a:ext cx="180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2547761" y="5170112"/>
              <a:ext cx="26105" cy="2187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2547761" y="5170112"/>
                <a:ext cx="26105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2771422" y="5132220"/>
              <a:ext cx="132997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2771422" y="5132220"/>
                <a:ext cx="13299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2638072" y="5064542"/>
              <a:ext cx="438150" cy="38703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2638072" y="5064542"/>
                <a:ext cx="438150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180622" y="689994"/>
              <a:ext cx="270933" cy="31248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180622" y="689994"/>
                <a:ext cx="270933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321733" y="765250"/>
              <a:ext cx="11289" cy="18787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321733" y="765250"/>
                <a:ext cx="11289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3591806" y="5188618"/>
              <a:ext cx="130705" cy="16355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3591806" y="5188618"/>
                <a:ext cx="13070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3787422" y="5128519"/>
              <a:ext cx="25400" cy="27247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3787422" y="5128519"/>
                <a:ext cx="25400" cy="272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3815644" y="5216817"/>
              <a:ext cx="90311" cy="676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3815644" y="5216817"/>
                <a:ext cx="90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3922888" y="5057493"/>
              <a:ext cx="16934" cy="48079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3922888" y="5057493"/>
                <a:ext cx="16934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4086577" y="5149139"/>
              <a:ext cx="163689" cy="394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4086577" y="5149139"/>
                <a:ext cx="1636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4077581" y="5239376"/>
              <a:ext cx="158574" cy="3947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4077581" y="5239376"/>
                <a:ext cx="15857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4314648" y="5143500"/>
              <a:ext cx="150107" cy="16355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4314648" y="5143500"/>
                <a:ext cx="15010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4521200" y="5104021"/>
              <a:ext cx="20637" cy="17483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4521200" y="5104021"/>
                <a:ext cx="2063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4532488" y="5166059"/>
              <a:ext cx="67734" cy="3383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4532488" y="5166059"/>
                <a:ext cx="677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4605866" y="5042335"/>
              <a:ext cx="22578" cy="38879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4605866" y="5042335"/>
                <a:ext cx="22578" cy="388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4670777" y="5210296"/>
              <a:ext cx="8467" cy="1587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4670777" y="5210296"/>
                <a:ext cx="84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4752622" y="5115301"/>
              <a:ext cx="155222" cy="3383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4752622" y="5115301"/>
                <a:ext cx="1552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4831644" y="5036343"/>
              <a:ext cx="33867" cy="25661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4831644" y="5036343"/>
                <a:ext cx="33867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4946473" y="5062780"/>
              <a:ext cx="122238" cy="13711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4946473" y="5062780"/>
                <a:ext cx="122238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5127977" y="5006382"/>
              <a:ext cx="19756" cy="16249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5127977" y="5006382"/>
                <a:ext cx="19756" cy="162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5125155" y="5075822"/>
              <a:ext cx="81845" cy="507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5125155" y="5075822"/>
                <a:ext cx="818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5184422" y="4921961"/>
              <a:ext cx="36688" cy="35971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5184422" y="4921961"/>
                <a:ext cx="36688" cy="359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5221111" y="5092741"/>
              <a:ext cx="95956" cy="12196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5221111" y="5092741"/>
                <a:ext cx="95956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5373511" y="5087101"/>
              <a:ext cx="149578" cy="451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5373511" y="5087101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5432777" y="4989815"/>
              <a:ext cx="59267" cy="22700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5432777" y="4989815"/>
                <a:ext cx="59267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5556250" y="5017309"/>
              <a:ext cx="127705" cy="14311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5556250" y="5017309"/>
                <a:ext cx="127705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5717822" y="4987524"/>
              <a:ext cx="93133" cy="17360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5717822" y="4987524"/>
                <a:ext cx="93133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5771444" y="4897463"/>
              <a:ext cx="70556" cy="60698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5771444" y="4897463"/>
                <a:ext cx="70556" cy="606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5875866" y="5077761"/>
              <a:ext cx="144815" cy="29415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5875866" y="5077761"/>
                <a:ext cx="144815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10758311" y="3790828"/>
              <a:ext cx="28223" cy="20074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10758311" y="3790828"/>
                <a:ext cx="28223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10888132" y="3710109"/>
              <a:ext cx="39512" cy="31389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10888132" y="3710109"/>
                <a:ext cx="39512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10944577" y="3846345"/>
              <a:ext cx="158044" cy="12407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10944577" y="3846345"/>
                <a:ext cx="1580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10786532" y="3847755"/>
              <a:ext cx="141112" cy="3242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10786532" y="3847755"/>
                <a:ext cx="141112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10811404" y="4267215"/>
              <a:ext cx="357540" cy="16919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10811404" y="4267215"/>
                <a:ext cx="35754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10809111" y="4810751"/>
              <a:ext cx="320323" cy="2291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10809111" y="4810751"/>
                <a:ext cx="32032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11112323" y="4974305"/>
              <a:ext cx="134232" cy="15791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11112323" y="4974305"/>
                <a:ext cx="13423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7478888" y="2332058"/>
              <a:ext cx="67734" cy="19827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7478888" y="2332058"/>
                <a:ext cx="67734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7544505" y="2346157"/>
              <a:ext cx="89606" cy="1128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7544505" y="2346157"/>
                <a:ext cx="8960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7569200" y="2374356"/>
              <a:ext cx="360" cy="8459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7569200" y="2374356"/>
                <a:ext cx="36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7608711" y="2368012"/>
              <a:ext cx="360" cy="10504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7608711" y="2368012"/>
                <a:ext cx="360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7505700" y="2466003"/>
              <a:ext cx="150988" cy="2678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7505700" y="2466003"/>
                <a:ext cx="1509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7676444" y="2334878"/>
              <a:ext cx="90311" cy="25943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7676444" y="2334878"/>
                <a:ext cx="903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7998177" y="2289759"/>
              <a:ext cx="152400" cy="3383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7998177" y="2289759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8077200" y="2317958"/>
              <a:ext cx="28222" cy="12689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8077200" y="2317958"/>
                <a:ext cx="2822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8249355" y="2239001"/>
              <a:ext cx="47978" cy="38350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8249355" y="2239001"/>
                <a:ext cx="479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8238066" y="2181369"/>
              <a:ext cx="47978" cy="12813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8238066" y="2181369"/>
                <a:ext cx="47978" cy="128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8291688" y="2210802"/>
              <a:ext cx="73378" cy="5639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8291688" y="2210802"/>
                <a:ext cx="733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8644466" y="2284120"/>
              <a:ext cx="149578" cy="12548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8644466" y="2284120"/>
                <a:ext cx="149578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8794044" y="2323598"/>
              <a:ext cx="56444" cy="3383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8794044" y="2323598"/>
                <a:ext cx="564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8853311" y="2250457"/>
              <a:ext cx="19756" cy="21413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8853311" y="2250457"/>
                <a:ext cx="19756" cy="214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8898113" y="2275484"/>
              <a:ext cx="121709" cy="124252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8898113" y="2275484"/>
                <a:ext cx="121709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9053688" y="2336816"/>
              <a:ext cx="105304" cy="8054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9053688" y="2336816"/>
                <a:ext cx="10530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9567333" y="2260855"/>
              <a:ext cx="124178" cy="11914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9567333" y="2260855"/>
                <a:ext cx="124178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9674577" y="2312319"/>
              <a:ext cx="272345" cy="197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9674577" y="2312319"/>
                <a:ext cx="2723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8833555" y="2738124"/>
              <a:ext cx="11289" cy="14945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8833555" y="2738124"/>
                <a:ext cx="11289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8844844" y="2769143"/>
              <a:ext cx="70556" cy="1691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8844844" y="2769143"/>
                <a:ext cx="70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8925277" y="2682783"/>
              <a:ext cx="4234" cy="21043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8925277" y="2682783"/>
                <a:ext cx="4234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8952088" y="2759273"/>
              <a:ext cx="127000" cy="9252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8952088" y="2759273"/>
                <a:ext cx="127000" cy="92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9163755" y="2638722"/>
              <a:ext cx="47978" cy="29961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9163755" y="2638722"/>
                <a:ext cx="47978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9112073" y="2811441"/>
              <a:ext cx="141994" cy="13888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9112073" y="2811441"/>
                <a:ext cx="14199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9489722" y="2729664"/>
              <a:ext cx="320322" cy="13606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9489722" y="2729664"/>
                <a:ext cx="320322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9821333" y="2653527"/>
              <a:ext cx="33867" cy="28199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9821333" y="2653527"/>
                <a:ext cx="338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9798755" y="2797342"/>
              <a:ext cx="158045" cy="14663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9798755" y="2797342"/>
                <a:ext cx="15804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10288411" y="2667626"/>
              <a:ext cx="244123" cy="14311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10288411" y="2667626"/>
                <a:ext cx="24412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4" name="墨迹 163"/>
              <p14:cNvContentPartPr/>
              <p14:nvPr/>
            </p14:nvContentPartPr>
            <p14:xfrm>
              <a:off x="10591800" y="2604178"/>
              <a:ext cx="64911" cy="29679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1"/>
            </p:blipFill>
            <p:spPr>
              <a:xfrm>
                <a:off x="10591800" y="2604178"/>
                <a:ext cx="64911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5" name="墨迹 164"/>
              <p14:cNvContentPartPr/>
              <p14:nvPr/>
            </p14:nvContentPartPr>
            <p14:xfrm>
              <a:off x="10560755" y="2576684"/>
              <a:ext cx="95956" cy="9376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3"/>
            </p:blipFill>
            <p:spPr>
              <a:xfrm>
                <a:off x="10560755" y="2576684"/>
                <a:ext cx="95956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6" name="墨迹 165"/>
              <p14:cNvContentPartPr/>
              <p14:nvPr/>
            </p14:nvContentPartPr>
            <p14:xfrm>
              <a:off x="10668000" y="2588669"/>
              <a:ext cx="79022" cy="4793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5"/>
            </p:blipFill>
            <p:spPr>
              <a:xfrm>
                <a:off x="10668000" y="2588669"/>
                <a:ext cx="790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7" name="墨迹 166"/>
              <p14:cNvContentPartPr/>
              <p14:nvPr/>
            </p14:nvContentPartPr>
            <p14:xfrm>
              <a:off x="10972800" y="2605588"/>
              <a:ext cx="26281" cy="1720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7"/>
            </p:blipFill>
            <p:spPr>
              <a:xfrm>
                <a:off x="10972800" y="2605588"/>
                <a:ext cx="2628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8" name="墨迹 167"/>
              <p14:cNvContentPartPr/>
              <p14:nvPr/>
            </p14:nvContentPartPr>
            <p14:xfrm>
              <a:off x="11001022" y="2645067"/>
              <a:ext cx="87489" cy="2819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9"/>
            </p:blipFill>
            <p:spPr>
              <a:xfrm>
                <a:off x="11001022" y="2645067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9" name="墨迹 168"/>
              <p14:cNvContentPartPr/>
              <p14:nvPr/>
            </p14:nvContentPartPr>
            <p14:xfrm>
              <a:off x="11065404" y="2558884"/>
              <a:ext cx="227189" cy="17994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1"/>
            </p:blipFill>
            <p:spPr>
              <a:xfrm>
                <a:off x="11065404" y="2558884"/>
                <a:ext cx="227189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0" name="墨迹 169"/>
              <p14:cNvContentPartPr/>
              <p14:nvPr/>
            </p14:nvContentPartPr>
            <p14:xfrm>
              <a:off x="11382022" y="2458953"/>
              <a:ext cx="53623" cy="476564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3"/>
            </p:blipFill>
            <p:spPr>
              <a:xfrm>
                <a:off x="11382022" y="2458953"/>
                <a:ext cx="53623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1" name="墨迹 170"/>
              <p14:cNvContentPartPr/>
              <p14:nvPr/>
            </p14:nvContentPartPr>
            <p14:xfrm>
              <a:off x="11350977" y="2442034"/>
              <a:ext cx="79023" cy="112796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5"/>
            </p:blipFill>
            <p:spPr>
              <a:xfrm>
                <a:off x="11350977" y="2442034"/>
                <a:ext cx="790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2" name="墨迹 171"/>
              <p14:cNvContentPartPr/>
              <p14:nvPr/>
            </p14:nvContentPartPr>
            <p14:xfrm>
              <a:off x="11441288" y="2430754"/>
              <a:ext cx="104423" cy="789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7"/>
            </p:blipFill>
            <p:spPr>
              <a:xfrm>
                <a:off x="11441288" y="2430754"/>
                <a:ext cx="10442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3" name="墨迹 172"/>
              <p14:cNvContentPartPr/>
              <p14:nvPr/>
            </p14:nvContentPartPr>
            <p14:xfrm>
              <a:off x="8681155" y="3675036"/>
              <a:ext cx="39512" cy="202750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9"/>
            </p:blipFill>
            <p:spPr>
              <a:xfrm>
                <a:off x="8681155" y="3675036"/>
                <a:ext cx="39512" cy="202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7" name="墨迹 176"/>
              <p14:cNvContentPartPr/>
              <p14:nvPr/>
            </p14:nvContentPartPr>
            <p14:xfrm>
              <a:off x="8171568" y="4900988"/>
              <a:ext cx="275343" cy="13535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1"/>
            </p:blipFill>
            <p:spPr>
              <a:xfrm>
                <a:off x="8171568" y="4900988"/>
                <a:ext cx="27534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8" name="墨迹 177"/>
              <p14:cNvContentPartPr/>
              <p14:nvPr/>
            </p14:nvContentPartPr>
            <p14:xfrm>
              <a:off x="8345311" y="4840889"/>
              <a:ext cx="150989" cy="21237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3"/>
            </p:blipFill>
            <p:spPr>
              <a:xfrm>
                <a:off x="8345311" y="4840889"/>
                <a:ext cx="150989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9" name="墨迹 178"/>
              <p14:cNvContentPartPr/>
              <p14:nvPr/>
            </p14:nvContentPartPr>
            <p14:xfrm>
              <a:off x="9440333" y="4810751"/>
              <a:ext cx="110772" cy="146635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5"/>
            </p:blipFill>
            <p:spPr>
              <a:xfrm>
                <a:off x="9440333" y="4810751"/>
                <a:ext cx="11077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8" name="墨迹 187"/>
              <p14:cNvContentPartPr/>
              <p14:nvPr/>
            </p14:nvContentPartPr>
            <p14:xfrm>
              <a:off x="6809140" y="5548508"/>
              <a:ext cx="199849" cy="13077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7"/>
            </p:blipFill>
            <p:spPr>
              <a:xfrm>
                <a:off x="6809140" y="5548508"/>
                <a:ext cx="199849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9" name="墨迹 188"/>
              <p14:cNvContentPartPr/>
              <p14:nvPr/>
            </p14:nvContentPartPr>
            <p14:xfrm>
              <a:off x="7003344" y="5596094"/>
              <a:ext cx="63500" cy="12830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9"/>
            </p:blipFill>
            <p:spPr>
              <a:xfrm>
                <a:off x="7003344" y="5596094"/>
                <a:ext cx="63500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90" name="墨迹 189"/>
              <p14:cNvContentPartPr/>
              <p14:nvPr/>
            </p14:nvContentPartPr>
            <p14:xfrm>
              <a:off x="7317316" y="5494577"/>
              <a:ext cx="158750" cy="987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1"/>
            </p:blipFill>
            <p:spPr>
              <a:xfrm>
                <a:off x="7317316" y="5494577"/>
                <a:ext cx="158750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1" name="墨迹 190"/>
              <p14:cNvContentPartPr/>
              <p14:nvPr/>
            </p14:nvContentPartPr>
            <p14:xfrm>
              <a:off x="7377288" y="5538286"/>
              <a:ext cx="28222" cy="16637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3"/>
            </p:blipFill>
            <p:spPr>
              <a:xfrm>
                <a:off x="7377288" y="5538286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2" name="墨迹 191"/>
              <p14:cNvContentPartPr/>
              <p14:nvPr/>
            </p14:nvContentPartPr>
            <p14:xfrm>
              <a:off x="7470422" y="5624821"/>
              <a:ext cx="14111" cy="9393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5"/>
            </p:blipFill>
            <p:spPr>
              <a:xfrm>
                <a:off x="7470422" y="5624821"/>
                <a:ext cx="14111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3" name="墨迹 192"/>
              <p14:cNvContentPartPr/>
              <p14:nvPr/>
            </p14:nvContentPartPr>
            <p14:xfrm>
              <a:off x="7625644" y="5436769"/>
              <a:ext cx="19756" cy="5639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7"/>
            </p:blipFill>
            <p:spPr>
              <a:xfrm>
                <a:off x="7625644" y="5436769"/>
                <a:ext cx="197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4" name="墨迹 193"/>
              <p14:cNvContentPartPr/>
              <p14:nvPr/>
            </p14:nvContentPartPr>
            <p14:xfrm>
              <a:off x="7581900" y="5395880"/>
              <a:ext cx="224366" cy="47515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9"/>
            </p:blipFill>
            <p:spPr>
              <a:xfrm>
                <a:off x="7581900" y="5395880"/>
                <a:ext cx="224366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5" name="墨迹 194"/>
              <p14:cNvContentPartPr/>
              <p14:nvPr/>
            </p14:nvContentPartPr>
            <p14:xfrm>
              <a:off x="7921977" y="5431130"/>
              <a:ext cx="115712" cy="138175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1"/>
            </p:blipFill>
            <p:spPr>
              <a:xfrm>
                <a:off x="7921977" y="5431130"/>
                <a:ext cx="11571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6" name="墨迹 195"/>
              <p14:cNvContentPartPr/>
              <p14:nvPr/>
            </p14:nvContentPartPr>
            <p14:xfrm>
              <a:off x="7923388" y="5560845"/>
              <a:ext cx="165100" cy="1691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3"/>
            </p:blipFill>
            <p:spPr>
              <a:xfrm>
                <a:off x="7923388" y="5560845"/>
                <a:ext cx="1651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7" name="墨迹 196"/>
              <p14:cNvContentPartPr/>
              <p14:nvPr/>
            </p14:nvContentPartPr>
            <p14:xfrm>
              <a:off x="7986888" y="5506562"/>
              <a:ext cx="33867" cy="14452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5"/>
            </p:blipFill>
            <p:spPr>
              <a:xfrm>
                <a:off x="7986888" y="5506562"/>
                <a:ext cx="3386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8" name="墨迹 197"/>
              <p14:cNvContentPartPr/>
              <p14:nvPr/>
            </p14:nvContentPartPr>
            <p14:xfrm>
              <a:off x="8051800" y="5497044"/>
              <a:ext cx="14111" cy="27811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7"/>
            </p:blipFill>
            <p:spPr>
              <a:xfrm>
                <a:off x="8051800" y="5497044"/>
                <a:ext cx="14111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9" name="墨迹 198"/>
              <p14:cNvContentPartPr/>
              <p14:nvPr/>
            </p14:nvContentPartPr>
            <p14:xfrm>
              <a:off x="8135055" y="5393766"/>
              <a:ext cx="127706" cy="258726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9"/>
            </p:blipFill>
            <p:spPr>
              <a:xfrm>
                <a:off x="8135055" y="5393766"/>
                <a:ext cx="12770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00" name="墨迹 199"/>
              <p14:cNvContentPartPr/>
              <p14:nvPr/>
            </p14:nvContentPartPr>
            <p14:xfrm>
              <a:off x="8190088" y="5549565"/>
              <a:ext cx="118534" cy="135356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1"/>
            </p:blipFill>
            <p:spPr>
              <a:xfrm>
                <a:off x="8190088" y="5549565"/>
                <a:ext cx="11853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1" name="墨迹 200"/>
              <p14:cNvContentPartPr/>
              <p14:nvPr/>
            </p14:nvContentPartPr>
            <p14:xfrm>
              <a:off x="9211733" y="5560845"/>
              <a:ext cx="143934" cy="564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3"/>
            </p:blipFill>
            <p:spPr>
              <a:xfrm>
                <a:off x="9211733" y="5560845"/>
                <a:ext cx="1439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02" name="墨迹 201"/>
              <p14:cNvContentPartPr/>
              <p14:nvPr/>
            </p14:nvContentPartPr>
            <p14:xfrm>
              <a:off x="9273822" y="5603848"/>
              <a:ext cx="22578" cy="1374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5"/>
            </p:blipFill>
            <p:spPr>
              <a:xfrm>
                <a:off x="9273822" y="5603848"/>
                <a:ext cx="22578" cy="137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3" name="墨迹 202"/>
              <p14:cNvContentPartPr/>
              <p14:nvPr/>
            </p14:nvContentPartPr>
            <p14:xfrm>
              <a:off x="9381066" y="5668001"/>
              <a:ext cx="5644" cy="13817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7"/>
            </p:blipFill>
            <p:spPr>
              <a:xfrm>
                <a:off x="9381066" y="5668001"/>
                <a:ext cx="5644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4" name="墨迹 203"/>
              <p14:cNvContentPartPr/>
              <p14:nvPr/>
            </p14:nvContentPartPr>
            <p14:xfrm>
              <a:off x="9510888" y="5532646"/>
              <a:ext cx="141112" cy="3665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9"/>
            </p:blipFill>
            <p:spPr>
              <a:xfrm>
                <a:off x="9510888" y="5532646"/>
                <a:ext cx="14111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5" name="墨迹 204"/>
              <p14:cNvContentPartPr/>
              <p14:nvPr/>
            </p14:nvContentPartPr>
            <p14:xfrm>
              <a:off x="9443155" y="5579703"/>
              <a:ext cx="118534" cy="16725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1"/>
            </p:blipFill>
            <p:spPr>
              <a:xfrm>
                <a:off x="9443155" y="5579703"/>
                <a:ext cx="118534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6" name="墨迹 205"/>
              <p14:cNvContentPartPr/>
              <p14:nvPr/>
            </p14:nvContentPartPr>
            <p14:xfrm>
              <a:off x="9510888" y="5639802"/>
              <a:ext cx="115712" cy="152275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3"/>
            </p:blipFill>
            <p:spPr>
              <a:xfrm>
                <a:off x="9510888" y="5639802"/>
                <a:ext cx="11571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7" name="墨迹 206"/>
              <p14:cNvContentPartPr/>
              <p14:nvPr/>
            </p14:nvContentPartPr>
            <p14:xfrm>
              <a:off x="9734550" y="5589044"/>
              <a:ext cx="329494" cy="163554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5"/>
            </p:blipFill>
            <p:spPr>
              <a:xfrm>
                <a:off x="9734550" y="5589044"/>
                <a:ext cx="32949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8" name="墨迹 207"/>
              <p14:cNvContentPartPr/>
              <p14:nvPr/>
            </p14:nvContentPartPr>
            <p14:xfrm>
              <a:off x="10123311" y="5560140"/>
              <a:ext cx="46566" cy="257316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7"/>
            </p:blipFill>
            <p:spPr>
              <a:xfrm>
                <a:off x="10123311" y="5560140"/>
                <a:ext cx="4656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9" name="墨迹 208"/>
              <p14:cNvContentPartPr/>
              <p14:nvPr/>
            </p14:nvContentPartPr>
            <p14:xfrm>
              <a:off x="10086622" y="5726338"/>
              <a:ext cx="143933" cy="11156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9"/>
            </p:blipFill>
            <p:spPr>
              <a:xfrm>
                <a:off x="10086622" y="5726338"/>
                <a:ext cx="143933" cy="111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10" name="墨迹 209"/>
              <p14:cNvContentPartPr/>
              <p14:nvPr/>
            </p14:nvContentPartPr>
            <p14:xfrm>
              <a:off x="10394244" y="5676461"/>
              <a:ext cx="104996" cy="5995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14"/>
            </p:blipFill>
            <p:spPr>
              <a:xfrm>
                <a:off x="10394244" y="5676461"/>
                <a:ext cx="104996" cy="59958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p:pic>
        <p:nvPicPr>
          <p:cNvPr id="3" name="图片 2" descr="2025-09-19 12:26:26.33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75"/>
            <a:ext cx="12192000" cy="57842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860822" y="439904"/>
              <a:ext cx="42333" cy="2220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860822" y="439904"/>
                <a:ext cx="4233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69288" y="541421"/>
              <a:ext cx="121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69288" y="541421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968066" y="413820"/>
              <a:ext cx="36689" cy="35319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6968066" y="413820"/>
                <a:ext cx="36689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7027333" y="541421"/>
              <a:ext cx="163689" cy="10010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7027333" y="541421"/>
                <a:ext cx="1636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627937" y="442724"/>
              <a:ext cx="285574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627937" y="442724"/>
                <a:ext cx="28557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314266" y="468103"/>
              <a:ext cx="276578" cy="170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314266" y="468103"/>
                <a:ext cx="276578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675334" y="541421"/>
              <a:ext cx="245710" cy="1390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675334" y="541421"/>
                <a:ext cx="24571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857066" y="981325"/>
              <a:ext cx="4854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857066" y="981325"/>
                <a:ext cx="485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534355" y="2698645"/>
              <a:ext cx="25400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534355" y="2698645"/>
                <a:ext cx="25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466622" y="2684545"/>
              <a:ext cx="325966" cy="189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466622" y="2684545"/>
                <a:ext cx="32596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006725" y="2718384"/>
              <a:ext cx="219075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006725" y="2718384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3121377" y="2617044"/>
              <a:ext cx="5645" cy="3015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3121377" y="2617044"/>
                <a:ext cx="5645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3539066" y="2594309"/>
              <a:ext cx="110067" cy="1632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3539066" y="2594309"/>
                <a:ext cx="110067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623733" y="2541436"/>
              <a:ext cx="33867" cy="3775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623733" y="2541436"/>
                <a:ext cx="33867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3623733" y="2680845"/>
              <a:ext cx="342900" cy="1954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3623733" y="2680845"/>
                <a:ext cx="3429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4184473" y="2670446"/>
              <a:ext cx="415749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4184473" y="2670446"/>
                <a:ext cx="415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4543777" y="2583029"/>
              <a:ext cx="180623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4543777" y="2583029"/>
                <a:ext cx="180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272138" y="2724024"/>
              <a:ext cx="333728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272138" y="2724024"/>
                <a:ext cx="3337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319411" y="2769143"/>
              <a:ext cx="145344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319411" y="2769143"/>
                <a:ext cx="1453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4887383" y="2563290"/>
              <a:ext cx="371827" cy="2227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4887383" y="2563290"/>
                <a:ext cx="37182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243688" y="2673266"/>
              <a:ext cx="222956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243688" y="2673266"/>
                <a:ext cx="2229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547077" y="2656347"/>
              <a:ext cx="23001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547077" y="2656347"/>
                <a:ext cx="2300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5667022" y="2558884"/>
              <a:ext cx="28222" cy="232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5667022" y="2558884"/>
                <a:ext cx="282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971822" y="2536148"/>
              <a:ext cx="32455" cy="1878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971822" y="2536148"/>
                <a:ext cx="324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005688" y="2605588"/>
              <a:ext cx="1213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005688" y="2605588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6112933" y="2410310"/>
              <a:ext cx="33867" cy="53648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6112933" y="2410310"/>
                <a:ext cx="3386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197600" y="2663925"/>
              <a:ext cx="262466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197600" y="2663925"/>
                <a:ext cx="26246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12725" y="3840705"/>
              <a:ext cx="219780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12725" y="3840705"/>
                <a:ext cx="21978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08844" y="3723679"/>
              <a:ext cx="169333" cy="453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08844" y="3723679"/>
                <a:ext cx="169333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406400" y="3773027"/>
              <a:ext cx="195438" cy="1498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406400" y="3773027"/>
                <a:ext cx="19543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61244" y="3947861"/>
              <a:ext cx="242711" cy="1832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61244" y="3947861"/>
                <a:ext cx="242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56293" y="4266510"/>
              <a:ext cx="223484" cy="3054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56293" y="4266510"/>
                <a:ext cx="223484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44500" y="4291889"/>
              <a:ext cx="249766" cy="24251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44500" y="4291889"/>
                <a:ext cx="2497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626533" y="4234962"/>
              <a:ext cx="39511" cy="73934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626533" y="4234962"/>
                <a:ext cx="39511" cy="739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670755" y="3632032"/>
              <a:ext cx="259645" cy="2932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670755" y="3632032"/>
                <a:ext cx="2596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693333" y="4337008"/>
              <a:ext cx="11289" cy="2421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693333" y="4337008"/>
                <a:ext cx="11289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693333" y="4461083"/>
              <a:ext cx="104422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693333" y="4461083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789288" y="4308809"/>
              <a:ext cx="22578" cy="3776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789288" y="4308809"/>
                <a:ext cx="22578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817511" y="4493865"/>
              <a:ext cx="304800" cy="13940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817511" y="4493865"/>
                <a:ext cx="304800" cy="139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608666" y="5182978"/>
              <a:ext cx="551745" cy="36940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608666" y="5182978"/>
                <a:ext cx="5517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2365022" y="3721036"/>
              <a:ext cx="124178" cy="76542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2365022" y="3721036"/>
                <a:ext cx="124178" cy="765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2300111" y="4568240"/>
              <a:ext cx="149577" cy="10659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2300111" y="4568240"/>
                <a:ext cx="149577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2668411" y="4480823"/>
              <a:ext cx="1285522" cy="1043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2668411" y="4480823"/>
                <a:ext cx="12855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3925711" y="4365207"/>
              <a:ext cx="190500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3925711" y="4365207"/>
                <a:ext cx="1905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487333" y="3461252"/>
              <a:ext cx="203200" cy="8306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487333" y="3461252"/>
                <a:ext cx="203200" cy="83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543777" y="4308809"/>
              <a:ext cx="64911" cy="1720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543777" y="4308809"/>
                <a:ext cx="64911" cy="1720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060244" y="3538976"/>
              <a:ext cx="104995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060244" y="353897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068711" y="3527696"/>
              <a:ext cx="8466" cy="84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068711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984044" y="3459490"/>
              <a:ext cx="443618" cy="2608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984044" y="3459490"/>
                <a:ext cx="443618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4997626" y="4181384"/>
              <a:ext cx="398462" cy="2684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4997626" y="4181384"/>
                <a:ext cx="39846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424840" y="4320088"/>
              <a:ext cx="149049" cy="2009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424840" y="4320088"/>
                <a:ext cx="1490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5133622" y="4878429"/>
              <a:ext cx="31044" cy="2453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5133622" y="4878429"/>
                <a:ext cx="310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5142088" y="4979945"/>
              <a:ext cx="90312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5142088" y="4979945"/>
                <a:ext cx="903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5223933" y="4826261"/>
              <a:ext cx="70556" cy="39055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5223933" y="4826261"/>
                <a:ext cx="7055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5334000" y="4998980"/>
              <a:ext cx="146755" cy="1332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5334000" y="4998980"/>
                <a:ext cx="14675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5113866" y="5527006"/>
              <a:ext cx="22578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5113866" y="5527006"/>
                <a:ext cx="225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5130800" y="5594684"/>
              <a:ext cx="104422" cy="338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5130800" y="5594684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5226755" y="5440647"/>
              <a:ext cx="33867" cy="3288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5226755" y="5440647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5271911" y="5582699"/>
              <a:ext cx="34237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5271911" y="5582699"/>
                <a:ext cx="34237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4577644" y="5825916"/>
              <a:ext cx="22578" cy="5668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4577644" y="5825916"/>
                <a:ext cx="22578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5057422" y="6024719"/>
              <a:ext cx="72619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5057422" y="6024719"/>
                <a:ext cx="72619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5771444" y="6166243"/>
              <a:ext cx="143933" cy="32235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5771444" y="6166243"/>
                <a:ext cx="143933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5147733" y="6423735"/>
              <a:ext cx="507999" cy="2707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5147733" y="6423735"/>
                <a:ext cx="50799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5774266" y="6581649"/>
              <a:ext cx="42334" cy="2062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5774266" y="6581649"/>
                <a:ext cx="4233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019094" y="6426555"/>
              <a:ext cx="291394" cy="200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019094" y="6426555"/>
                <a:ext cx="2913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6375400" y="6553450"/>
              <a:ext cx="166511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6375400" y="6553450"/>
                <a:ext cx="166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659466" y="293269"/>
              <a:ext cx="14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659466" y="293269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806222" y="208672"/>
              <a:ext cx="127882" cy="789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806222" y="208672"/>
                <a:ext cx="12788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729493" y="287629"/>
              <a:ext cx="245709" cy="2664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729493" y="287629"/>
                <a:ext cx="24570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890888" y="416640"/>
              <a:ext cx="220134" cy="1494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890888" y="416640"/>
                <a:ext cx="2201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2086327" y="174833"/>
              <a:ext cx="171450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2086327" y="174833"/>
                <a:ext cx="1714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2076450" y="83010"/>
              <a:ext cx="164394" cy="2985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2076450" y="83010"/>
                <a:ext cx="164394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2038350" y="274235"/>
              <a:ext cx="356305" cy="19739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2038350" y="274235"/>
                <a:ext cx="3563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2122311" y="439904"/>
              <a:ext cx="135466" cy="1579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2122311" y="439904"/>
                <a:ext cx="135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2302933" y="473743"/>
              <a:ext cx="110067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2302933" y="473743"/>
                <a:ext cx="1100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2607733" y="95876"/>
              <a:ext cx="86783" cy="1381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2607733" y="95876"/>
                <a:ext cx="867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444397" y="248151"/>
              <a:ext cx="271286" cy="3327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444397" y="248151"/>
                <a:ext cx="27128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2850444" y="286043"/>
              <a:ext cx="3704" cy="1566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2850444" y="286043"/>
                <a:ext cx="3704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948340" y="94466"/>
              <a:ext cx="31926" cy="9037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948340" y="94466"/>
                <a:ext cx="31926" cy="903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873022" y="340326"/>
              <a:ext cx="194733" cy="71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873022" y="340326"/>
                <a:ext cx="19473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132666" y="86711"/>
              <a:ext cx="107245" cy="45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132666" y="86711"/>
                <a:ext cx="107245" cy="45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3041120" y="236871"/>
              <a:ext cx="337080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3041120" y="236871"/>
                <a:ext cx="33708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7165622" y="806491"/>
              <a:ext cx="423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7165622" y="806491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1670755" y="128481"/>
              <a:ext cx="42333" cy="51445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1670755" y="128481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1775177" y="39478"/>
              <a:ext cx="1713089" cy="5978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1775177" y="39478"/>
                <a:ext cx="1713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1748013" y="620378"/>
              <a:ext cx="1807987" cy="1522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1748013" y="620378"/>
                <a:ext cx="1807987" cy="152274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860822" y="439904"/>
              <a:ext cx="42333" cy="2220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860822" y="439904"/>
                <a:ext cx="4233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69288" y="541421"/>
              <a:ext cx="121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69288" y="541421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968066" y="413820"/>
              <a:ext cx="36689" cy="35319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6968066" y="413820"/>
                <a:ext cx="36689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7027333" y="541421"/>
              <a:ext cx="163689" cy="10010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7027333" y="541421"/>
                <a:ext cx="1636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627937" y="442724"/>
              <a:ext cx="285574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627937" y="442724"/>
                <a:ext cx="28557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314266" y="468103"/>
              <a:ext cx="276578" cy="170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314266" y="468103"/>
                <a:ext cx="276578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675334" y="541421"/>
              <a:ext cx="245710" cy="1390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675334" y="541421"/>
                <a:ext cx="24571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857066" y="981325"/>
              <a:ext cx="4854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857066" y="981325"/>
                <a:ext cx="485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534355" y="2698645"/>
              <a:ext cx="25400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534355" y="2698645"/>
                <a:ext cx="25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466622" y="2684545"/>
              <a:ext cx="325966" cy="189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466622" y="2684545"/>
                <a:ext cx="32596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006725" y="2718384"/>
              <a:ext cx="219075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006725" y="2718384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3121377" y="2617044"/>
              <a:ext cx="5645" cy="3015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3121377" y="2617044"/>
                <a:ext cx="5645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3539066" y="2594309"/>
              <a:ext cx="110067" cy="1632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3539066" y="2594309"/>
                <a:ext cx="110067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623733" y="2541436"/>
              <a:ext cx="33867" cy="3775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623733" y="2541436"/>
                <a:ext cx="33867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3623733" y="2680845"/>
              <a:ext cx="342900" cy="1954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3623733" y="2680845"/>
                <a:ext cx="3429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4184473" y="2670446"/>
              <a:ext cx="415749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4184473" y="2670446"/>
                <a:ext cx="415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4543777" y="2583029"/>
              <a:ext cx="180623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4543777" y="2583029"/>
                <a:ext cx="180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272138" y="2724024"/>
              <a:ext cx="333728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272138" y="2724024"/>
                <a:ext cx="3337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319411" y="2769143"/>
              <a:ext cx="145344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319411" y="2769143"/>
                <a:ext cx="1453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4887383" y="2563290"/>
              <a:ext cx="371827" cy="2227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4887383" y="2563290"/>
                <a:ext cx="37182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243688" y="2673266"/>
              <a:ext cx="222956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243688" y="2673266"/>
                <a:ext cx="2229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547077" y="2656347"/>
              <a:ext cx="23001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547077" y="2656347"/>
                <a:ext cx="2300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5667022" y="2558884"/>
              <a:ext cx="28222" cy="232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5667022" y="2558884"/>
                <a:ext cx="282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971822" y="2536148"/>
              <a:ext cx="32455" cy="1878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971822" y="2536148"/>
                <a:ext cx="324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005688" y="2605588"/>
              <a:ext cx="1213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005688" y="2605588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6112933" y="2410310"/>
              <a:ext cx="33867" cy="53648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6112933" y="2410310"/>
                <a:ext cx="3386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197600" y="2663925"/>
              <a:ext cx="262466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197600" y="2663925"/>
                <a:ext cx="26246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12725" y="3840705"/>
              <a:ext cx="219780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12725" y="3840705"/>
                <a:ext cx="21978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08844" y="3723679"/>
              <a:ext cx="169333" cy="453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08844" y="3723679"/>
                <a:ext cx="169333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406400" y="3773027"/>
              <a:ext cx="195438" cy="1498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406400" y="3773027"/>
                <a:ext cx="19543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61244" y="3947861"/>
              <a:ext cx="242711" cy="1832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61244" y="3947861"/>
                <a:ext cx="242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56293" y="4266510"/>
              <a:ext cx="223484" cy="3054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56293" y="4266510"/>
                <a:ext cx="223484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44500" y="4291889"/>
              <a:ext cx="249766" cy="24251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44500" y="4291889"/>
                <a:ext cx="2497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626533" y="4234962"/>
              <a:ext cx="39511" cy="73934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626533" y="4234962"/>
                <a:ext cx="39511" cy="739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670755" y="3632032"/>
              <a:ext cx="259645" cy="2932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670755" y="3632032"/>
                <a:ext cx="2596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693333" y="4337008"/>
              <a:ext cx="11289" cy="2421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693333" y="4337008"/>
                <a:ext cx="11289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693333" y="4461083"/>
              <a:ext cx="104422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693333" y="4461083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789288" y="4308809"/>
              <a:ext cx="22578" cy="3776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789288" y="4308809"/>
                <a:ext cx="22578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817511" y="4493865"/>
              <a:ext cx="304800" cy="13940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817511" y="4493865"/>
                <a:ext cx="304800" cy="139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608666" y="5182978"/>
              <a:ext cx="551745" cy="36940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608666" y="5182978"/>
                <a:ext cx="5517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2365022" y="3721036"/>
              <a:ext cx="124178" cy="76542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2365022" y="3721036"/>
                <a:ext cx="124178" cy="765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2300111" y="4568240"/>
              <a:ext cx="149577" cy="10659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2300111" y="4568240"/>
                <a:ext cx="149577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2668411" y="4480823"/>
              <a:ext cx="1285522" cy="1043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2668411" y="4480823"/>
                <a:ext cx="12855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3925711" y="4365207"/>
              <a:ext cx="190500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3925711" y="4365207"/>
                <a:ext cx="1905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487333" y="3461252"/>
              <a:ext cx="203200" cy="8306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487333" y="3461252"/>
                <a:ext cx="203200" cy="83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543777" y="4308809"/>
              <a:ext cx="64911" cy="1720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543777" y="4308809"/>
                <a:ext cx="64911" cy="1720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060244" y="3538976"/>
              <a:ext cx="104995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060244" y="353897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068711" y="3527696"/>
              <a:ext cx="8466" cy="84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068711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984044" y="3459490"/>
              <a:ext cx="443618" cy="2608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984044" y="3459490"/>
                <a:ext cx="443618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4997626" y="4181384"/>
              <a:ext cx="398462" cy="2684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4997626" y="4181384"/>
                <a:ext cx="39846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424840" y="4320088"/>
              <a:ext cx="149049" cy="2009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424840" y="4320088"/>
                <a:ext cx="1490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5133622" y="4878429"/>
              <a:ext cx="31044" cy="2453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5133622" y="4878429"/>
                <a:ext cx="310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5142088" y="4979945"/>
              <a:ext cx="90312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5142088" y="4979945"/>
                <a:ext cx="903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5223933" y="4826261"/>
              <a:ext cx="70556" cy="39055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5223933" y="4826261"/>
                <a:ext cx="7055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5334000" y="4998980"/>
              <a:ext cx="146755" cy="1332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5334000" y="4998980"/>
                <a:ext cx="14675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5113866" y="5527006"/>
              <a:ext cx="22578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5113866" y="5527006"/>
                <a:ext cx="225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5130800" y="5594684"/>
              <a:ext cx="104422" cy="338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5130800" y="5594684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5226755" y="5440647"/>
              <a:ext cx="33867" cy="3288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5226755" y="5440647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5271911" y="5582699"/>
              <a:ext cx="34237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5271911" y="5582699"/>
                <a:ext cx="34237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4577644" y="5825916"/>
              <a:ext cx="22578" cy="5668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4577644" y="5825916"/>
                <a:ext cx="22578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5057422" y="6024719"/>
              <a:ext cx="72619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5057422" y="6024719"/>
                <a:ext cx="72619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5771444" y="6166243"/>
              <a:ext cx="143933" cy="32235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5771444" y="6166243"/>
                <a:ext cx="143933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5147733" y="6423735"/>
              <a:ext cx="507999" cy="2707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5147733" y="6423735"/>
                <a:ext cx="50799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5774266" y="6581649"/>
              <a:ext cx="42334" cy="2062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5774266" y="6581649"/>
                <a:ext cx="4233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019094" y="6426555"/>
              <a:ext cx="291394" cy="200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019094" y="6426555"/>
                <a:ext cx="2913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6375400" y="6553450"/>
              <a:ext cx="166511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6375400" y="6553450"/>
                <a:ext cx="166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659466" y="293269"/>
              <a:ext cx="14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659466" y="293269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806222" y="208672"/>
              <a:ext cx="127882" cy="789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806222" y="208672"/>
                <a:ext cx="12788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729493" y="287629"/>
              <a:ext cx="245709" cy="2664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729493" y="287629"/>
                <a:ext cx="24570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890888" y="416640"/>
              <a:ext cx="220134" cy="1494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890888" y="416640"/>
                <a:ext cx="2201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2086327" y="174833"/>
              <a:ext cx="171450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2086327" y="174833"/>
                <a:ext cx="1714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2076450" y="83010"/>
              <a:ext cx="164394" cy="2985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2076450" y="83010"/>
                <a:ext cx="164394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2038350" y="274235"/>
              <a:ext cx="356305" cy="19739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2038350" y="274235"/>
                <a:ext cx="3563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2122311" y="439904"/>
              <a:ext cx="135466" cy="1579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2122311" y="439904"/>
                <a:ext cx="135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2302933" y="473743"/>
              <a:ext cx="110067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2302933" y="473743"/>
                <a:ext cx="1100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2607733" y="95876"/>
              <a:ext cx="86783" cy="1381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2607733" y="95876"/>
                <a:ext cx="867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444397" y="248151"/>
              <a:ext cx="271286" cy="3327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444397" y="248151"/>
                <a:ext cx="27128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2850444" y="286043"/>
              <a:ext cx="3704" cy="1566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2850444" y="286043"/>
                <a:ext cx="3704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948340" y="94466"/>
              <a:ext cx="31926" cy="9037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948340" y="94466"/>
                <a:ext cx="31926" cy="903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873022" y="340326"/>
              <a:ext cx="194733" cy="71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873022" y="340326"/>
                <a:ext cx="19473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132666" y="86711"/>
              <a:ext cx="107245" cy="45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132666" y="86711"/>
                <a:ext cx="107245" cy="45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3041120" y="236871"/>
              <a:ext cx="337080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3041120" y="236871"/>
                <a:ext cx="33708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7165622" y="806491"/>
              <a:ext cx="423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7165622" y="806491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1670755" y="128481"/>
              <a:ext cx="42333" cy="51445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1670755" y="128481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1775177" y="39478"/>
              <a:ext cx="1713089" cy="5978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1775177" y="39478"/>
                <a:ext cx="1713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1748013" y="620378"/>
              <a:ext cx="1807987" cy="1522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1748013" y="620378"/>
                <a:ext cx="180798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7299677" y="3448739"/>
              <a:ext cx="32456" cy="7613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7299677" y="3448739"/>
                <a:ext cx="324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7275688" y="2176963"/>
              <a:ext cx="28222" cy="282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7275688" y="2176963"/>
                <a:ext cx="282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5116688" y="964406"/>
              <a:ext cx="1049867" cy="8248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5116688" y="964406"/>
                <a:ext cx="1049867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8568266" y="1519926"/>
              <a:ext cx="73378" cy="592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8568266" y="1519926"/>
                <a:ext cx="733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7921977" y="1381751"/>
              <a:ext cx="1978378" cy="9587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7921977" y="1381751"/>
                <a:ext cx="197837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6710538" y="958766"/>
              <a:ext cx="203906" cy="1861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6710538" y="958766"/>
                <a:ext cx="20390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6918677" y="929157"/>
              <a:ext cx="337256" cy="24110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6918677" y="929157"/>
                <a:ext cx="337256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6047669" y="2257859"/>
              <a:ext cx="59619" cy="8336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6047669" y="2257859"/>
                <a:ext cx="59619" cy="83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6158088" y="2284120"/>
              <a:ext cx="25400" cy="3383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6158088" y="2284120"/>
                <a:ext cx="254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6160911" y="2124443"/>
              <a:ext cx="98778" cy="25414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6160911" y="2124443"/>
                <a:ext cx="98778" cy="254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6231466" y="2171324"/>
              <a:ext cx="104422" cy="225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6231466" y="2171324"/>
                <a:ext cx="104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6341533" y="2205162"/>
              <a:ext cx="91193" cy="12196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6341533" y="2205162"/>
                <a:ext cx="91193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5091288" y="2323598"/>
              <a:ext cx="71438" cy="8812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5091288" y="2323598"/>
                <a:ext cx="7143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5170311" y="2363077"/>
              <a:ext cx="39511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5170311" y="2363077"/>
                <a:ext cx="395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5271911" y="2315138"/>
              <a:ext cx="67733" cy="10433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5271911" y="2315138"/>
                <a:ext cx="677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5308600" y="2251691"/>
              <a:ext cx="143933" cy="28622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5308600" y="2251691"/>
                <a:ext cx="14393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5401733" y="2275660"/>
              <a:ext cx="135467" cy="4793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5401733" y="2275660"/>
                <a:ext cx="1354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2393244" y="2519229"/>
              <a:ext cx="73378" cy="11808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2393244" y="2519229"/>
                <a:ext cx="73378" cy="11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2494844" y="2583029"/>
              <a:ext cx="42333" cy="8459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2494844" y="2583029"/>
                <a:ext cx="423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2619022" y="2464593"/>
              <a:ext cx="28222" cy="20867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2619022" y="2464593"/>
                <a:ext cx="282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2638777" y="2464593"/>
              <a:ext cx="98778" cy="25661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2638777" y="2464593"/>
                <a:ext cx="987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2720622" y="2473053"/>
              <a:ext cx="81844" cy="310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2720622" y="2473053"/>
                <a:ext cx="818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3598333" y="2082497"/>
              <a:ext cx="115711" cy="1989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3598333" y="2082497"/>
                <a:ext cx="115711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3714044" y="2239001"/>
              <a:ext cx="60148" cy="817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3714044" y="2239001"/>
                <a:ext cx="6014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3767666" y="1985210"/>
              <a:ext cx="143934" cy="47374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3767666" y="1985210"/>
                <a:ext cx="143934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3366029" y="1725779"/>
              <a:ext cx="782637" cy="7366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3366029" y="1725779"/>
                <a:ext cx="782637" cy="736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9753600" y="340326"/>
              <a:ext cx="45155" cy="32799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9753600" y="340326"/>
                <a:ext cx="45155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9849555" y="470923"/>
              <a:ext cx="186267" cy="1409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9849555" y="470923"/>
                <a:ext cx="1862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0160000" y="379805"/>
              <a:ext cx="112888" cy="14469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0160000" y="379805"/>
                <a:ext cx="11288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0295466" y="434264"/>
              <a:ext cx="36689" cy="620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0295466" y="434264"/>
                <a:ext cx="366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0295466" y="298909"/>
              <a:ext cx="146755" cy="29327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0295466" y="298909"/>
                <a:ext cx="1467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0464800" y="293269"/>
              <a:ext cx="121355" cy="846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0464800" y="293269"/>
                <a:ext cx="1213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0564988" y="456824"/>
              <a:ext cx="128412" cy="1127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0564988" y="456824"/>
                <a:ext cx="1284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0763955" y="385445"/>
              <a:ext cx="67733" cy="14222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0763955" y="385445"/>
                <a:ext cx="67733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0882488" y="445544"/>
              <a:ext cx="36689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0882488" y="445544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0984088" y="327108"/>
              <a:ext cx="39512" cy="21431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0984088" y="327108"/>
                <a:ext cx="3951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012311" y="321468"/>
              <a:ext cx="118533" cy="21431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012311" y="321468"/>
                <a:ext cx="1185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119555" y="304549"/>
              <a:ext cx="101600" cy="564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119555" y="304549"/>
                <a:ext cx="1016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207750" y="422985"/>
              <a:ext cx="157338" cy="2819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207750" y="422985"/>
                <a:ext cx="1573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410068" y="332748"/>
              <a:ext cx="113418" cy="1579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410068" y="332748"/>
                <a:ext cx="11341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11509022" y="428625"/>
              <a:ext cx="36689" cy="366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11509022" y="428625"/>
                <a:ext cx="3668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11633200" y="355307"/>
              <a:ext cx="62088" cy="11491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11633200" y="355307"/>
                <a:ext cx="6208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11619088" y="265070"/>
              <a:ext cx="172156" cy="28199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11619088" y="265070"/>
                <a:ext cx="1721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11819467" y="242511"/>
              <a:ext cx="149577" cy="197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11819467" y="242511"/>
                <a:ext cx="1495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9904588" y="834690"/>
              <a:ext cx="167922" cy="1410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9904588" y="834690"/>
                <a:ext cx="1679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9896122" y="915057"/>
              <a:ext cx="210255" cy="423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9896122" y="915057"/>
                <a:ext cx="210255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10272888" y="837158"/>
              <a:ext cx="95956" cy="11878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10272888" y="837158"/>
                <a:ext cx="95956" cy="118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10374488" y="891088"/>
              <a:ext cx="62089" cy="84597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10374488" y="891088"/>
                <a:ext cx="62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10416822" y="733174"/>
              <a:ext cx="197556" cy="45118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10416822" y="733174"/>
                <a:ext cx="197556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11051822" y="795212"/>
              <a:ext cx="194733" cy="31653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11051822" y="795212"/>
                <a:ext cx="194733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11094155" y="770538"/>
              <a:ext cx="239889" cy="33486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11094155" y="770538"/>
                <a:ext cx="239889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11313582" y="891088"/>
              <a:ext cx="71262" cy="23687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11313582" y="891088"/>
                <a:ext cx="7126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11418711" y="919287"/>
              <a:ext cx="33867" cy="16637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11418711" y="919287"/>
                <a:ext cx="33867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11435644" y="967226"/>
              <a:ext cx="98777" cy="422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11435644" y="967226"/>
                <a:ext cx="987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11501967" y="845970"/>
              <a:ext cx="287161" cy="27776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11501967" y="845970"/>
                <a:ext cx="287161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11754555" y="845970"/>
              <a:ext cx="178858" cy="38068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11754555" y="845970"/>
                <a:ext cx="178858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10715448" y="930567"/>
              <a:ext cx="203730" cy="564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10715448" y="930567"/>
                <a:ext cx="20373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10775244" y="1006704"/>
              <a:ext cx="197556" cy="84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10775244" y="1006704"/>
                <a:ext cx="1975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5931605" y="2989095"/>
              <a:ext cx="203906" cy="18047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5931605" y="2989095"/>
                <a:ext cx="20390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6141155" y="2941157"/>
              <a:ext cx="335845" cy="26225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6141155" y="2941157"/>
                <a:ext cx="33584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5125155" y="2977815"/>
              <a:ext cx="90312" cy="14399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5125155" y="2977815"/>
                <a:ext cx="90312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5226755" y="3039853"/>
              <a:ext cx="39512" cy="8741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5226755" y="3039853"/>
                <a:ext cx="395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5274027" y="2949616"/>
              <a:ext cx="126295" cy="23123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5274027" y="2949616"/>
                <a:ext cx="12629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5394677" y="3028573"/>
              <a:ext cx="232834" cy="27353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5394677" y="3028573"/>
                <a:ext cx="232834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3697111" y="3080037"/>
              <a:ext cx="60677" cy="2902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3697111" y="3080037"/>
                <a:ext cx="60677" cy="290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3798711" y="3245706"/>
              <a:ext cx="45155" cy="9023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3798711" y="3245706"/>
                <a:ext cx="45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3926416" y="3107531"/>
              <a:ext cx="120650" cy="203033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3926416" y="3107531"/>
                <a:ext cx="12065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4057650" y="3213277"/>
              <a:ext cx="183091" cy="8036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4057650" y="3213277"/>
                <a:ext cx="183091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4295422" y="3077922"/>
              <a:ext cx="22578" cy="3144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2"/>
            </p:blipFill>
            <p:spPr>
              <a:xfrm>
                <a:off x="4295422" y="3077922"/>
                <a:ext cx="22578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9" name="墨迹 158"/>
              <p14:cNvContentPartPr/>
              <p14:nvPr/>
            </p14:nvContentPartPr>
            <p14:xfrm>
              <a:off x="2477911" y="3186488"/>
              <a:ext cx="107244" cy="14099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4"/>
            </p:blipFill>
            <p:spPr>
              <a:xfrm>
                <a:off x="2477911" y="3186488"/>
                <a:ext cx="1072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0" name="墨迹 159"/>
              <p14:cNvContentPartPr/>
              <p14:nvPr/>
            </p14:nvContentPartPr>
            <p14:xfrm>
              <a:off x="2602088" y="3237246"/>
              <a:ext cx="64912" cy="338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6"/>
            </p:blipFill>
            <p:spPr>
              <a:xfrm>
                <a:off x="2602088" y="3237246"/>
                <a:ext cx="649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1" name="墨迹 160"/>
              <p14:cNvContentPartPr/>
              <p14:nvPr/>
            </p14:nvContentPartPr>
            <p14:xfrm>
              <a:off x="2726266" y="2964773"/>
              <a:ext cx="122061" cy="33451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8"/>
            </p:blipFill>
            <p:spPr>
              <a:xfrm>
                <a:off x="2726266" y="2964773"/>
                <a:ext cx="122061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2" name="墨迹 161"/>
              <p14:cNvContentPartPr/>
              <p14:nvPr/>
            </p14:nvContentPartPr>
            <p14:xfrm>
              <a:off x="2894894" y="3135730"/>
              <a:ext cx="209550" cy="1015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0"/>
            </p:blipFill>
            <p:spPr>
              <a:xfrm>
                <a:off x="2894894" y="3135730"/>
                <a:ext cx="20955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3" name="墨迹 162"/>
              <p14:cNvContentPartPr/>
              <p14:nvPr/>
            </p14:nvContentPartPr>
            <p14:xfrm>
              <a:off x="3166533" y="3019585"/>
              <a:ext cx="25576" cy="40095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2"/>
            </p:blipFill>
            <p:spPr>
              <a:xfrm>
                <a:off x="3166533" y="3019585"/>
                <a:ext cx="25576" cy="400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4" name="墨迹 163"/>
              <p14:cNvContentPartPr/>
              <p14:nvPr/>
            </p14:nvContentPartPr>
            <p14:xfrm>
              <a:off x="7334250" y="2725963"/>
              <a:ext cx="26105" cy="1216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4"/>
            </p:blipFill>
            <p:spPr>
              <a:xfrm>
                <a:off x="7334250" y="2725963"/>
                <a:ext cx="26105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5" name="墨迹 164"/>
              <p14:cNvContentPartPr/>
              <p14:nvPr/>
            </p14:nvContentPartPr>
            <p14:xfrm>
              <a:off x="6378222" y="3495091"/>
              <a:ext cx="95955" cy="16655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6"/>
            </p:blipFill>
            <p:spPr>
              <a:xfrm>
                <a:off x="6378222" y="3495091"/>
                <a:ext cx="95955" cy="16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6" name="墨迹 165"/>
              <p14:cNvContentPartPr/>
              <p14:nvPr/>
            </p14:nvContentPartPr>
            <p14:xfrm>
              <a:off x="6524977" y="3586914"/>
              <a:ext cx="62089" cy="3947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8"/>
            </p:blipFill>
            <p:spPr>
              <a:xfrm>
                <a:off x="6524977" y="3586914"/>
                <a:ext cx="62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7" name="墨迹 166"/>
              <p14:cNvContentPartPr/>
              <p14:nvPr/>
            </p14:nvContentPartPr>
            <p14:xfrm>
              <a:off x="6708422" y="3320786"/>
              <a:ext cx="132644" cy="31124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0"/>
            </p:blipFill>
            <p:spPr>
              <a:xfrm>
                <a:off x="6708422" y="3320786"/>
                <a:ext cx="132644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8" name="墨迹 167"/>
              <p14:cNvContentPartPr/>
              <p14:nvPr/>
            </p14:nvContentPartPr>
            <p14:xfrm>
              <a:off x="6918325" y="3352157"/>
              <a:ext cx="365830" cy="31371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2"/>
            </p:blipFill>
            <p:spPr>
              <a:xfrm>
                <a:off x="6918325" y="3352157"/>
                <a:ext cx="36583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9" name="墨迹 168"/>
              <p14:cNvContentPartPr/>
              <p14:nvPr/>
            </p14:nvContentPartPr>
            <p14:xfrm>
              <a:off x="6550377" y="4235491"/>
              <a:ext cx="127000" cy="18893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4"/>
            </p:blipFill>
            <p:spPr>
              <a:xfrm>
                <a:off x="6550377" y="4235491"/>
                <a:ext cx="127000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0" name="墨迹 169"/>
              <p14:cNvContentPartPr/>
              <p14:nvPr/>
            </p14:nvContentPartPr>
            <p14:xfrm>
              <a:off x="6705600" y="4331368"/>
              <a:ext cx="42333" cy="10715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6"/>
            </p:blipFill>
            <p:spPr>
              <a:xfrm>
                <a:off x="6705600" y="4331368"/>
                <a:ext cx="4233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1" name="墨迹 170"/>
              <p14:cNvContentPartPr/>
              <p14:nvPr/>
            </p14:nvContentPartPr>
            <p14:xfrm>
              <a:off x="6852355" y="4190373"/>
              <a:ext cx="152400" cy="25943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8"/>
            </p:blipFill>
            <p:spPr>
              <a:xfrm>
                <a:off x="6852355" y="4190373"/>
                <a:ext cx="1524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2" name="墨迹 171"/>
              <p14:cNvContentPartPr/>
              <p14:nvPr/>
            </p14:nvContentPartPr>
            <p14:xfrm>
              <a:off x="7083953" y="4188963"/>
              <a:ext cx="372357" cy="37927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0"/>
            </p:blipFill>
            <p:spPr>
              <a:xfrm>
                <a:off x="7083953" y="4188963"/>
                <a:ext cx="372357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3" name="墨迹 172"/>
              <p14:cNvContentPartPr/>
              <p14:nvPr/>
            </p14:nvContentPartPr>
            <p14:xfrm>
              <a:off x="6808611" y="4968666"/>
              <a:ext cx="227189" cy="25943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2"/>
            </p:blipFill>
            <p:spPr>
              <a:xfrm>
                <a:off x="6808611" y="4968666"/>
                <a:ext cx="2271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4" name="墨迹 173"/>
              <p14:cNvContentPartPr/>
              <p14:nvPr/>
            </p14:nvContentPartPr>
            <p14:xfrm>
              <a:off x="7114822" y="4977830"/>
              <a:ext cx="406400" cy="27564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4"/>
            </p:blipFill>
            <p:spPr>
              <a:xfrm>
                <a:off x="7114822" y="4977830"/>
                <a:ext cx="406400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5" name="墨迹 174"/>
              <p14:cNvContentPartPr/>
              <p14:nvPr/>
            </p14:nvContentPartPr>
            <p14:xfrm>
              <a:off x="6891866" y="5597503"/>
              <a:ext cx="107244" cy="21713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6"/>
            </p:blipFill>
            <p:spPr>
              <a:xfrm>
                <a:off x="6891866" y="5597503"/>
                <a:ext cx="107244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6" name="墨迹 175"/>
              <p14:cNvContentPartPr/>
              <p14:nvPr/>
            </p14:nvContentPartPr>
            <p14:xfrm>
              <a:off x="7004755" y="5709418"/>
              <a:ext cx="62089" cy="7137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8"/>
            </p:blipFill>
            <p:spPr>
              <a:xfrm>
                <a:off x="7004755" y="5709418"/>
                <a:ext cx="6208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7" name="墨迹 176"/>
              <p14:cNvContentPartPr/>
              <p14:nvPr/>
            </p14:nvContentPartPr>
            <p14:xfrm>
              <a:off x="7128933" y="5577764"/>
              <a:ext cx="172156" cy="18611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0"/>
            </p:blipFill>
            <p:spPr>
              <a:xfrm>
                <a:off x="7128933" y="5577764"/>
                <a:ext cx="1721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8" name="墨迹 177"/>
              <p14:cNvContentPartPr/>
              <p14:nvPr/>
            </p14:nvContentPartPr>
            <p14:xfrm>
              <a:off x="7343951" y="5632048"/>
              <a:ext cx="233009" cy="12478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2"/>
            </p:blipFill>
            <p:spPr>
              <a:xfrm>
                <a:off x="7343951" y="5632048"/>
                <a:ext cx="233009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9" name="墨迹 178"/>
              <p14:cNvContentPartPr/>
              <p14:nvPr/>
            </p14:nvContentPartPr>
            <p14:xfrm>
              <a:off x="7659511" y="5559435"/>
              <a:ext cx="42333" cy="29186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4"/>
            </p:blipFill>
            <p:spPr>
              <a:xfrm>
                <a:off x="7659511" y="5559435"/>
                <a:ext cx="4233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0" name="墨迹 179"/>
              <p14:cNvContentPartPr/>
              <p14:nvPr/>
            </p14:nvContentPartPr>
            <p14:xfrm>
              <a:off x="7128933" y="6215062"/>
              <a:ext cx="432682" cy="241102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6"/>
            </p:blipFill>
            <p:spPr>
              <a:xfrm>
                <a:off x="7128933" y="6215062"/>
                <a:ext cx="432682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1" name="墨迹 180"/>
              <p14:cNvContentPartPr/>
              <p14:nvPr/>
            </p14:nvContentPartPr>
            <p14:xfrm>
              <a:off x="7659511" y="6316578"/>
              <a:ext cx="143933" cy="2256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8"/>
            </p:blipFill>
            <p:spPr>
              <a:xfrm>
                <a:off x="7659511" y="6316578"/>
                <a:ext cx="1439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2" name="墨迹 181"/>
              <p14:cNvContentPartPr/>
              <p14:nvPr/>
            </p14:nvContentPartPr>
            <p14:xfrm>
              <a:off x="7728655" y="6239560"/>
              <a:ext cx="26812" cy="21519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0"/>
            </p:blipFill>
            <p:spPr>
              <a:xfrm>
                <a:off x="7728655" y="6239560"/>
                <a:ext cx="26812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3" name="墨迹 182"/>
              <p14:cNvContentPartPr/>
              <p14:nvPr/>
            </p14:nvContentPartPr>
            <p14:xfrm>
              <a:off x="7900811" y="6235506"/>
              <a:ext cx="225778" cy="15209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2"/>
            </p:blipFill>
            <p:spPr>
              <a:xfrm>
                <a:off x="7900811" y="6235506"/>
                <a:ext cx="225778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4" name="墨迹 183"/>
              <p14:cNvContentPartPr/>
              <p14:nvPr/>
            </p14:nvContentPartPr>
            <p14:xfrm>
              <a:off x="8144933" y="6305299"/>
              <a:ext cx="115711" cy="11279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4"/>
            </p:blipFill>
            <p:spPr>
              <a:xfrm>
                <a:off x="8144933" y="6305299"/>
                <a:ext cx="1157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墨迹 184"/>
              <p14:cNvContentPartPr/>
              <p14:nvPr/>
            </p14:nvContentPartPr>
            <p14:xfrm>
              <a:off x="8331200" y="6282740"/>
              <a:ext cx="135466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6"/>
            </p:blipFill>
            <p:spPr>
              <a:xfrm>
                <a:off x="8331200" y="6282740"/>
                <a:ext cx="1354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6" name="墨迹 185"/>
              <p14:cNvContentPartPr/>
              <p14:nvPr/>
            </p14:nvContentPartPr>
            <p14:xfrm>
              <a:off x="8322380" y="6350417"/>
              <a:ext cx="195087" cy="1128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8"/>
            </p:blipFill>
            <p:spPr>
              <a:xfrm>
                <a:off x="8322380" y="6350417"/>
                <a:ext cx="1950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7" name="墨迹 186"/>
              <p14:cNvContentPartPr/>
              <p14:nvPr/>
            </p14:nvContentPartPr>
            <p14:xfrm>
              <a:off x="8596488" y="6105791"/>
              <a:ext cx="564444" cy="45893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0"/>
            </p:blipFill>
            <p:spPr>
              <a:xfrm>
                <a:off x="8596488" y="6105791"/>
                <a:ext cx="564444" cy="458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7715955" y="5966911"/>
              <a:ext cx="601839" cy="60909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7715955" y="5966911"/>
                <a:ext cx="601839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9098844" y="2430754"/>
              <a:ext cx="5644" cy="259431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9098844" y="2430754"/>
                <a:ext cx="56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9093200" y="2398854"/>
              <a:ext cx="11288" cy="27723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9093200" y="2398854"/>
                <a:ext cx="11288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9115777" y="2509712"/>
              <a:ext cx="110067" cy="5075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9115777" y="2509712"/>
                <a:ext cx="1100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9251244" y="2338931"/>
              <a:ext cx="16933" cy="390733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9251244" y="2338931"/>
                <a:ext cx="16933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9510888" y="2222082"/>
              <a:ext cx="115006" cy="8459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9510888" y="2222082"/>
                <a:ext cx="1150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9424458" y="2346157"/>
              <a:ext cx="295275" cy="33274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9424458" y="2346157"/>
                <a:ext cx="295275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9764888" y="2267200"/>
              <a:ext cx="22578" cy="58090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9764888" y="2267200"/>
                <a:ext cx="22578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9712853" y="2413835"/>
              <a:ext cx="77435" cy="1973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9712853" y="2413835"/>
                <a:ext cx="7743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9866488" y="2274779"/>
              <a:ext cx="95956" cy="5445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9866488" y="2274779"/>
                <a:ext cx="95956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9793287" y="2357437"/>
              <a:ext cx="434446" cy="268772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9793287" y="2357437"/>
                <a:ext cx="43444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10572044" y="2198818"/>
              <a:ext cx="208844" cy="42933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10572044" y="2198818"/>
                <a:ext cx="208844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10826044" y="2368717"/>
              <a:ext cx="47977" cy="203033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10826044" y="2368717"/>
                <a:ext cx="4797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10799762" y="2367659"/>
              <a:ext cx="184326" cy="201976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10799762" y="2367659"/>
                <a:ext cx="184326" cy="201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10981972" y="2297867"/>
              <a:ext cx="115006" cy="26471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10981972" y="2297867"/>
                <a:ext cx="115006" cy="264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11181644" y="2280595"/>
              <a:ext cx="93133" cy="22118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11181644" y="2280595"/>
                <a:ext cx="93133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11288888" y="2330648"/>
              <a:ext cx="33867" cy="119846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11288888" y="2330648"/>
                <a:ext cx="33867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11294532" y="2363077"/>
              <a:ext cx="64912" cy="4511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11294532" y="2363077"/>
                <a:ext cx="649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11341629" y="2259445"/>
              <a:ext cx="178682" cy="22717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11341629" y="2259445"/>
                <a:ext cx="178682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11593688" y="2182603"/>
              <a:ext cx="105305" cy="265071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11593688" y="2182603"/>
                <a:ext cx="10530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10143066" y="2917187"/>
              <a:ext cx="197556" cy="2678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10143066" y="2917187"/>
                <a:ext cx="19755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10140068" y="3020114"/>
              <a:ext cx="271110" cy="1973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10140068" y="3020114"/>
                <a:ext cx="27111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10538177" y="2839111"/>
              <a:ext cx="127705" cy="35301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10538177" y="2839111"/>
                <a:ext cx="127705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1" name="墨迹 210"/>
              <p14:cNvContentPartPr/>
              <p14:nvPr/>
            </p14:nvContentPartPr>
            <p14:xfrm>
              <a:off x="10713155" y="3011654"/>
              <a:ext cx="42333" cy="9587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8"/>
            </p:blipFill>
            <p:spPr>
              <a:xfrm>
                <a:off x="10713155" y="3011654"/>
                <a:ext cx="423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2" name="墨迹 211"/>
              <p14:cNvContentPartPr/>
              <p14:nvPr/>
            </p14:nvContentPartPr>
            <p14:xfrm>
              <a:off x="10825338" y="2887579"/>
              <a:ext cx="195439" cy="18611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0"/>
            </p:blipFill>
            <p:spPr>
              <a:xfrm>
                <a:off x="10825338" y="2887579"/>
                <a:ext cx="19543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3" name="墨迹 212"/>
              <p14:cNvContentPartPr/>
              <p14:nvPr/>
            </p14:nvContentPartPr>
            <p14:xfrm>
              <a:off x="11035594" y="2891456"/>
              <a:ext cx="354894" cy="27529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2"/>
            </p:blipFill>
            <p:spPr>
              <a:xfrm>
                <a:off x="11035594" y="2891456"/>
                <a:ext cx="354894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4" name="墨迹 213"/>
              <p14:cNvContentPartPr/>
              <p14:nvPr/>
            </p14:nvContentPartPr>
            <p14:xfrm>
              <a:off x="6843888" y="3251346"/>
              <a:ext cx="104996" cy="5995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4"/>
            </p:blipFill>
            <p:spPr>
              <a:xfrm>
                <a:off x="6843888" y="325134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5" name="墨迹 214"/>
              <p14:cNvContentPartPr/>
              <p14:nvPr/>
            </p14:nvContentPartPr>
            <p14:xfrm>
              <a:off x="1506361" y="4743073"/>
              <a:ext cx="813505" cy="73318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6"/>
            </p:blipFill>
            <p:spPr>
              <a:xfrm>
                <a:off x="1506361" y="4743073"/>
                <a:ext cx="81350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6" name="墨迹 215"/>
              <p14:cNvContentPartPr/>
              <p14:nvPr/>
            </p14:nvContentPartPr>
            <p14:xfrm>
              <a:off x="927805" y="4827670"/>
              <a:ext cx="242711" cy="36094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8"/>
            </p:blipFill>
            <p:spPr>
              <a:xfrm>
                <a:off x="927805" y="4827670"/>
                <a:ext cx="242711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7" name="墨迹 216"/>
              <p14:cNvContentPartPr/>
              <p14:nvPr/>
            </p14:nvContentPartPr>
            <p14:xfrm>
              <a:off x="1010355" y="5318333"/>
              <a:ext cx="25400" cy="10715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0"/>
            </p:blipFill>
            <p:spPr>
              <a:xfrm>
                <a:off x="1010355" y="5318333"/>
                <a:ext cx="254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8" name="墨迹 217"/>
              <p14:cNvContentPartPr/>
              <p14:nvPr/>
            </p14:nvContentPartPr>
            <p14:xfrm>
              <a:off x="716844" y="5979600"/>
              <a:ext cx="99307" cy="3510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2"/>
            </p:blipFill>
            <p:spPr>
              <a:xfrm>
                <a:off x="716844" y="5979600"/>
                <a:ext cx="99307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9" name="墨迹 218"/>
              <p14:cNvContentPartPr/>
              <p14:nvPr/>
            </p14:nvContentPartPr>
            <p14:xfrm>
              <a:off x="880533" y="6231981"/>
              <a:ext cx="53622" cy="76138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4"/>
            </p:blipFill>
            <p:spPr>
              <a:xfrm>
                <a:off x="880533" y="623198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0" name="墨迹 219"/>
              <p14:cNvContentPartPr/>
              <p14:nvPr/>
            </p14:nvContentPartPr>
            <p14:xfrm>
              <a:off x="999066" y="6024719"/>
              <a:ext cx="163689" cy="24674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6"/>
            </p:blipFill>
            <p:spPr>
              <a:xfrm>
                <a:off x="999066" y="6024719"/>
                <a:ext cx="163689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1" name="墨迹 220"/>
              <p14:cNvContentPartPr/>
              <p14:nvPr/>
            </p14:nvContentPartPr>
            <p14:xfrm>
              <a:off x="1175984" y="5998634"/>
              <a:ext cx="316971" cy="33204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8"/>
            </p:blipFill>
            <p:spPr>
              <a:xfrm>
                <a:off x="1175984" y="5998634"/>
                <a:ext cx="316971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2" name="墨迹 221"/>
              <p14:cNvContentPartPr/>
              <p14:nvPr/>
            </p14:nvContentPartPr>
            <p14:xfrm>
              <a:off x="1975555" y="6006389"/>
              <a:ext cx="11289" cy="25379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0"/>
            </p:blipFill>
            <p:spPr>
              <a:xfrm>
                <a:off x="1975555" y="6006389"/>
                <a:ext cx="11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3" name="墨迹 222"/>
              <p14:cNvContentPartPr/>
              <p14:nvPr/>
            </p14:nvContentPartPr>
            <p14:xfrm>
              <a:off x="1986844" y="6133285"/>
              <a:ext cx="115711" cy="2537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2"/>
            </p:blipFill>
            <p:spPr>
              <a:xfrm>
                <a:off x="1986844" y="6133285"/>
                <a:ext cx="1157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4" name="墨迹 223"/>
              <p14:cNvContentPartPr/>
              <p14:nvPr/>
            </p14:nvContentPartPr>
            <p14:xfrm>
              <a:off x="2133600" y="5959861"/>
              <a:ext cx="22577" cy="508992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4"/>
            </p:blipFill>
            <p:spPr>
              <a:xfrm>
                <a:off x="2133600" y="5959861"/>
                <a:ext cx="22577" cy="508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5" name="墨迹 224"/>
              <p14:cNvContentPartPr/>
              <p14:nvPr/>
            </p14:nvContentPartPr>
            <p14:xfrm>
              <a:off x="2342444" y="5871034"/>
              <a:ext cx="76553" cy="10433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6"/>
            </p:blipFill>
            <p:spPr>
              <a:xfrm>
                <a:off x="2342444" y="5871034"/>
                <a:ext cx="7655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6" name="墨迹 225"/>
              <p14:cNvContentPartPr/>
              <p14:nvPr/>
            </p14:nvContentPartPr>
            <p14:xfrm>
              <a:off x="2235905" y="5986122"/>
              <a:ext cx="298450" cy="33045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8"/>
            </p:blipFill>
            <p:spPr>
              <a:xfrm>
                <a:off x="2235905" y="5986122"/>
                <a:ext cx="298450" cy="330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7" name="墨迹 226"/>
              <p14:cNvContentPartPr/>
              <p14:nvPr/>
            </p14:nvContentPartPr>
            <p14:xfrm>
              <a:off x="2579511" y="5845655"/>
              <a:ext cx="42333" cy="65421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0"/>
            </p:blipFill>
            <p:spPr>
              <a:xfrm>
                <a:off x="2579511" y="5845655"/>
                <a:ext cx="42333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8" name="墨迹 227"/>
              <p14:cNvContentPartPr/>
              <p14:nvPr/>
            </p14:nvContentPartPr>
            <p14:xfrm>
              <a:off x="2542469" y="6079707"/>
              <a:ext cx="99131" cy="2255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2"/>
            </p:blipFill>
            <p:spPr>
              <a:xfrm>
                <a:off x="2542469" y="6079707"/>
                <a:ext cx="9913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9" name="墨迹 228"/>
              <p14:cNvContentPartPr/>
              <p14:nvPr/>
            </p14:nvContentPartPr>
            <p14:xfrm>
              <a:off x="2720622" y="5944352"/>
              <a:ext cx="71966" cy="64857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4"/>
            </p:blipFill>
            <p:spPr>
              <a:xfrm>
                <a:off x="2720622" y="5944352"/>
                <a:ext cx="7196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0" name="墨迹 229"/>
              <p14:cNvContentPartPr/>
              <p14:nvPr/>
            </p14:nvContentPartPr>
            <p14:xfrm>
              <a:off x="2641600" y="6017669"/>
              <a:ext cx="268111" cy="24815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6"/>
            </p:blipFill>
            <p:spPr>
              <a:xfrm>
                <a:off x="2641600" y="6017669"/>
                <a:ext cx="2681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1" name="墨迹 230"/>
              <p14:cNvContentPartPr/>
              <p14:nvPr/>
            </p14:nvContentPartPr>
            <p14:xfrm>
              <a:off x="3081866" y="6113546"/>
              <a:ext cx="5645" cy="1127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8"/>
            </p:blipFill>
            <p:spPr>
              <a:xfrm>
                <a:off x="3081866" y="6113546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2" name="墨迹 231"/>
              <p14:cNvContentPartPr/>
              <p14:nvPr/>
            </p14:nvContentPartPr>
            <p14:xfrm>
              <a:off x="3042355" y="6246081"/>
              <a:ext cx="8467" cy="282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0"/>
            </p:blipFill>
            <p:spPr>
              <a:xfrm>
                <a:off x="3042355" y="6246081"/>
                <a:ext cx="846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3" name="墨迹 232"/>
              <p14:cNvContentPartPr/>
              <p14:nvPr/>
            </p14:nvContentPartPr>
            <p14:xfrm>
              <a:off x="8782755" y="3496677"/>
              <a:ext cx="237067" cy="30455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2"/>
            </p:blipFill>
            <p:spPr>
              <a:xfrm>
                <a:off x="8782755" y="3496677"/>
                <a:ext cx="23706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4" name="墨迹 233"/>
              <p14:cNvContentPartPr/>
              <p14:nvPr/>
            </p14:nvContentPartPr>
            <p14:xfrm>
              <a:off x="9279466" y="3359559"/>
              <a:ext cx="129822" cy="145578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4"/>
            </p:blipFill>
            <p:spPr>
              <a:xfrm>
                <a:off x="9279466" y="3359559"/>
                <a:ext cx="129822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5" name="墨迹 234"/>
              <p14:cNvContentPartPr/>
              <p14:nvPr/>
            </p14:nvContentPartPr>
            <p14:xfrm>
              <a:off x="9120540" y="3524876"/>
              <a:ext cx="350837" cy="33627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6"/>
            </p:blipFill>
            <p:spPr>
              <a:xfrm>
                <a:off x="9120540" y="3524876"/>
                <a:ext cx="350837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6" name="墨迹 235"/>
              <p14:cNvContentPartPr/>
              <p14:nvPr/>
            </p14:nvContentPartPr>
            <p14:xfrm>
              <a:off x="9513711" y="3392341"/>
              <a:ext cx="19756" cy="79803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8"/>
            </p:blipFill>
            <p:spPr>
              <a:xfrm>
                <a:off x="9513711" y="3392341"/>
                <a:ext cx="19756" cy="79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7" name="墨迹 236"/>
              <p14:cNvContentPartPr/>
              <p14:nvPr/>
            </p14:nvContentPartPr>
            <p14:xfrm>
              <a:off x="9460088" y="3517122"/>
              <a:ext cx="121356" cy="4441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0"/>
            </p:blipFill>
            <p:spPr>
              <a:xfrm>
                <a:off x="9460088" y="3517122"/>
                <a:ext cx="121356" cy="44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8" name="墨迹 237"/>
              <p14:cNvContentPartPr/>
              <p14:nvPr/>
            </p14:nvContentPartPr>
            <p14:xfrm>
              <a:off x="9646355" y="3475528"/>
              <a:ext cx="107245" cy="40888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2"/>
            </p:blipFill>
            <p:spPr>
              <a:xfrm>
                <a:off x="9646355" y="3475528"/>
                <a:ext cx="107245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9" name="墨迹 238"/>
              <p14:cNvContentPartPr/>
              <p14:nvPr/>
            </p14:nvContentPartPr>
            <p14:xfrm>
              <a:off x="9560983" y="3569995"/>
              <a:ext cx="274461" cy="211492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4"/>
            </p:blipFill>
            <p:spPr>
              <a:xfrm>
                <a:off x="9560983" y="3569995"/>
                <a:ext cx="274461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0" name="墨迹 239"/>
              <p14:cNvContentPartPr/>
              <p14:nvPr/>
            </p14:nvContentPartPr>
            <p14:xfrm>
              <a:off x="10069688" y="3632032"/>
              <a:ext cx="47272" cy="4511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6"/>
            </p:blipFill>
            <p:spPr>
              <a:xfrm>
                <a:off x="10069688" y="3632032"/>
                <a:ext cx="4727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1" name="墨迹 240"/>
              <p14:cNvContentPartPr/>
              <p14:nvPr/>
            </p14:nvContentPartPr>
            <p14:xfrm>
              <a:off x="10030177" y="3716629"/>
              <a:ext cx="39512" cy="5639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8"/>
            </p:blipFill>
            <p:spPr>
              <a:xfrm>
                <a:off x="10030177" y="3716629"/>
                <a:ext cx="3951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2" name="墨迹 241"/>
              <p14:cNvContentPartPr/>
              <p14:nvPr/>
            </p14:nvContentPartPr>
            <p14:xfrm>
              <a:off x="9153701" y="4105776"/>
              <a:ext cx="162454" cy="29327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0"/>
            </p:blipFill>
            <p:spPr>
              <a:xfrm>
                <a:off x="9153701" y="4105776"/>
                <a:ext cx="16245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3" name="墨迹 242"/>
              <p14:cNvContentPartPr/>
              <p14:nvPr/>
            </p14:nvContentPartPr>
            <p14:xfrm>
              <a:off x="9344377" y="4291889"/>
              <a:ext cx="42334" cy="9023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2"/>
            </p:blipFill>
            <p:spPr>
              <a:xfrm>
                <a:off x="9344377" y="4291889"/>
                <a:ext cx="4233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4" name="墨迹 243"/>
              <p14:cNvContentPartPr/>
              <p14:nvPr/>
            </p14:nvContentPartPr>
            <p14:xfrm>
              <a:off x="9493955" y="4184733"/>
              <a:ext cx="146756" cy="18047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4"/>
            </p:blipFill>
            <p:spPr>
              <a:xfrm>
                <a:off x="9493955" y="4184733"/>
                <a:ext cx="1467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5" name="墨迹 244"/>
              <p14:cNvContentPartPr/>
              <p14:nvPr/>
            </p14:nvContentPartPr>
            <p14:xfrm>
              <a:off x="9668933" y="4258051"/>
              <a:ext cx="138289" cy="1127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6"/>
            </p:blipFill>
            <p:spPr>
              <a:xfrm>
                <a:off x="9668933" y="4258051"/>
                <a:ext cx="138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6" name="墨迹 245"/>
              <p14:cNvContentPartPr/>
              <p14:nvPr/>
            </p14:nvContentPartPr>
            <p14:xfrm>
              <a:off x="9894711" y="4201652"/>
              <a:ext cx="94544" cy="133417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8"/>
            </p:blipFill>
            <p:spPr>
              <a:xfrm>
                <a:off x="9894711" y="4201652"/>
                <a:ext cx="945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7" name="墨迹 246"/>
              <p14:cNvContentPartPr/>
              <p14:nvPr/>
            </p14:nvContentPartPr>
            <p14:xfrm>
              <a:off x="10024533" y="4263690"/>
              <a:ext cx="47978" cy="4511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0"/>
            </p:blipFill>
            <p:spPr>
              <a:xfrm>
                <a:off x="10024533" y="4263690"/>
                <a:ext cx="479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8" name="墨迹 247"/>
              <p14:cNvContentPartPr/>
              <p14:nvPr/>
            </p14:nvContentPartPr>
            <p14:xfrm>
              <a:off x="10182577" y="4046558"/>
              <a:ext cx="133526" cy="366587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2"/>
            </p:blipFill>
            <p:spPr>
              <a:xfrm>
                <a:off x="10182577" y="4046558"/>
                <a:ext cx="13352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9" name="墨迹 248"/>
              <p14:cNvContentPartPr/>
              <p14:nvPr/>
            </p14:nvContentPartPr>
            <p14:xfrm>
              <a:off x="10447867" y="4218572"/>
              <a:ext cx="174977" cy="169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4"/>
            </p:blipFill>
            <p:spPr>
              <a:xfrm>
                <a:off x="10447867" y="4218572"/>
                <a:ext cx="1749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0" name="墨迹 249"/>
              <p14:cNvContentPartPr/>
              <p14:nvPr/>
            </p14:nvContentPartPr>
            <p14:xfrm>
              <a:off x="10618611" y="4186672"/>
              <a:ext cx="103540" cy="155976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6"/>
            </p:blipFill>
            <p:spPr>
              <a:xfrm>
                <a:off x="10618611" y="4186672"/>
                <a:ext cx="10354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" name="墨迹 250"/>
              <p14:cNvContentPartPr/>
              <p14:nvPr/>
            </p14:nvContentPartPr>
            <p14:xfrm>
              <a:off x="10724444" y="4246771"/>
              <a:ext cx="33867" cy="7331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8"/>
            </p:blipFill>
            <p:spPr>
              <a:xfrm>
                <a:off x="10724444" y="4246771"/>
                <a:ext cx="338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2" name="墨迹 251"/>
              <p14:cNvContentPartPr/>
              <p14:nvPr/>
            </p14:nvContentPartPr>
            <p14:xfrm>
              <a:off x="10842977" y="4158473"/>
              <a:ext cx="95955" cy="187876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0"/>
            </p:blipFill>
            <p:spPr>
              <a:xfrm>
                <a:off x="10842977" y="4158473"/>
                <a:ext cx="959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3" name="墨迹 252"/>
              <p14:cNvContentPartPr/>
              <p14:nvPr/>
            </p14:nvContentPartPr>
            <p14:xfrm>
              <a:off x="10792177" y="4167814"/>
              <a:ext cx="220133" cy="242511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2"/>
            </p:blipFill>
            <p:spPr>
              <a:xfrm>
                <a:off x="10792177" y="4167814"/>
                <a:ext cx="2201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4" name="墨迹 253"/>
              <p14:cNvContentPartPr/>
              <p14:nvPr/>
            </p14:nvContentPartPr>
            <p14:xfrm>
              <a:off x="11048118" y="4263690"/>
              <a:ext cx="161749" cy="2256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4"/>
            </p:blipFill>
            <p:spPr>
              <a:xfrm>
                <a:off x="11048118" y="4263690"/>
                <a:ext cx="16174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5" name="墨迹 254"/>
              <p14:cNvContentPartPr/>
              <p14:nvPr/>
            </p14:nvContentPartPr>
            <p14:xfrm>
              <a:off x="11198577" y="4166051"/>
              <a:ext cx="84667" cy="25555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6"/>
            </p:blipFill>
            <p:spPr>
              <a:xfrm>
                <a:off x="11198577" y="4166051"/>
                <a:ext cx="84667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6" name="墨迹 255"/>
              <p14:cNvContentPartPr/>
              <p14:nvPr/>
            </p14:nvContentPartPr>
            <p14:xfrm>
              <a:off x="11271955" y="4337008"/>
              <a:ext cx="16933" cy="95876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8"/>
            </p:blipFill>
            <p:spPr>
              <a:xfrm>
                <a:off x="11271955" y="4337008"/>
                <a:ext cx="16933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7" name="墨迹 256"/>
              <p14:cNvContentPartPr/>
              <p14:nvPr/>
            </p14:nvContentPartPr>
            <p14:xfrm>
              <a:off x="11376377" y="4220511"/>
              <a:ext cx="110067" cy="17853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0"/>
            </p:blipFill>
            <p:spPr>
              <a:xfrm>
                <a:off x="11376377" y="4220511"/>
                <a:ext cx="110067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8" name="墨迹 257"/>
              <p14:cNvContentPartPr/>
              <p14:nvPr/>
            </p14:nvContentPartPr>
            <p14:xfrm>
              <a:off x="11582400" y="4231262"/>
              <a:ext cx="107244" cy="2960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2"/>
            </p:blipFill>
            <p:spPr>
              <a:xfrm>
                <a:off x="11582400" y="4231262"/>
                <a:ext cx="107244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9" name="墨迹 258"/>
              <p14:cNvContentPartPr/>
              <p14:nvPr/>
            </p14:nvContentPartPr>
            <p14:xfrm>
              <a:off x="11559822" y="4297529"/>
              <a:ext cx="118533" cy="3101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4"/>
            </p:blipFill>
            <p:spPr>
              <a:xfrm>
                <a:off x="11559822" y="4297529"/>
                <a:ext cx="1185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0" name="墨迹 259"/>
              <p14:cNvContentPartPr/>
              <p14:nvPr/>
            </p14:nvContentPartPr>
            <p14:xfrm>
              <a:off x="11737622" y="4100841"/>
              <a:ext cx="87489" cy="416640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6"/>
            </p:blipFill>
            <p:spPr>
              <a:xfrm>
                <a:off x="11737622" y="4100841"/>
                <a:ext cx="87489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1" name="墨迹 260"/>
              <p14:cNvContentPartPr/>
              <p14:nvPr/>
            </p14:nvContentPartPr>
            <p14:xfrm>
              <a:off x="9326033" y="4723334"/>
              <a:ext cx="583671" cy="262251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8"/>
            </p:blipFill>
            <p:spPr>
              <a:xfrm>
                <a:off x="9326033" y="4723334"/>
                <a:ext cx="58367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2" name="墨迹 261"/>
              <p14:cNvContentPartPr/>
              <p14:nvPr/>
            </p14:nvContentPartPr>
            <p14:xfrm>
              <a:off x="9849555" y="4878429"/>
              <a:ext cx="128412" cy="31864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0"/>
            </p:blipFill>
            <p:spPr>
              <a:xfrm>
                <a:off x="9849555" y="4878429"/>
                <a:ext cx="12841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3" name="墨迹 262"/>
              <p14:cNvContentPartPr/>
              <p14:nvPr/>
            </p14:nvContentPartPr>
            <p14:xfrm>
              <a:off x="10261600" y="4838950"/>
              <a:ext cx="347132" cy="135355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2"/>
            </p:blipFill>
            <p:spPr>
              <a:xfrm>
                <a:off x="10261600" y="4838950"/>
                <a:ext cx="34713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4" name="墨迹 263"/>
              <p14:cNvContentPartPr/>
              <p14:nvPr/>
            </p14:nvContentPartPr>
            <p14:xfrm>
              <a:off x="10656711" y="4716813"/>
              <a:ext cx="500239" cy="33645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4"/>
            </p:blipFill>
            <p:spPr>
              <a:xfrm>
                <a:off x="10656711" y="4716813"/>
                <a:ext cx="500239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5" name="墨迹 264"/>
              <p14:cNvContentPartPr/>
              <p14:nvPr/>
            </p14:nvContentPartPr>
            <p14:xfrm>
              <a:off x="11172295" y="4930597"/>
              <a:ext cx="288749" cy="6344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6"/>
            </p:blipFill>
            <p:spPr>
              <a:xfrm>
                <a:off x="11172295" y="4930597"/>
                <a:ext cx="288749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6" name="墨迹 265"/>
              <p14:cNvContentPartPr/>
              <p14:nvPr/>
            </p14:nvContentPartPr>
            <p14:xfrm>
              <a:off x="11548532" y="4799472"/>
              <a:ext cx="254000" cy="242511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8"/>
            </p:blipFill>
            <p:spPr>
              <a:xfrm>
                <a:off x="11548532" y="4799472"/>
                <a:ext cx="2540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7" name="墨迹 266"/>
              <p14:cNvContentPartPr/>
              <p14:nvPr/>
            </p14:nvContentPartPr>
            <p14:xfrm>
              <a:off x="11757377" y="4968666"/>
              <a:ext cx="118533" cy="166374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0"/>
            </p:blipFill>
            <p:spPr>
              <a:xfrm>
                <a:off x="11757377" y="4968666"/>
                <a:ext cx="11853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8" name="墨迹 267"/>
              <p14:cNvContentPartPr/>
              <p14:nvPr/>
            </p14:nvContentPartPr>
            <p14:xfrm>
              <a:off x="11430000" y="5448049"/>
              <a:ext cx="101600" cy="172543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2"/>
            </p:blipFill>
            <p:spPr>
              <a:xfrm>
                <a:off x="11430000" y="5448049"/>
                <a:ext cx="101600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9" name="墨迹 268"/>
              <p14:cNvContentPartPr/>
              <p14:nvPr/>
            </p14:nvContentPartPr>
            <p14:xfrm>
              <a:off x="11559822" y="5538286"/>
              <a:ext cx="45156" cy="81777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4"/>
            </p:blipFill>
            <p:spPr>
              <a:xfrm>
                <a:off x="11559822" y="5538286"/>
                <a:ext cx="451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0" name="墨迹 269"/>
              <p14:cNvContentPartPr/>
              <p14:nvPr/>
            </p14:nvContentPartPr>
            <p14:xfrm>
              <a:off x="11511844" y="5413505"/>
              <a:ext cx="189088" cy="381392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6"/>
            </p:blipFill>
            <p:spPr>
              <a:xfrm>
                <a:off x="11511844" y="5413505"/>
                <a:ext cx="189088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1" name="墨迹 270"/>
              <p14:cNvContentPartPr/>
              <p14:nvPr/>
            </p14:nvContentPartPr>
            <p14:xfrm>
              <a:off x="11661422" y="5453689"/>
              <a:ext cx="127000" cy="2255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8"/>
            </p:blipFill>
            <p:spPr>
              <a:xfrm>
                <a:off x="11661422" y="5453689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2" name="墨迹 271"/>
              <p14:cNvContentPartPr/>
              <p14:nvPr/>
            </p14:nvContentPartPr>
            <p14:xfrm>
              <a:off x="11757377" y="5538286"/>
              <a:ext cx="220133" cy="16355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0"/>
            </p:blipFill>
            <p:spPr>
              <a:xfrm>
                <a:off x="11757377" y="5538286"/>
                <a:ext cx="2201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3" name="墨迹 272"/>
              <p14:cNvContentPartPr/>
              <p14:nvPr/>
            </p14:nvContentPartPr>
            <p14:xfrm>
              <a:off x="12000088" y="5497044"/>
              <a:ext cx="28223" cy="351431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2"/>
            </p:blipFill>
            <p:spPr>
              <a:xfrm>
                <a:off x="12000088" y="5497044"/>
                <a:ext cx="28223" cy="351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4" name="墨迹 273"/>
              <p14:cNvContentPartPr/>
              <p14:nvPr/>
            </p14:nvContentPartPr>
            <p14:xfrm>
              <a:off x="1744133" y="1689120"/>
              <a:ext cx="90311" cy="155800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4"/>
            </p:blipFill>
            <p:spPr>
              <a:xfrm>
                <a:off x="1744133" y="1689120"/>
                <a:ext cx="90311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5" name="墨迹 274"/>
              <p14:cNvContentPartPr/>
              <p14:nvPr/>
            </p14:nvContentPartPr>
            <p14:xfrm>
              <a:off x="1851377" y="1731419"/>
              <a:ext cx="90311" cy="4511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6"/>
            </p:blipFill>
            <p:spPr>
              <a:xfrm>
                <a:off x="1851377" y="1731419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6" name="墨迹 275"/>
              <p14:cNvContentPartPr/>
              <p14:nvPr/>
            </p14:nvContentPartPr>
            <p14:xfrm>
              <a:off x="1964266" y="1500187"/>
              <a:ext cx="129822" cy="487138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8"/>
            </p:blipFill>
            <p:spPr>
              <a:xfrm>
                <a:off x="1964266" y="1500187"/>
                <a:ext cx="129822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7" name="墨迹 276"/>
              <p14:cNvContentPartPr/>
              <p14:nvPr/>
            </p14:nvContentPartPr>
            <p14:xfrm>
              <a:off x="2060222" y="1562225"/>
              <a:ext cx="112889" cy="2819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0"/>
            </p:blipFill>
            <p:spPr>
              <a:xfrm>
                <a:off x="2060222" y="1562225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8" name="墨迹 277"/>
              <p14:cNvContentPartPr/>
              <p14:nvPr/>
            </p14:nvContentPartPr>
            <p14:xfrm>
              <a:off x="2182812" y="1509352"/>
              <a:ext cx="272521" cy="374342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2"/>
            </p:blipFill>
            <p:spPr>
              <a:xfrm>
                <a:off x="2182812" y="1509352"/>
                <a:ext cx="272521" cy="374342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6860822" y="439904"/>
              <a:ext cx="42333" cy="2220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6860822" y="439904"/>
                <a:ext cx="4233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869288" y="541421"/>
              <a:ext cx="121356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6869288" y="541421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968066" y="413820"/>
              <a:ext cx="36689" cy="35319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6968066" y="413820"/>
                <a:ext cx="36689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027333" y="541421"/>
              <a:ext cx="163689" cy="10010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7027333" y="541421"/>
                <a:ext cx="1636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7627937" y="442724"/>
              <a:ext cx="285574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7627937" y="442724"/>
                <a:ext cx="28557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8314266" y="468103"/>
              <a:ext cx="276578" cy="170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8314266" y="468103"/>
                <a:ext cx="276578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8675334" y="541421"/>
              <a:ext cx="245710" cy="1390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675334" y="541421"/>
                <a:ext cx="24571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7857066" y="981325"/>
              <a:ext cx="4854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7857066" y="981325"/>
                <a:ext cx="485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2534355" y="2698645"/>
              <a:ext cx="25400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2534355" y="2698645"/>
                <a:ext cx="25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2466622" y="2684545"/>
              <a:ext cx="325966" cy="189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2466622" y="2684545"/>
                <a:ext cx="32596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3006725" y="2718384"/>
              <a:ext cx="219075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3006725" y="2718384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3121377" y="2617044"/>
              <a:ext cx="5645" cy="3015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3121377" y="2617044"/>
                <a:ext cx="5645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3539066" y="2594309"/>
              <a:ext cx="110067" cy="1632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3539066" y="2594309"/>
                <a:ext cx="110067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3623733" y="2541436"/>
              <a:ext cx="33867" cy="37751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3623733" y="2541436"/>
                <a:ext cx="33867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3623733" y="2680845"/>
              <a:ext cx="342900" cy="1954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3623733" y="2680845"/>
                <a:ext cx="3429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4184473" y="2670446"/>
              <a:ext cx="415749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4184473" y="2670446"/>
                <a:ext cx="415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4543777" y="2583029"/>
              <a:ext cx="180623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4543777" y="2583029"/>
                <a:ext cx="180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4272138" y="2724024"/>
              <a:ext cx="333728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4272138" y="2724024"/>
                <a:ext cx="3337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319411" y="2769143"/>
              <a:ext cx="145344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319411" y="2769143"/>
                <a:ext cx="1453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4887383" y="2563290"/>
              <a:ext cx="371827" cy="2227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4887383" y="2563290"/>
                <a:ext cx="37182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5243688" y="2673266"/>
              <a:ext cx="222956" cy="1635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5243688" y="2673266"/>
                <a:ext cx="2229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547077" y="2656347"/>
              <a:ext cx="230012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547077" y="2656347"/>
                <a:ext cx="2300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5667022" y="2558884"/>
              <a:ext cx="28222" cy="232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5667022" y="2558884"/>
                <a:ext cx="282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5971822" y="2536148"/>
              <a:ext cx="32455" cy="1878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5971822" y="2536148"/>
                <a:ext cx="3245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6005688" y="2605588"/>
              <a:ext cx="121356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6005688" y="2605588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6112933" y="2410310"/>
              <a:ext cx="33867" cy="53648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6112933" y="2410310"/>
                <a:ext cx="33867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197600" y="2663925"/>
              <a:ext cx="262466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197600" y="2663925"/>
                <a:ext cx="262466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212725" y="3840705"/>
              <a:ext cx="219780" cy="733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212725" y="3840705"/>
                <a:ext cx="21978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208844" y="3723679"/>
              <a:ext cx="169333" cy="453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208844" y="3723679"/>
                <a:ext cx="169333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406400" y="3773027"/>
              <a:ext cx="195438" cy="1498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406400" y="3773027"/>
                <a:ext cx="19543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361244" y="3947861"/>
              <a:ext cx="242711" cy="1832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361244" y="3947861"/>
                <a:ext cx="2427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256293" y="4266510"/>
              <a:ext cx="223484" cy="3054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256293" y="4266510"/>
                <a:ext cx="223484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444500" y="4291889"/>
              <a:ext cx="249766" cy="24251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444500" y="4291889"/>
                <a:ext cx="2497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626533" y="4234962"/>
              <a:ext cx="39511" cy="73934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626533" y="4234962"/>
                <a:ext cx="39511" cy="739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1670755" y="3632032"/>
              <a:ext cx="259645" cy="2932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1670755" y="3632032"/>
                <a:ext cx="2596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1693333" y="4337008"/>
              <a:ext cx="11289" cy="2421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1693333" y="4337008"/>
                <a:ext cx="11289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1693333" y="4461083"/>
              <a:ext cx="104422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1693333" y="4461083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1789288" y="4308809"/>
              <a:ext cx="22578" cy="3776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1789288" y="4308809"/>
                <a:ext cx="22578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1817511" y="4493865"/>
              <a:ext cx="304800" cy="13940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1817511" y="4493865"/>
                <a:ext cx="304800" cy="139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1608666" y="5182978"/>
              <a:ext cx="551745" cy="36940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1608666" y="5182978"/>
                <a:ext cx="5517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2365022" y="3721036"/>
              <a:ext cx="124178" cy="76542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2365022" y="3721036"/>
                <a:ext cx="124178" cy="765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2300111" y="4568240"/>
              <a:ext cx="149577" cy="10659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2300111" y="4568240"/>
                <a:ext cx="149577" cy="1065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2668411" y="4480823"/>
              <a:ext cx="1285522" cy="1043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2668411" y="4480823"/>
                <a:ext cx="12855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3925711" y="4365207"/>
              <a:ext cx="190500" cy="2396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3925711" y="4365207"/>
                <a:ext cx="1905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4487333" y="3461252"/>
              <a:ext cx="203200" cy="8306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4487333" y="3461252"/>
                <a:ext cx="203200" cy="83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4543777" y="4308809"/>
              <a:ext cx="64911" cy="17201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4543777" y="4308809"/>
                <a:ext cx="64911" cy="1720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5060244" y="3538976"/>
              <a:ext cx="104995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5060244" y="353897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5068711" y="3527696"/>
              <a:ext cx="8466" cy="84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5068711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4984044" y="3459490"/>
              <a:ext cx="443618" cy="2608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4984044" y="3459490"/>
                <a:ext cx="443618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4997626" y="4181384"/>
              <a:ext cx="398462" cy="2684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4997626" y="4181384"/>
                <a:ext cx="398462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5424840" y="4320088"/>
              <a:ext cx="149049" cy="2009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5424840" y="4320088"/>
                <a:ext cx="1490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5133622" y="4878429"/>
              <a:ext cx="31044" cy="2453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5133622" y="4878429"/>
                <a:ext cx="310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5142088" y="4979945"/>
              <a:ext cx="90312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5142088" y="4979945"/>
                <a:ext cx="903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5223933" y="4826261"/>
              <a:ext cx="70556" cy="39055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5223933" y="4826261"/>
                <a:ext cx="70556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5334000" y="4998980"/>
              <a:ext cx="146755" cy="1332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5334000" y="4998980"/>
                <a:ext cx="14675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5113866" y="5527006"/>
              <a:ext cx="22578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5113866" y="5527006"/>
                <a:ext cx="225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5130800" y="5594684"/>
              <a:ext cx="104422" cy="338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5130800" y="5594684"/>
                <a:ext cx="1044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5226755" y="5440647"/>
              <a:ext cx="33867" cy="3288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5226755" y="5440647"/>
                <a:ext cx="3386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5271911" y="5582699"/>
              <a:ext cx="342371" cy="17906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5271911" y="5582699"/>
                <a:ext cx="34237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4577644" y="5825916"/>
              <a:ext cx="22578" cy="5668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4577644" y="5825916"/>
                <a:ext cx="22578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5057422" y="6024719"/>
              <a:ext cx="726193" cy="2918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5057422" y="6024719"/>
                <a:ext cx="726193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5771444" y="6166243"/>
              <a:ext cx="143933" cy="32235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5771444" y="6166243"/>
                <a:ext cx="143933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5147733" y="6423735"/>
              <a:ext cx="507999" cy="2707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5147733" y="6423735"/>
                <a:ext cx="50799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5774266" y="6581649"/>
              <a:ext cx="42334" cy="2062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5774266" y="6581649"/>
                <a:ext cx="4233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6019094" y="6426555"/>
              <a:ext cx="291394" cy="20021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6019094" y="6426555"/>
                <a:ext cx="2913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6375400" y="6553450"/>
              <a:ext cx="166511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6375400" y="6553450"/>
                <a:ext cx="166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1659466" y="293269"/>
              <a:ext cx="14111" cy="84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1659466" y="293269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1806222" y="208672"/>
              <a:ext cx="127882" cy="789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1806222" y="208672"/>
                <a:ext cx="12788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1729493" y="287629"/>
              <a:ext cx="245709" cy="2664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1729493" y="287629"/>
                <a:ext cx="24570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1890888" y="416640"/>
              <a:ext cx="220134" cy="1494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1890888" y="416640"/>
                <a:ext cx="2201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2086327" y="174833"/>
              <a:ext cx="171450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2086327" y="174833"/>
                <a:ext cx="1714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2076450" y="83010"/>
              <a:ext cx="164394" cy="2985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2076450" y="83010"/>
                <a:ext cx="164394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2038350" y="274235"/>
              <a:ext cx="356305" cy="19739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2038350" y="274235"/>
                <a:ext cx="3563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2122311" y="439904"/>
              <a:ext cx="135466" cy="1579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2122311" y="439904"/>
                <a:ext cx="135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2302933" y="473743"/>
              <a:ext cx="110067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2302933" y="473743"/>
                <a:ext cx="1100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2607733" y="95876"/>
              <a:ext cx="86783" cy="1381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2607733" y="95876"/>
                <a:ext cx="867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2444397" y="248151"/>
              <a:ext cx="271286" cy="3327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2444397" y="248151"/>
                <a:ext cx="27128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2850444" y="286043"/>
              <a:ext cx="3704" cy="1566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2850444" y="286043"/>
                <a:ext cx="3704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2948340" y="94466"/>
              <a:ext cx="31926" cy="9037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2948340" y="94466"/>
                <a:ext cx="31926" cy="903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2873022" y="340326"/>
              <a:ext cx="194733" cy="71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2873022" y="340326"/>
                <a:ext cx="19473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3132666" y="86711"/>
              <a:ext cx="107245" cy="458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3132666" y="86711"/>
                <a:ext cx="107245" cy="45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3041120" y="236871"/>
              <a:ext cx="337080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3041120" y="236871"/>
                <a:ext cx="33708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7165622" y="806491"/>
              <a:ext cx="423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7165622" y="806491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1670755" y="128481"/>
              <a:ext cx="42333" cy="51445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1670755" y="128481"/>
                <a:ext cx="42333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1775177" y="39478"/>
              <a:ext cx="1713089" cy="5978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1775177" y="39478"/>
                <a:ext cx="1713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1748013" y="620378"/>
              <a:ext cx="1807987" cy="1522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1748013" y="620378"/>
                <a:ext cx="1807987" cy="152274"/>
              </a:xfrm>
              <a:prstGeom prst="rect"/>
            </p:spPr>
          </p:pic>
        </mc:Fallback>
      </mc:AlternateContent>
      <p:pic>
        <p:nvPicPr>
          <p:cNvPr id="90" name="图片 89" descr="2025-09-19 12:49:16.095000"/>
          <p:cNvPicPr>
            <a:picLocks noChangeAspect="1"/>
          </p:cNvPicPr>
          <p:nvPr/>
        </p:nvPicPr>
        <p:blipFill>
          <a:blip r:embed="rId174"/>
          <a:stretch>
            <a:fillRect/>
          </a:stretch>
        </p:blipFill>
        <p:spPr>
          <a:xfrm>
            <a:off x="14605" y="0"/>
            <a:ext cx="875665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1727200" y="2064872"/>
              <a:ext cx="16933" cy="29256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1727200" y="2064872"/>
                <a:ext cx="16933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761066" y="1889333"/>
              <a:ext cx="3680178" cy="41734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761066" y="1889333"/>
                <a:ext cx="3680178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1766005" y="2275660"/>
              <a:ext cx="3771195" cy="9869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1766005" y="2275660"/>
                <a:ext cx="377119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743479" y="2024689"/>
              <a:ext cx="261232" cy="26507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743479" y="2024689"/>
                <a:ext cx="26123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869244" y="2089546"/>
              <a:ext cx="28222" cy="54706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869244" y="2089546"/>
                <a:ext cx="28222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984250" y="2006007"/>
              <a:ext cx="41627" cy="30789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984250" y="2006007"/>
                <a:ext cx="41627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42811" y="1987149"/>
              <a:ext cx="110066" cy="29979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42811" y="1987149"/>
                <a:ext cx="110066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92200" y="2026980"/>
              <a:ext cx="144638" cy="39249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92200" y="2026980"/>
                <a:ext cx="144638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270000" y="2044428"/>
              <a:ext cx="149577" cy="4793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270000" y="2044428"/>
                <a:ext cx="14957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1270000" y="1977808"/>
              <a:ext cx="95955" cy="24991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1270000" y="1977808"/>
                <a:ext cx="95955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1349022" y="2109286"/>
              <a:ext cx="59266" cy="1973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1349022" y="2109286"/>
                <a:ext cx="592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1371600" y="2154404"/>
              <a:ext cx="49388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1371600" y="2154404"/>
                <a:ext cx="493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1253066" y="2255921"/>
              <a:ext cx="22578" cy="7049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1253066" y="2255921"/>
                <a:ext cx="225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1332088" y="2257331"/>
              <a:ext cx="167923" cy="10574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1332088" y="2257331"/>
                <a:ext cx="16792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1375656" y="2272840"/>
              <a:ext cx="49566" cy="564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1375656" y="2272840"/>
                <a:ext cx="495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1965677" y="1807556"/>
              <a:ext cx="150989" cy="3101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1965677" y="1807556"/>
                <a:ext cx="1509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2953455" y="1742699"/>
              <a:ext cx="153811" cy="281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2953455" y="1742699"/>
                <a:ext cx="1538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3810000" y="1725779"/>
              <a:ext cx="14957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3810000" y="1725779"/>
                <a:ext cx="1495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3883377" y="1669381"/>
              <a:ext cx="22578" cy="18611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3883377" y="1669381"/>
                <a:ext cx="225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4594577" y="1714500"/>
              <a:ext cx="149578" cy="563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4594577" y="1714500"/>
                <a:ext cx="149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4684888" y="1640477"/>
              <a:ext cx="5645" cy="16425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4684888" y="1640477"/>
                <a:ext cx="5645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2788355" y="3350042"/>
              <a:ext cx="141111" cy="564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2788355" y="3350042"/>
                <a:ext cx="1411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4165776" y="3290824"/>
              <a:ext cx="194557" cy="141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4165776" y="3290824"/>
                <a:ext cx="19455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5" name="墨迹 4"/>
              <p14:cNvContentPartPr/>
              <p14:nvPr/>
            </p14:nvContentPartPr>
            <p14:xfrm>
              <a:off x="9424634" y="422985"/>
              <a:ext cx="257351" cy="22664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22"/>
            </p:blipFill>
            <p:spPr>
              <a:xfrm>
                <a:off x="9424634" y="422985"/>
                <a:ext cx="257351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9530644" y="518861"/>
              <a:ext cx="138288" cy="25150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9530644" y="518861"/>
                <a:ext cx="138288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9709150" y="327108"/>
              <a:ext cx="237066" cy="39778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9709150" y="327108"/>
                <a:ext cx="237066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9808633" y="524501"/>
              <a:ext cx="97367" cy="20426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9808633" y="524501"/>
                <a:ext cx="97367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9939866" y="363767"/>
              <a:ext cx="184856" cy="40042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9939866" y="363767"/>
                <a:ext cx="1848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0239022" y="451184"/>
              <a:ext cx="84666" cy="10151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0239022" y="451184"/>
                <a:ext cx="846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0169172" y="592179"/>
              <a:ext cx="179916" cy="169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0169172" y="592179"/>
                <a:ext cx="1799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0583332" y="366587"/>
              <a:ext cx="90312" cy="8459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0583332" y="366587"/>
                <a:ext cx="903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0519832" y="507582"/>
              <a:ext cx="138995" cy="6767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0519832" y="507582"/>
                <a:ext cx="13899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0453687" y="609098"/>
              <a:ext cx="273580" cy="197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0453687" y="609098"/>
                <a:ext cx="27358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0831688" y="242511"/>
              <a:ext cx="158044" cy="80649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0831688" y="242511"/>
                <a:ext cx="158044" cy="806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0778772" y="417169"/>
              <a:ext cx="419806" cy="39496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0778772" y="417169"/>
                <a:ext cx="419806" cy="394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1215511" y="458762"/>
              <a:ext cx="274637" cy="3190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1215511" y="458762"/>
                <a:ext cx="274637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124494" y="565918"/>
              <a:ext cx="214842" cy="17659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124494" y="565918"/>
                <a:ext cx="214842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334044" y="293269"/>
              <a:ext cx="174977" cy="55552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334044" y="293269"/>
                <a:ext cx="174977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514667" y="242511"/>
              <a:ext cx="101600" cy="9305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514667" y="242511"/>
                <a:ext cx="1016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624732" y="300319"/>
              <a:ext cx="398993" cy="4554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624732" y="300319"/>
                <a:ext cx="398993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9223022" y="264013"/>
              <a:ext cx="53622" cy="79626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9223022" y="264013"/>
                <a:ext cx="53622" cy="796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9132711" y="174833"/>
              <a:ext cx="2895600" cy="90800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9132711" y="174833"/>
                <a:ext cx="2895600" cy="908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9224433" y="245331"/>
              <a:ext cx="43744" cy="87099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9224433" y="245331"/>
                <a:ext cx="43744" cy="870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9208911" y="163554"/>
              <a:ext cx="2828749" cy="93056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9208911" y="163554"/>
                <a:ext cx="2828749" cy="930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9290755" y="229645"/>
              <a:ext cx="21167" cy="78728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9290755" y="229645"/>
                <a:ext cx="21167" cy="787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9316155" y="174833"/>
              <a:ext cx="2683933" cy="90800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9316155" y="174833"/>
                <a:ext cx="2683933" cy="908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9273822" y="234051"/>
              <a:ext cx="112888" cy="68241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9273822" y="234051"/>
                <a:ext cx="112888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9384594" y="197393"/>
              <a:ext cx="1523294" cy="112796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9384594" y="197393"/>
                <a:ext cx="1523294" cy="112796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515577" y="2478693"/>
              <a:ext cx="19756" cy="422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515577" y="2478693"/>
                <a:ext cx="197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76577" y="1119500"/>
              <a:ext cx="28223" cy="34050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76577" y="1119500"/>
                <a:ext cx="2822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03036" y="998245"/>
              <a:ext cx="3715808" cy="46880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303036" y="998245"/>
                <a:ext cx="3715808" cy="468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382587" y="1501597"/>
              <a:ext cx="3709635" cy="8318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382587" y="1501597"/>
                <a:ext cx="3709635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337733" y="2698645"/>
              <a:ext cx="276578" cy="366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337733" y="2698645"/>
                <a:ext cx="2765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326444" y="2591489"/>
              <a:ext cx="203200" cy="53296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326444" y="2591489"/>
                <a:ext cx="203200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464733" y="2821839"/>
              <a:ext cx="228600" cy="12777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464733" y="2821839"/>
                <a:ext cx="228600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1845733" y="2757863"/>
              <a:ext cx="189089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1845733" y="2757863"/>
                <a:ext cx="1890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829681" y="2839640"/>
              <a:ext cx="261585" cy="14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829681" y="2839640"/>
                <a:ext cx="26158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246488" y="2636607"/>
              <a:ext cx="262467" cy="253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246488" y="2636607"/>
                <a:ext cx="2624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2221088" y="2506892"/>
              <a:ext cx="239889" cy="3609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2221088" y="2506892"/>
                <a:ext cx="23988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365022" y="2735304"/>
              <a:ext cx="5644" cy="1494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365022" y="2735304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393244" y="2752223"/>
              <a:ext cx="138289" cy="10891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393244" y="2752223"/>
                <a:ext cx="138289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857955" y="3502317"/>
              <a:ext cx="33867" cy="6316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857955" y="3502317"/>
                <a:ext cx="33867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873477" y="3699710"/>
              <a:ext cx="204611" cy="2537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873477" y="3699710"/>
                <a:ext cx="2046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140177" y="3859563"/>
              <a:ext cx="166511" cy="137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140177" y="3859563"/>
                <a:ext cx="166511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394883" y="3733549"/>
              <a:ext cx="179917" cy="197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394883" y="3733549"/>
                <a:ext cx="17991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1383065" y="3863264"/>
              <a:ext cx="248179" cy="1691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1383065" y="3863264"/>
                <a:ext cx="24817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1806222" y="3504432"/>
              <a:ext cx="16933" cy="4518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1806222" y="3504432"/>
                <a:ext cx="16933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1847850" y="3633971"/>
              <a:ext cx="172861" cy="1672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1847850" y="3633971"/>
                <a:ext cx="172861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077155" y="3722269"/>
              <a:ext cx="16933" cy="49348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077155" y="3722269"/>
                <a:ext cx="16933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2071511" y="3677151"/>
              <a:ext cx="90311" cy="14663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2071511" y="3677151"/>
                <a:ext cx="9031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2331155" y="3609473"/>
              <a:ext cx="184150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2331155" y="3609473"/>
                <a:ext cx="1841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2308577" y="3730729"/>
              <a:ext cx="237067" cy="1410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2308577" y="3730729"/>
                <a:ext cx="2370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2694340" y="3395337"/>
              <a:ext cx="20637" cy="54970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2694340" y="3395337"/>
                <a:ext cx="20637" cy="549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2740201" y="3533336"/>
              <a:ext cx="149754" cy="22277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2740201" y="3533336"/>
                <a:ext cx="14975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938991" y="3682791"/>
              <a:ext cx="109009" cy="15368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938991" y="3682791"/>
                <a:ext cx="109009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943577" y="3625688"/>
              <a:ext cx="135467" cy="2206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943577" y="3625688"/>
                <a:ext cx="135467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9175044" y="690875"/>
              <a:ext cx="104996" cy="599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9175044" y="69087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9087555" y="437084"/>
              <a:ext cx="206904" cy="33204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9087555" y="437084"/>
                <a:ext cx="206904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9146822" y="420165"/>
              <a:ext cx="256822" cy="3722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9146822" y="420165"/>
                <a:ext cx="2568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9400822" y="620378"/>
              <a:ext cx="14111" cy="14099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9400822" y="620378"/>
                <a:ext cx="141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9450740" y="528379"/>
              <a:ext cx="17815" cy="4124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9450740" y="528379"/>
                <a:ext cx="17815" cy="41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9589911" y="496302"/>
              <a:ext cx="95956" cy="2143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9589911" y="496302"/>
                <a:ext cx="9595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9697155" y="518861"/>
              <a:ext cx="112889" cy="17042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9697155" y="518861"/>
                <a:ext cx="112889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9764888" y="472333"/>
              <a:ext cx="231422" cy="22136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9764888" y="472333"/>
                <a:ext cx="231422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9982200" y="449069"/>
              <a:ext cx="107597" cy="26154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9982200" y="449069"/>
                <a:ext cx="107597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0148711" y="513222"/>
              <a:ext cx="146756" cy="36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0148711" y="513222"/>
                <a:ext cx="146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0113962" y="592179"/>
              <a:ext cx="184326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0113962" y="592179"/>
                <a:ext cx="18432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0406238" y="473743"/>
              <a:ext cx="86783" cy="13676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0406238" y="473743"/>
                <a:ext cx="8678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0532532" y="547060"/>
              <a:ext cx="47978" cy="507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0532532" y="547060"/>
                <a:ext cx="479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0597444" y="332748"/>
              <a:ext cx="192793" cy="51886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0597444" y="332748"/>
                <a:ext cx="192793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7326488" y="1748338"/>
              <a:ext cx="22578" cy="1692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7326488" y="1748338"/>
                <a:ext cx="225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532488" y="3032980"/>
              <a:ext cx="22578" cy="7259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532488" y="3032980"/>
                <a:ext cx="22578" cy="72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548716" y="3316204"/>
              <a:ext cx="192617" cy="25379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548716" y="3316204"/>
                <a:ext cx="19261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822648" y="3464953"/>
              <a:ext cx="93663" cy="1558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822648" y="3464953"/>
                <a:ext cx="9366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854222" y="3391636"/>
              <a:ext cx="118533" cy="2121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854222" y="3391636"/>
                <a:ext cx="118533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090583" y="3288004"/>
              <a:ext cx="178505" cy="1692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090583" y="3288004"/>
                <a:ext cx="17850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066594" y="3420540"/>
              <a:ext cx="242006" cy="253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066594" y="3420540"/>
                <a:ext cx="2420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5645150" y="3310564"/>
              <a:ext cx="1466850" cy="6203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5645150" y="3310564"/>
                <a:ext cx="146685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971822" y="2932697"/>
              <a:ext cx="197555" cy="29327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971822" y="2932697"/>
                <a:ext cx="1975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6022622" y="2945915"/>
              <a:ext cx="214488" cy="32799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6022622" y="2945915"/>
                <a:ext cx="214488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6279444" y="3073692"/>
              <a:ext cx="8466" cy="16355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6279444" y="3073692"/>
                <a:ext cx="84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6287911" y="3141370"/>
              <a:ext cx="56444" cy="112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6287911" y="3141370"/>
                <a:ext cx="56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6338711" y="3032803"/>
              <a:ext cx="22578" cy="20726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6338711" y="3032803"/>
                <a:ext cx="22578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6389511" y="3135730"/>
              <a:ext cx="107244" cy="9023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6389511" y="3135730"/>
                <a:ext cx="1072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649155" y="3113170"/>
              <a:ext cx="14112" cy="1974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649155" y="3113170"/>
                <a:ext cx="1411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829777" y="2951555"/>
              <a:ext cx="118534" cy="24339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829777" y="2951555"/>
                <a:ext cx="118534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6832600" y="2900973"/>
              <a:ext cx="211666" cy="29397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6832600" y="2900973"/>
                <a:ext cx="21166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7063316" y="3031393"/>
              <a:ext cx="280106" cy="15826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7063316" y="3031393"/>
                <a:ext cx="280106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7360355" y="3107531"/>
              <a:ext cx="112889" cy="11702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7360355" y="3107531"/>
                <a:ext cx="112889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7010400" y="3290824"/>
              <a:ext cx="770466" cy="4793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7010400" y="3290824"/>
                <a:ext cx="77046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6031794" y="3613527"/>
              <a:ext cx="194028" cy="30895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6031794" y="3613527"/>
                <a:ext cx="194028" cy="308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6048022" y="3594492"/>
              <a:ext cx="279400" cy="37874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6048022" y="3594492"/>
                <a:ext cx="279400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369050" y="3788537"/>
              <a:ext cx="189794" cy="1276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369050" y="3788537"/>
                <a:ext cx="189794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6742288" y="3801226"/>
              <a:ext cx="2822" cy="1128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6742288" y="3801226"/>
                <a:ext cx="28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6880577" y="3609473"/>
              <a:ext cx="214489" cy="26507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6880577" y="3609473"/>
                <a:ext cx="21448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6970888" y="3579688"/>
              <a:ext cx="203200" cy="27511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6970888" y="3579688"/>
                <a:ext cx="203200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7227711" y="3665871"/>
              <a:ext cx="19756" cy="14645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7227711" y="3665871"/>
                <a:ext cx="19756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7224888" y="3727909"/>
              <a:ext cx="76200" cy="5639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7224888" y="3727909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7294562" y="3627803"/>
              <a:ext cx="31926" cy="20726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7294562" y="3627803"/>
                <a:ext cx="31926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7337777" y="3752407"/>
              <a:ext cx="11289" cy="1498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7337777" y="3752407"/>
                <a:ext cx="11289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7354711" y="3756108"/>
              <a:ext cx="191911" cy="10504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7354711" y="3756108"/>
                <a:ext cx="191911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7821788" y="3209047"/>
              <a:ext cx="204612" cy="225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7821788" y="3209047"/>
                <a:ext cx="2046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7810852" y="3344402"/>
              <a:ext cx="240948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7810852" y="3344402"/>
                <a:ext cx="24094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8235244" y="3276725"/>
              <a:ext cx="1752600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8235244" y="3276725"/>
                <a:ext cx="1752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6874933" y="470923"/>
              <a:ext cx="11289" cy="22453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6874933" y="470923"/>
                <a:ext cx="11289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6880577" y="563980"/>
              <a:ext cx="114653" cy="3383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6880577" y="563980"/>
                <a:ext cx="1146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6956777" y="473919"/>
              <a:ext cx="25400" cy="22541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6956777" y="473919"/>
                <a:ext cx="25400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6987822" y="588654"/>
              <a:ext cx="160866" cy="10363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6987822" y="588654"/>
                <a:ext cx="160866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7490177" y="411705"/>
              <a:ext cx="280282" cy="18611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7490177" y="411705"/>
                <a:ext cx="28028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8130822" y="464402"/>
              <a:ext cx="245533" cy="14610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8130822" y="464402"/>
                <a:ext cx="245533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8400873" y="518861"/>
              <a:ext cx="88371" cy="12407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8400873" y="518861"/>
                <a:ext cx="8837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8794044" y="2912958"/>
              <a:ext cx="84666" cy="13006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8794044" y="2912958"/>
                <a:ext cx="84666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8918222" y="2977815"/>
              <a:ext cx="36688" cy="394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8918222" y="2977815"/>
                <a:ext cx="366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9059333" y="2887579"/>
              <a:ext cx="90311" cy="10715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9059333" y="2887579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9149644" y="2807388"/>
              <a:ext cx="110949" cy="30860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9149644" y="2807388"/>
                <a:ext cx="110949" cy="30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9239955" y="2802981"/>
              <a:ext cx="121356" cy="451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9239955" y="2802981"/>
                <a:ext cx="1213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9406466" y="2865019"/>
              <a:ext cx="138289" cy="18893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9406466" y="2865019"/>
                <a:ext cx="1382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9443155" y="2915777"/>
              <a:ext cx="76200" cy="19175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9443155" y="2915777"/>
                <a:ext cx="762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9648825" y="2929172"/>
              <a:ext cx="65263" cy="10257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9648825" y="2929172"/>
                <a:ext cx="65263" cy="102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9714088" y="3000375"/>
              <a:ext cx="39512" cy="9023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9714088" y="3000375"/>
                <a:ext cx="39512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9801577" y="2804920"/>
              <a:ext cx="138289" cy="37592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9801577" y="2804920"/>
                <a:ext cx="138289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8833555" y="3581274"/>
              <a:ext cx="101600" cy="14240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8833555" y="3581274"/>
                <a:ext cx="101600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8957733" y="3620753"/>
              <a:ext cx="56444" cy="7613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8957733" y="3620753"/>
                <a:ext cx="5644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8991600" y="3555014"/>
              <a:ext cx="146755" cy="38156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8991600" y="3555014"/>
                <a:ext cx="146755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9177866" y="3620753"/>
              <a:ext cx="90311" cy="310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9177866" y="3620753"/>
                <a:ext cx="903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9355666" y="3600132"/>
              <a:ext cx="149578" cy="23775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9355666" y="3600132"/>
                <a:ext cx="149578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9364133" y="3632032"/>
              <a:ext cx="98778" cy="16073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9364133" y="3632032"/>
                <a:ext cx="98778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9646355" y="3605948"/>
              <a:ext cx="79022" cy="13958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9646355" y="3605948"/>
                <a:ext cx="79022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9776177" y="3665871"/>
              <a:ext cx="31045" cy="648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9776177" y="3665871"/>
                <a:ext cx="3104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9872133" y="3573872"/>
              <a:ext cx="62089" cy="24427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9872133" y="3573872"/>
                <a:ext cx="62089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9908822" y="3608768"/>
              <a:ext cx="143933" cy="2601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9908822" y="3608768"/>
                <a:ext cx="143933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10035822" y="3643312"/>
              <a:ext cx="81844" cy="2255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10035822" y="3643312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10176933" y="3135730"/>
              <a:ext cx="189794" cy="620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10176933" y="3135730"/>
                <a:ext cx="18979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10179402" y="3288004"/>
              <a:ext cx="234598" cy="564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10179402" y="3288004"/>
                <a:ext cx="2345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10498667" y="3158289"/>
              <a:ext cx="378177" cy="3947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10498667" y="3158289"/>
                <a:ext cx="3781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10622844" y="3265445"/>
              <a:ext cx="152400" cy="6062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10622844" y="3265445"/>
                <a:ext cx="152400" cy="60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10552288" y="2806859"/>
              <a:ext cx="209726" cy="31759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10552288" y="2806859"/>
                <a:ext cx="209726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10730088" y="2848100"/>
              <a:ext cx="228600" cy="451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10730088" y="2848100"/>
                <a:ext cx="228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5991577" y="1195638"/>
              <a:ext cx="313267" cy="9023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5991577" y="1195638"/>
                <a:ext cx="3132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6120871" y="1287813"/>
              <a:ext cx="127529" cy="51410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6120871" y="1287813"/>
                <a:ext cx="127529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6039555" y="949601"/>
              <a:ext cx="156104" cy="2121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6039555" y="949601"/>
                <a:ext cx="15610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6141155" y="954536"/>
              <a:ext cx="163689" cy="6626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6141155" y="954536"/>
                <a:ext cx="163689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711200" y="2007769"/>
              <a:ext cx="615244" cy="54283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711200" y="2007769"/>
                <a:ext cx="615244" cy="542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1473200" y="4858690"/>
              <a:ext cx="31044" cy="3101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1473200" y="4858690"/>
                <a:ext cx="310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1456266" y="4767571"/>
              <a:ext cx="62089" cy="58742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1456266" y="4767571"/>
                <a:ext cx="62089" cy="587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1512711" y="4886360"/>
              <a:ext cx="197555" cy="28533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1512711" y="4886360"/>
                <a:ext cx="197555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1563511" y="4920727"/>
              <a:ext cx="104995" cy="5995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1563511" y="492072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1543226" y="4883364"/>
              <a:ext cx="232480" cy="36729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1543226" y="4883364"/>
                <a:ext cx="232480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1484488" y="4790483"/>
              <a:ext cx="73378" cy="55041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1484488" y="4790483"/>
                <a:ext cx="73378" cy="550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1928636" y="4920022"/>
              <a:ext cx="180975" cy="5992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1928636" y="4920022"/>
                <a:ext cx="180975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1916994" y="5064542"/>
              <a:ext cx="219428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1916994" y="5064542"/>
                <a:ext cx="2194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2331155" y="4786782"/>
              <a:ext cx="50800" cy="40483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2331155" y="4786782"/>
                <a:ext cx="50800" cy="404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2378427" y="4865739"/>
              <a:ext cx="155928" cy="19880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2378427" y="4865739"/>
                <a:ext cx="15592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2624666" y="4940819"/>
              <a:ext cx="11289" cy="20268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2624666" y="4940819"/>
                <a:ext cx="11289" cy="202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2782711" y="4755058"/>
              <a:ext cx="33866" cy="39972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2782711" y="4755058"/>
                <a:ext cx="33866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2816754" y="4837716"/>
              <a:ext cx="157868" cy="22964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2816754" y="4837716"/>
                <a:ext cx="157868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2985205" y="4985585"/>
              <a:ext cx="110772" cy="14381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2985205" y="4985585"/>
                <a:ext cx="11077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3211688" y="4687380"/>
              <a:ext cx="45156" cy="50987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3211688" y="4687380"/>
                <a:ext cx="45156" cy="509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3253140" y="4823970"/>
              <a:ext cx="212548" cy="24621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3253140" y="4823970"/>
                <a:ext cx="212548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3493911" y="4946106"/>
              <a:ext cx="93839" cy="29891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6"/>
            </p:blipFill>
            <p:spPr>
              <a:xfrm>
                <a:off x="3493911" y="4946106"/>
                <a:ext cx="9383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8" name="墨迹 137"/>
              <p14:cNvContentPartPr/>
              <p14:nvPr/>
            </p14:nvContentPartPr>
            <p14:xfrm>
              <a:off x="3730977" y="4869088"/>
              <a:ext cx="190500" cy="3472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8"/>
            </p:blipFill>
            <p:spPr>
              <a:xfrm>
                <a:off x="3730977" y="4869088"/>
                <a:ext cx="190500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9" name="墨迹 138"/>
              <p14:cNvContentPartPr/>
              <p14:nvPr/>
            </p14:nvContentPartPr>
            <p14:xfrm>
              <a:off x="3708400" y="5008144"/>
              <a:ext cx="248355" cy="2256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0"/>
            </p:blipFill>
            <p:spPr>
              <a:xfrm>
                <a:off x="3708400" y="5008144"/>
                <a:ext cx="2483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0" name="墨迹 139"/>
              <p14:cNvContentPartPr/>
              <p14:nvPr/>
            </p14:nvContentPartPr>
            <p14:xfrm>
              <a:off x="4238977" y="4917907"/>
              <a:ext cx="962378" cy="1692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2"/>
            </p:blipFill>
            <p:spPr>
              <a:xfrm>
                <a:off x="4238977" y="4917907"/>
                <a:ext cx="9623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1" name="墨迹 140"/>
              <p14:cNvContentPartPr/>
              <p14:nvPr/>
            </p14:nvContentPartPr>
            <p14:xfrm>
              <a:off x="4489802" y="4551320"/>
              <a:ext cx="144286" cy="29609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4"/>
            </p:blipFill>
            <p:spPr>
              <a:xfrm>
                <a:off x="4489802" y="4551320"/>
                <a:ext cx="144286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2" name="墨迹 141"/>
              <p14:cNvContentPartPr/>
              <p14:nvPr/>
            </p14:nvContentPartPr>
            <p14:xfrm>
              <a:off x="4634088" y="4587274"/>
              <a:ext cx="33867" cy="15861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6"/>
            </p:blipFill>
            <p:spPr>
              <a:xfrm>
                <a:off x="4634088" y="4587274"/>
                <a:ext cx="33867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3" name="墨迹 142"/>
              <p14:cNvContentPartPr/>
              <p14:nvPr/>
            </p14:nvContentPartPr>
            <p14:xfrm>
              <a:off x="4645377" y="4647197"/>
              <a:ext cx="76200" cy="4511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8"/>
            </p:blipFill>
            <p:spPr>
              <a:xfrm>
                <a:off x="4645377" y="4647197"/>
                <a:ext cx="762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4" name="墨迹 143"/>
              <p14:cNvContentPartPr/>
              <p14:nvPr/>
            </p14:nvContentPartPr>
            <p14:xfrm>
              <a:off x="4696177" y="4521535"/>
              <a:ext cx="56445" cy="35407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0"/>
            </p:blipFill>
            <p:spPr>
              <a:xfrm>
                <a:off x="4696177" y="4521535"/>
                <a:ext cx="56445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5" name="墨迹 144"/>
              <p14:cNvContentPartPr/>
              <p14:nvPr/>
            </p14:nvContentPartPr>
            <p14:xfrm>
              <a:off x="4769555" y="4681036"/>
              <a:ext cx="98778" cy="9957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2"/>
            </p:blipFill>
            <p:spPr>
              <a:xfrm>
                <a:off x="4769555" y="4681036"/>
                <a:ext cx="98778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6" name="墨迹 145"/>
              <p14:cNvContentPartPr/>
              <p14:nvPr/>
            </p14:nvContentPartPr>
            <p14:xfrm>
              <a:off x="4842933" y="4534401"/>
              <a:ext cx="133526" cy="31582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4"/>
            </p:blipFill>
            <p:spPr>
              <a:xfrm>
                <a:off x="4842933" y="4534401"/>
                <a:ext cx="13352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7" name="墨迹 146"/>
              <p14:cNvContentPartPr/>
              <p14:nvPr/>
            </p14:nvContentPartPr>
            <p14:xfrm>
              <a:off x="5063066" y="4384241"/>
              <a:ext cx="112889" cy="1614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6"/>
            </p:blipFill>
            <p:spPr>
              <a:xfrm>
                <a:off x="5063066" y="4384241"/>
                <a:ext cx="112889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8" name="墨迹 147"/>
              <p14:cNvContentPartPr/>
              <p14:nvPr/>
            </p14:nvContentPartPr>
            <p14:xfrm>
              <a:off x="4464755" y="5087101"/>
              <a:ext cx="101600" cy="256611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8"/>
            </p:blipFill>
            <p:spPr>
              <a:xfrm>
                <a:off x="4464755" y="5087101"/>
                <a:ext cx="10160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9" name="墨迹 148"/>
              <p14:cNvContentPartPr/>
              <p14:nvPr/>
            </p14:nvContentPartPr>
            <p14:xfrm>
              <a:off x="4628444" y="5103316"/>
              <a:ext cx="70556" cy="17765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0"/>
            </p:blipFill>
            <p:spPr>
              <a:xfrm>
                <a:off x="4628444" y="5103316"/>
                <a:ext cx="705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0" name="墨迹 149"/>
              <p14:cNvContentPartPr/>
              <p14:nvPr/>
            </p14:nvContentPartPr>
            <p14:xfrm>
              <a:off x="4715933" y="5046037"/>
              <a:ext cx="36689" cy="36817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2"/>
            </p:blipFill>
            <p:spPr>
              <a:xfrm>
                <a:off x="4715933" y="5046037"/>
                <a:ext cx="36689" cy="368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1" name="墨迹 150"/>
              <p14:cNvContentPartPr/>
              <p14:nvPr/>
            </p14:nvContentPartPr>
            <p14:xfrm>
              <a:off x="4769555" y="5177338"/>
              <a:ext cx="237067" cy="12178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4"/>
            </p:blipFill>
            <p:spPr>
              <a:xfrm>
                <a:off x="4769555" y="5177338"/>
                <a:ext cx="237067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2" name="墨迹 151"/>
              <p14:cNvContentPartPr/>
              <p14:nvPr/>
            </p14:nvContentPartPr>
            <p14:xfrm>
              <a:off x="4986866" y="5077232"/>
              <a:ext cx="132645" cy="30736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6"/>
            </p:blipFill>
            <p:spPr>
              <a:xfrm>
                <a:off x="4986866" y="5077232"/>
                <a:ext cx="13264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3" name="墨迹 152"/>
              <p14:cNvContentPartPr/>
              <p14:nvPr/>
            </p14:nvContentPartPr>
            <p14:xfrm>
              <a:off x="5166077" y="5026473"/>
              <a:ext cx="105834" cy="8318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8"/>
            </p:blipFill>
            <p:spPr>
              <a:xfrm>
                <a:off x="5166077" y="5026473"/>
                <a:ext cx="105834" cy="83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4" name="墨迹 153"/>
              <p14:cNvContentPartPr/>
              <p14:nvPr/>
            </p14:nvContentPartPr>
            <p14:xfrm>
              <a:off x="5525911" y="4793832"/>
              <a:ext cx="161572" cy="3383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0"/>
            </p:blipFill>
            <p:spPr>
              <a:xfrm>
                <a:off x="5525911" y="4793832"/>
                <a:ext cx="161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5" name="墨迹 154"/>
              <p14:cNvContentPartPr/>
              <p14:nvPr/>
            </p14:nvContentPartPr>
            <p14:xfrm>
              <a:off x="5507566" y="4934827"/>
              <a:ext cx="196144" cy="563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2"/>
            </p:blipFill>
            <p:spPr>
              <a:xfrm>
                <a:off x="5507566" y="4934827"/>
                <a:ext cx="19614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6" name="墨迹 155"/>
              <p14:cNvContentPartPr/>
              <p14:nvPr/>
            </p14:nvContentPartPr>
            <p14:xfrm>
              <a:off x="6025444" y="4838950"/>
              <a:ext cx="601133" cy="338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4"/>
            </p:blipFill>
            <p:spPr>
              <a:xfrm>
                <a:off x="6025444" y="4838950"/>
                <a:ext cx="601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7" name="墨迹 156"/>
              <p14:cNvContentPartPr/>
              <p14:nvPr/>
            </p14:nvContentPartPr>
            <p14:xfrm>
              <a:off x="6159500" y="4479413"/>
              <a:ext cx="111477" cy="28480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6"/>
            </p:blipFill>
            <p:spPr>
              <a:xfrm>
                <a:off x="6159500" y="4479413"/>
                <a:ext cx="111477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8" name="墨迹 157"/>
              <p14:cNvContentPartPr/>
              <p14:nvPr/>
            </p14:nvContentPartPr>
            <p14:xfrm>
              <a:off x="6318955" y="4521006"/>
              <a:ext cx="42334" cy="20232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8"/>
            </p:blipFill>
            <p:spPr>
              <a:xfrm>
                <a:off x="6318955" y="4521006"/>
                <a:ext cx="42334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9" name="墨迹 158"/>
              <p14:cNvContentPartPr/>
              <p14:nvPr/>
            </p14:nvContentPartPr>
            <p14:xfrm>
              <a:off x="6338711" y="4579519"/>
              <a:ext cx="73378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0"/>
            </p:blipFill>
            <p:spPr>
              <a:xfrm>
                <a:off x="6338711" y="4579519"/>
                <a:ext cx="73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0" name="墨迹 159"/>
              <p14:cNvContentPartPr/>
              <p14:nvPr/>
            </p14:nvContentPartPr>
            <p14:xfrm>
              <a:off x="6383866" y="4476593"/>
              <a:ext cx="33866" cy="28058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2"/>
            </p:blipFill>
            <p:spPr>
              <a:xfrm>
                <a:off x="6383866" y="4476593"/>
                <a:ext cx="3386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1" name="墨迹 160"/>
              <p14:cNvContentPartPr/>
              <p14:nvPr/>
            </p14:nvContentPartPr>
            <p14:xfrm>
              <a:off x="6440311" y="4616178"/>
              <a:ext cx="95956" cy="11209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4"/>
            </p:blipFill>
            <p:spPr>
              <a:xfrm>
                <a:off x="6440311" y="4616178"/>
                <a:ext cx="95956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2" name="墨迹 161"/>
              <p14:cNvContentPartPr/>
              <p14:nvPr/>
            </p14:nvContentPartPr>
            <p14:xfrm>
              <a:off x="6462888" y="4455444"/>
              <a:ext cx="156104" cy="38632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6"/>
            </p:blipFill>
            <p:spPr>
              <a:xfrm>
                <a:off x="6462888" y="4455444"/>
                <a:ext cx="156104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3" name="墨迹 162"/>
              <p14:cNvContentPartPr/>
              <p14:nvPr/>
            </p14:nvContentPartPr>
            <p14:xfrm>
              <a:off x="6118577" y="4929187"/>
              <a:ext cx="90312" cy="28763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8"/>
            </p:blipFill>
            <p:spPr>
              <a:xfrm>
                <a:off x="6118577" y="4929187"/>
                <a:ext cx="9031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4" name="墨迹 163"/>
              <p14:cNvContentPartPr/>
              <p14:nvPr/>
            </p14:nvContentPartPr>
            <p14:xfrm>
              <a:off x="6265333" y="5011669"/>
              <a:ext cx="9878" cy="10645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0"/>
            </p:blipFill>
            <p:spPr>
              <a:xfrm>
                <a:off x="6265333" y="5011669"/>
                <a:ext cx="9878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5" name="墨迹 164"/>
              <p14:cNvContentPartPr/>
              <p14:nvPr/>
            </p14:nvContentPartPr>
            <p14:xfrm>
              <a:off x="6259688" y="5047623"/>
              <a:ext cx="87489" cy="3947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2"/>
            </p:blipFill>
            <p:spPr>
              <a:xfrm>
                <a:off x="6259688" y="5047623"/>
                <a:ext cx="874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6" name="墨迹 165"/>
              <p14:cNvContentPartPr/>
              <p14:nvPr/>
            </p14:nvContentPartPr>
            <p14:xfrm>
              <a:off x="6347177" y="4932007"/>
              <a:ext cx="19756" cy="23405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4"/>
            </p:blipFill>
            <p:spPr>
              <a:xfrm>
                <a:off x="6347177" y="4932007"/>
                <a:ext cx="1975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7" name="墨迹 166"/>
              <p14:cNvContentPartPr/>
              <p14:nvPr/>
            </p14:nvContentPartPr>
            <p14:xfrm>
              <a:off x="6386688" y="5101201"/>
              <a:ext cx="104996" cy="5995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40"/>
            </p:blipFill>
            <p:spPr>
              <a:xfrm>
                <a:off x="6386688" y="510120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6384043" y="5058902"/>
              <a:ext cx="241124" cy="14099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6384043" y="5058902"/>
                <a:ext cx="241124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6604000" y="4951746"/>
              <a:ext cx="162277" cy="29186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6604000" y="4951746"/>
                <a:ext cx="16227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6561137" y="4830490"/>
              <a:ext cx="364596" cy="479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6561137" y="4830490"/>
                <a:ext cx="36459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1732844" y="5667296"/>
              <a:ext cx="16933" cy="46034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1732844" y="5667296"/>
                <a:ext cx="16933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1752070" y="5797012"/>
              <a:ext cx="133174" cy="20373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1752070" y="5797012"/>
                <a:ext cx="13317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2003777" y="5904873"/>
              <a:ext cx="5645" cy="15509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2003777" y="5904873"/>
                <a:ext cx="564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2099027" y="5814636"/>
              <a:ext cx="153106" cy="2255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2099027" y="5814636"/>
                <a:ext cx="1531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2100262" y="5933072"/>
              <a:ext cx="185738" cy="564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2100262" y="5933072"/>
                <a:ext cx="1857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2619727" y="5794897"/>
              <a:ext cx="778228" cy="648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2619727" y="5794897"/>
                <a:ext cx="77822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2737555" y="5459328"/>
              <a:ext cx="112889" cy="31389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2737555" y="5459328"/>
                <a:ext cx="11288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2901244" y="5503389"/>
              <a:ext cx="93133" cy="20497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2901244" y="5503389"/>
                <a:ext cx="93133" cy="204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2980266" y="5458271"/>
              <a:ext cx="28222" cy="39020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2980266" y="5458271"/>
                <a:ext cx="28222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3045883" y="5634162"/>
              <a:ext cx="92428" cy="8459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3045883" y="5634162"/>
                <a:ext cx="9242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3135488" y="5459328"/>
              <a:ext cx="98778" cy="31582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3135488" y="5459328"/>
                <a:ext cx="98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2861733" y="5861164"/>
              <a:ext cx="62089" cy="23687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2861733" y="5861164"/>
                <a:ext cx="620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2980266" y="5895885"/>
              <a:ext cx="16934" cy="14716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2980266" y="5895885"/>
                <a:ext cx="16934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2980266" y="5961271"/>
              <a:ext cx="79022" cy="2819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2980266" y="596127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3033359" y="5850590"/>
              <a:ext cx="189618" cy="2102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3033359" y="5850590"/>
                <a:ext cx="18961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3259666" y="5887953"/>
              <a:ext cx="104422" cy="27353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3259666" y="5887953"/>
                <a:ext cx="1044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3397955" y="5421788"/>
              <a:ext cx="124178" cy="30966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3397955" y="5421788"/>
                <a:ext cx="124178" cy="309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3561644" y="5472899"/>
              <a:ext cx="203200" cy="20990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3561644" y="5472899"/>
                <a:ext cx="203200" cy="209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3798711" y="5408570"/>
              <a:ext cx="101600" cy="33556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3798711" y="5408570"/>
                <a:ext cx="10160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3345038" y="5759648"/>
              <a:ext cx="772584" cy="3806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3345038" y="5759648"/>
                <a:ext cx="77258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4622800" y="5698315"/>
              <a:ext cx="112888" cy="29115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4622800" y="5698315"/>
                <a:ext cx="112888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4771495" y="5754889"/>
              <a:ext cx="229482" cy="16496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4771495" y="5754889"/>
                <a:ext cx="22948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5012266" y="5684921"/>
              <a:ext cx="127882" cy="28763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5012266" y="5684921"/>
                <a:ext cx="12788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5202413" y="5701840"/>
              <a:ext cx="128940" cy="18047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5202413" y="5701840"/>
                <a:ext cx="12894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5266266" y="5789081"/>
              <a:ext cx="43039" cy="16091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5266266" y="5789081"/>
                <a:ext cx="43039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5356577" y="5797716"/>
              <a:ext cx="53623" cy="5075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5356577" y="5797716"/>
                <a:ext cx="5362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5531555" y="5551857"/>
              <a:ext cx="28222" cy="11050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5531555" y="5551857"/>
                <a:ext cx="28222" cy="110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5384800" y="5668706"/>
              <a:ext cx="206727" cy="34332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5384800" y="5668706"/>
                <a:ext cx="206727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5366455" y="5907164"/>
              <a:ext cx="277989" cy="13870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5366455" y="5907164"/>
                <a:ext cx="277989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6" name="墨迹 205"/>
              <p14:cNvContentPartPr/>
              <p14:nvPr/>
            </p14:nvContentPartPr>
            <p14:xfrm>
              <a:off x="7089422" y="5589044"/>
              <a:ext cx="33866" cy="45964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1"/>
            </p:blipFill>
            <p:spPr>
              <a:xfrm>
                <a:off x="7089422" y="5589044"/>
                <a:ext cx="33866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7" name="墨迹 206"/>
              <p14:cNvContentPartPr/>
              <p14:nvPr/>
            </p14:nvContentPartPr>
            <p14:xfrm>
              <a:off x="7098947" y="5718054"/>
              <a:ext cx="188030" cy="22347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3"/>
            </p:blipFill>
            <p:spPr>
              <a:xfrm>
                <a:off x="7098947" y="5718054"/>
                <a:ext cx="18803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8" name="墨迹 207"/>
              <p14:cNvContentPartPr/>
              <p14:nvPr/>
            </p14:nvContentPartPr>
            <p14:xfrm>
              <a:off x="7349066" y="5810406"/>
              <a:ext cx="138289" cy="122666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5"/>
            </p:blipFill>
            <p:spPr>
              <a:xfrm>
                <a:off x="7349066" y="5810406"/>
                <a:ext cx="138289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9" name="墨迹 208"/>
              <p14:cNvContentPartPr/>
              <p14:nvPr/>
            </p14:nvContentPartPr>
            <p14:xfrm>
              <a:off x="7584722" y="5690560"/>
              <a:ext cx="210255" cy="3383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7"/>
            </p:blipFill>
            <p:spPr>
              <a:xfrm>
                <a:off x="7584722" y="5690560"/>
                <a:ext cx="2102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0" name="墨迹 209"/>
              <p14:cNvContentPartPr/>
              <p14:nvPr/>
            </p14:nvContentPartPr>
            <p14:xfrm>
              <a:off x="7584016" y="5797716"/>
              <a:ext cx="253294" cy="56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9"/>
            </p:blipFill>
            <p:spPr>
              <a:xfrm>
                <a:off x="7584016" y="5797716"/>
                <a:ext cx="2532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11" name="墨迹 210"/>
              <p14:cNvContentPartPr/>
              <p14:nvPr/>
            </p14:nvContentPartPr>
            <p14:xfrm>
              <a:off x="8026576" y="5684921"/>
              <a:ext cx="1010179" cy="2819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1"/>
            </p:blipFill>
            <p:spPr>
              <a:xfrm>
                <a:off x="8026576" y="5684921"/>
                <a:ext cx="101017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2" name="墨迹 211"/>
              <p14:cNvContentPartPr/>
              <p14:nvPr/>
            </p14:nvContentPartPr>
            <p14:xfrm>
              <a:off x="8280400" y="5363452"/>
              <a:ext cx="79022" cy="23493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3"/>
            </p:blipFill>
            <p:spPr>
              <a:xfrm>
                <a:off x="8280400" y="5363452"/>
                <a:ext cx="79022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3" name="墨迹 212"/>
              <p14:cNvContentPartPr/>
              <p14:nvPr/>
            </p14:nvContentPartPr>
            <p14:xfrm>
              <a:off x="8432800" y="5318862"/>
              <a:ext cx="45155" cy="210964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05"/>
            </p:blipFill>
            <p:spPr>
              <a:xfrm>
                <a:off x="8432800" y="5318862"/>
                <a:ext cx="45155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4" name="墨迹 213"/>
              <p14:cNvContentPartPr/>
              <p14:nvPr/>
            </p14:nvContentPartPr>
            <p14:xfrm>
              <a:off x="8444088" y="5414210"/>
              <a:ext cx="62089" cy="3383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07"/>
            </p:blipFill>
            <p:spPr>
              <a:xfrm>
                <a:off x="8444088" y="5414210"/>
                <a:ext cx="6208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5" name="墨迹 214"/>
              <p14:cNvContentPartPr/>
              <p14:nvPr/>
            </p14:nvContentPartPr>
            <p14:xfrm>
              <a:off x="8483600" y="5302824"/>
              <a:ext cx="45155" cy="29186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09"/>
            </p:blipFill>
            <p:spPr>
              <a:xfrm>
                <a:off x="8483600" y="5302824"/>
                <a:ext cx="45155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6" name="墨迹 215"/>
              <p14:cNvContentPartPr/>
              <p14:nvPr/>
            </p14:nvContentPartPr>
            <p14:xfrm>
              <a:off x="8545688" y="5442409"/>
              <a:ext cx="84667" cy="9023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1"/>
            </p:blipFill>
            <p:spPr>
              <a:xfrm>
                <a:off x="8545688" y="5442409"/>
                <a:ext cx="846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7" name="墨迹 216"/>
              <p14:cNvContentPartPr/>
              <p14:nvPr/>
            </p14:nvContentPartPr>
            <p14:xfrm>
              <a:off x="8621888" y="5261935"/>
              <a:ext cx="132644" cy="37222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3"/>
            </p:blipFill>
            <p:spPr>
              <a:xfrm>
                <a:off x="8621888" y="5261935"/>
                <a:ext cx="132644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8" name="墨迹 217"/>
              <p14:cNvContentPartPr/>
              <p14:nvPr/>
            </p14:nvContentPartPr>
            <p14:xfrm>
              <a:off x="8297333" y="5786437"/>
              <a:ext cx="56444" cy="23687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15"/>
            </p:blipFill>
            <p:spPr>
              <a:xfrm>
                <a:off x="8297333" y="5786437"/>
                <a:ext cx="5644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9" name="墨迹 218"/>
              <p14:cNvContentPartPr/>
              <p14:nvPr/>
            </p14:nvContentPartPr>
            <p14:xfrm>
              <a:off x="8492066" y="5816751"/>
              <a:ext cx="31044" cy="1529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17"/>
            </p:blipFill>
            <p:spPr>
              <a:xfrm>
                <a:off x="8492066" y="5816751"/>
                <a:ext cx="3104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20" name="墨迹 219"/>
              <p14:cNvContentPartPr/>
              <p14:nvPr/>
            </p14:nvContentPartPr>
            <p14:xfrm>
              <a:off x="8489244" y="5839134"/>
              <a:ext cx="90311" cy="6009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19"/>
            </p:blipFill>
            <p:spPr>
              <a:xfrm>
                <a:off x="8489244" y="5839134"/>
                <a:ext cx="903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21" name="墨迹 220"/>
              <p14:cNvContentPartPr/>
              <p14:nvPr/>
            </p14:nvContentPartPr>
            <p14:xfrm>
              <a:off x="8554155" y="5711005"/>
              <a:ext cx="47978" cy="33204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1"/>
            </p:blipFill>
            <p:spPr>
              <a:xfrm>
                <a:off x="8554155" y="5711005"/>
                <a:ext cx="47978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22" name="墨迹 221"/>
              <p14:cNvContentPartPr/>
              <p14:nvPr/>
            </p14:nvContentPartPr>
            <p14:xfrm>
              <a:off x="8624711" y="5854115"/>
              <a:ext cx="203200" cy="11209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3"/>
            </p:blipFill>
            <p:spPr>
              <a:xfrm>
                <a:off x="8624711" y="5854115"/>
                <a:ext cx="203200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3" name="墨迹 222"/>
              <p14:cNvContentPartPr/>
              <p14:nvPr/>
            </p14:nvContentPartPr>
            <p14:xfrm>
              <a:off x="8844844" y="5748369"/>
              <a:ext cx="128411" cy="32569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25"/>
            </p:blipFill>
            <p:spPr>
              <a:xfrm>
                <a:off x="8844844" y="5748369"/>
                <a:ext cx="128411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4" name="墨迹 223"/>
              <p14:cNvContentPartPr/>
              <p14:nvPr/>
            </p14:nvContentPartPr>
            <p14:xfrm>
              <a:off x="9053688" y="5286433"/>
              <a:ext cx="112889" cy="313891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27"/>
            </p:blipFill>
            <p:spPr>
              <a:xfrm>
                <a:off x="9053688" y="5286433"/>
                <a:ext cx="11288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5" name="墨迹 224"/>
              <p14:cNvContentPartPr/>
              <p14:nvPr/>
            </p14:nvContentPartPr>
            <p14:xfrm>
              <a:off x="9355666" y="5377552"/>
              <a:ext cx="104996" cy="5995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60"/>
            </p:blipFill>
            <p:spPr>
              <a:xfrm>
                <a:off x="9355666" y="5377552"/>
                <a:ext cx="104996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6" name="墨迹 225"/>
              <p14:cNvContentPartPr/>
              <p14:nvPr/>
            </p14:nvContentPartPr>
            <p14:xfrm>
              <a:off x="9276644" y="5337191"/>
              <a:ext cx="268111" cy="15932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0"/>
            </p:blipFill>
            <p:spPr>
              <a:xfrm>
                <a:off x="9276644" y="5337191"/>
                <a:ext cx="268111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7" name="墨迹 226"/>
              <p14:cNvContentPartPr/>
              <p14:nvPr/>
            </p14:nvContentPartPr>
            <p14:xfrm>
              <a:off x="9531878" y="5416149"/>
              <a:ext cx="131410" cy="11649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2"/>
            </p:blipFill>
            <p:spPr>
              <a:xfrm>
                <a:off x="9531878" y="5416149"/>
                <a:ext cx="13141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8" name="墨迹 227"/>
              <p14:cNvContentPartPr/>
              <p14:nvPr/>
            </p14:nvContentPartPr>
            <p14:xfrm>
              <a:off x="9623777" y="5250656"/>
              <a:ext cx="112889" cy="37222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4"/>
            </p:blipFill>
            <p:spPr>
              <a:xfrm>
                <a:off x="9623777" y="5250656"/>
                <a:ext cx="1128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9" name="墨迹 228"/>
              <p14:cNvContentPartPr/>
              <p14:nvPr/>
            </p14:nvContentPartPr>
            <p14:xfrm>
              <a:off x="9048044" y="5656722"/>
              <a:ext cx="897466" cy="39478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36"/>
            </p:blipFill>
            <p:spPr>
              <a:xfrm>
                <a:off x="9048044" y="5656722"/>
                <a:ext cx="8974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30" name="墨迹 229"/>
              <p14:cNvContentPartPr/>
              <p14:nvPr/>
            </p14:nvContentPartPr>
            <p14:xfrm>
              <a:off x="9189155" y="5760177"/>
              <a:ext cx="124178" cy="26489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38"/>
            </p:blipFill>
            <p:spPr>
              <a:xfrm>
                <a:off x="9189155" y="5760177"/>
                <a:ext cx="124178" cy="264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31" name="墨迹 230"/>
              <p14:cNvContentPartPr/>
              <p14:nvPr/>
            </p14:nvContentPartPr>
            <p14:xfrm>
              <a:off x="9374011" y="5768813"/>
              <a:ext cx="253471" cy="20127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0"/>
            </p:blipFill>
            <p:spPr>
              <a:xfrm>
                <a:off x="9374011" y="5768813"/>
                <a:ext cx="253471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2" name="墨迹 231"/>
              <p14:cNvContentPartPr/>
              <p14:nvPr/>
            </p14:nvContentPartPr>
            <p14:xfrm>
              <a:off x="9612488" y="5741319"/>
              <a:ext cx="158044" cy="30454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2"/>
            </p:blipFill>
            <p:spPr>
              <a:xfrm>
                <a:off x="9612488" y="5741319"/>
                <a:ext cx="1580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3" name="墨迹 232"/>
              <p14:cNvContentPartPr/>
              <p14:nvPr/>
            </p14:nvContentPartPr>
            <p14:xfrm>
              <a:off x="9960856" y="5803356"/>
              <a:ext cx="104951" cy="24321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4"/>
            </p:blipFill>
            <p:spPr>
              <a:xfrm>
                <a:off x="9960856" y="5803356"/>
                <a:ext cx="104951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4" name="墨迹 233"/>
              <p14:cNvContentPartPr/>
              <p14:nvPr/>
            </p14:nvContentPartPr>
            <p14:xfrm>
              <a:off x="10075333" y="5910513"/>
              <a:ext cx="49389" cy="97991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46"/>
            </p:blipFill>
            <p:spPr>
              <a:xfrm>
                <a:off x="10075333" y="5910513"/>
                <a:ext cx="49389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5" name="墨迹 234"/>
              <p14:cNvContentPartPr/>
              <p14:nvPr/>
            </p14:nvContentPartPr>
            <p14:xfrm>
              <a:off x="10079566" y="5743257"/>
              <a:ext cx="261056" cy="36182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48"/>
            </p:blipFill>
            <p:spPr>
              <a:xfrm>
                <a:off x="10079566" y="5743257"/>
                <a:ext cx="261056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6" name="墨迹 235"/>
              <p14:cNvContentPartPr/>
              <p14:nvPr/>
            </p14:nvContentPartPr>
            <p14:xfrm>
              <a:off x="9847968" y="5294012"/>
              <a:ext cx="137759" cy="23264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0"/>
            </p:blipFill>
            <p:spPr>
              <a:xfrm>
                <a:off x="9847968" y="5294012"/>
                <a:ext cx="137759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7" name="墨迹 236"/>
              <p14:cNvContentPartPr/>
              <p14:nvPr/>
            </p14:nvContentPartPr>
            <p14:xfrm>
              <a:off x="10007600" y="5410509"/>
              <a:ext cx="59266" cy="4881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2"/>
            </p:blipFill>
            <p:spPr>
              <a:xfrm>
                <a:off x="10007600" y="5410509"/>
                <a:ext cx="59266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8" name="墨迹 237"/>
              <p14:cNvContentPartPr/>
              <p14:nvPr/>
            </p14:nvContentPartPr>
            <p14:xfrm>
              <a:off x="10044288" y="5252947"/>
              <a:ext cx="179917" cy="345085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4"/>
            </p:blipFill>
            <p:spPr>
              <a:xfrm>
                <a:off x="10044288" y="5252947"/>
                <a:ext cx="179917" cy="345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9" name="墨迹 238"/>
              <p14:cNvContentPartPr/>
              <p14:nvPr/>
            </p14:nvContentPartPr>
            <p14:xfrm>
              <a:off x="10075333" y="5464968"/>
              <a:ext cx="197556" cy="21149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56"/>
            </p:blipFill>
            <p:spPr>
              <a:xfrm>
                <a:off x="10075333" y="5464968"/>
                <a:ext cx="19755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40" name="墨迹 239"/>
              <p14:cNvContentPartPr/>
              <p14:nvPr/>
            </p14:nvContentPartPr>
            <p14:xfrm>
              <a:off x="9945511" y="5487527"/>
              <a:ext cx="11289" cy="15791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58"/>
            </p:blipFill>
            <p:spPr>
              <a:xfrm>
                <a:off x="9945511" y="5487527"/>
                <a:ext cx="11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41" name="墨迹 240"/>
              <p14:cNvContentPartPr/>
              <p14:nvPr/>
            </p14:nvContentPartPr>
            <p14:xfrm>
              <a:off x="10749314" y="4410325"/>
              <a:ext cx="334963" cy="5639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0"/>
            </p:blipFill>
            <p:spPr>
              <a:xfrm>
                <a:off x="10749314" y="4410325"/>
                <a:ext cx="33496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2" name="墨迹 241"/>
              <p14:cNvContentPartPr/>
              <p14:nvPr/>
            </p14:nvContentPartPr>
            <p14:xfrm>
              <a:off x="10967155" y="4455444"/>
              <a:ext cx="19756" cy="380686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2"/>
            </p:blipFill>
            <p:spPr>
              <a:xfrm>
                <a:off x="10967155" y="4455444"/>
                <a:ext cx="19756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3" name="墨迹 242"/>
              <p14:cNvContentPartPr/>
              <p14:nvPr/>
            </p14:nvContentPartPr>
            <p14:xfrm>
              <a:off x="11190817" y="4393406"/>
              <a:ext cx="206904" cy="335744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4"/>
            </p:blipFill>
            <p:spPr>
              <a:xfrm>
                <a:off x="11190817" y="4393406"/>
                <a:ext cx="206904" cy="335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4" name="墨迹 243"/>
              <p14:cNvContentPartPr/>
              <p14:nvPr/>
            </p14:nvContentPartPr>
            <p14:xfrm>
              <a:off x="11379200" y="4511842"/>
              <a:ext cx="81844" cy="101516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66"/>
            </p:blipFill>
            <p:spPr>
              <a:xfrm>
                <a:off x="11379200" y="4511842"/>
                <a:ext cx="8184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5" name="墨迹 244"/>
              <p14:cNvContentPartPr/>
              <p14:nvPr/>
            </p14:nvContentPartPr>
            <p14:xfrm>
              <a:off x="11469511" y="4241131"/>
              <a:ext cx="312561" cy="60627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68"/>
            </p:blipFill>
            <p:spPr>
              <a:xfrm>
                <a:off x="11469511" y="4241131"/>
                <a:ext cx="312561" cy="60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6" name="墨迹 245"/>
              <p14:cNvContentPartPr/>
              <p14:nvPr/>
            </p14:nvContentPartPr>
            <p14:xfrm>
              <a:off x="10927644" y="5061194"/>
              <a:ext cx="45156" cy="626546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0"/>
            </p:blipFill>
            <p:spPr>
              <a:xfrm>
                <a:off x="10927644" y="5061194"/>
                <a:ext cx="45156" cy="626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7" name="墨迹 246"/>
              <p14:cNvContentPartPr/>
              <p14:nvPr/>
            </p14:nvContentPartPr>
            <p14:xfrm>
              <a:off x="10965744" y="5228097"/>
              <a:ext cx="286456" cy="235461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2"/>
            </p:blipFill>
            <p:spPr>
              <a:xfrm>
                <a:off x="10965744" y="5228097"/>
                <a:ext cx="286456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8" name="墨迹 247"/>
              <p14:cNvContentPartPr/>
              <p14:nvPr/>
            </p14:nvContentPartPr>
            <p14:xfrm>
              <a:off x="11247261" y="5194258"/>
              <a:ext cx="181327" cy="322173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4"/>
            </p:blipFill>
            <p:spPr>
              <a:xfrm>
                <a:off x="11247261" y="5194258"/>
                <a:ext cx="181327" cy="322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9" name="墨迹 248"/>
              <p14:cNvContentPartPr/>
              <p14:nvPr/>
            </p14:nvContentPartPr>
            <p14:xfrm>
              <a:off x="11390488" y="5382310"/>
              <a:ext cx="70556" cy="488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76"/>
            </p:blipFill>
            <p:spPr>
              <a:xfrm>
                <a:off x="11390488" y="5382310"/>
                <a:ext cx="70556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0" name="墨迹 249"/>
              <p14:cNvContentPartPr/>
              <p14:nvPr/>
            </p14:nvContentPartPr>
            <p14:xfrm>
              <a:off x="11473744" y="5120940"/>
              <a:ext cx="230363" cy="454533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78"/>
            </p:blipFill>
            <p:spPr>
              <a:xfrm>
                <a:off x="11473744" y="5120940"/>
                <a:ext cx="230363" cy="454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1" name="墨迹 250"/>
              <p14:cNvContentPartPr/>
              <p14:nvPr/>
            </p14:nvContentPartPr>
            <p14:xfrm>
              <a:off x="11458222" y="5423903"/>
              <a:ext cx="361245" cy="261018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0"/>
            </p:blipFill>
            <p:spPr>
              <a:xfrm>
                <a:off x="11458222" y="5423903"/>
                <a:ext cx="361245" cy="261018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" y="404338"/>
            <a:ext cx="12057525" cy="2096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364191" y="2818315"/>
              <a:ext cx="51153" cy="12636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1364191" y="2818315"/>
                <a:ext cx="51153" cy="126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40555" y="2735304"/>
              <a:ext cx="198261" cy="27353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340555" y="2735304"/>
                <a:ext cx="19826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281288" y="2972176"/>
              <a:ext cx="50800" cy="20867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1281288" y="2972176"/>
                <a:ext cx="508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169811" y="2983455"/>
              <a:ext cx="329141" cy="37504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169811" y="2983455"/>
                <a:ext cx="32914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298222" y="3239185"/>
              <a:ext cx="304800" cy="20215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298222" y="3239185"/>
                <a:ext cx="304800" cy="202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411111" y="3233545"/>
              <a:ext cx="124177" cy="1498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411111" y="3233545"/>
                <a:ext cx="1241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608666" y="2953846"/>
              <a:ext cx="101600" cy="4035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608666" y="2953846"/>
                <a:ext cx="101600" cy="403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1704622" y="2986275"/>
              <a:ext cx="189089" cy="930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1704622" y="2986275"/>
                <a:ext cx="18908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737783" y="2877004"/>
              <a:ext cx="192617" cy="2960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737783" y="2877004"/>
                <a:ext cx="192617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1814159" y="3203407"/>
              <a:ext cx="13229" cy="18893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1814159" y="3203407"/>
                <a:ext cx="1322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817511" y="3244825"/>
              <a:ext cx="262466" cy="1876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817511" y="3244825"/>
                <a:ext cx="262466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451731" y="2892337"/>
              <a:ext cx="143757" cy="52679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451731" y="2892337"/>
                <a:ext cx="143757" cy="526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47863" y="3028573"/>
              <a:ext cx="154870" cy="37028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47863" y="3028573"/>
                <a:ext cx="154870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767820" y="2972176"/>
              <a:ext cx="155046" cy="2629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767820" y="2972176"/>
                <a:ext cx="155046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786870" y="3096251"/>
              <a:ext cx="313796" cy="3214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786870" y="3096251"/>
                <a:ext cx="31379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2548466" y="2786062"/>
              <a:ext cx="87489" cy="1804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2548466" y="2786062"/>
                <a:ext cx="874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2483555" y="2840345"/>
              <a:ext cx="174978" cy="23334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2483555" y="2840345"/>
                <a:ext cx="174978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2534355" y="2953141"/>
              <a:ext cx="95956" cy="754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2534355" y="2953141"/>
                <a:ext cx="95956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407355" y="2953670"/>
              <a:ext cx="288396" cy="4226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407355" y="2953670"/>
                <a:ext cx="288396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2449688" y="3192128"/>
              <a:ext cx="194734" cy="12971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2449688" y="3192128"/>
                <a:ext cx="19473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861733" y="2786062"/>
              <a:ext cx="71261" cy="12125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861733" y="2786062"/>
                <a:ext cx="7126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2771422" y="2927057"/>
              <a:ext cx="262466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2771422" y="2927057"/>
                <a:ext cx="2624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2816577" y="2994735"/>
              <a:ext cx="22578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2816577" y="2994735"/>
                <a:ext cx="22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2839155" y="2960896"/>
              <a:ext cx="150107" cy="2030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2839155" y="2960896"/>
                <a:ext cx="15010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2847622" y="2867310"/>
              <a:ext cx="239889" cy="4335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2847622" y="2867310"/>
                <a:ext cx="239889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3081161" y="2808621"/>
              <a:ext cx="333727" cy="40606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3081161" y="2808621"/>
                <a:ext cx="333727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3262488" y="2910314"/>
              <a:ext cx="53623" cy="7837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3262488" y="2910314"/>
                <a:ext cx="53623" cy="783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3460044" y="2832590"/>
              <a:ext cx="87489" cy="4346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3460044" y="2832590"/>
                <a:ext cx="87489" cy="434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3552295" y="2780598"/>
              <a:ext cx="141993" cy="3757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3552295" y="2780598"/>
                <a:ext cx="141993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3572933" y="3084972"/>
              <a:ext cx="73378" cy="1804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3572933" y="3084972"/>
                <a:ext cx="733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657600" y="3180848"/>
              <a:ext cx="98777" cy="817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657600" y="3180848"/>
                <a:ext cx="9877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3654777" y="2822016"/>
              <a:ext cx="245534" cy="53366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3654777" y="2822016"/>
                <a:ext cx="245534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272844" y="2914191"/>
              <a:ext cx="11289" cy="25907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272844" y="2914191"/>
                <a:ext cx="11289" cy="259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4391377" y="2740944"/>
              <a:ext cx="234774" cy="5188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4391377" y="2740944"/>
                <a:ext cx="234774" cy="518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4394200" y="2826951"/>
              <a:ext cx="81844" cy="19668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4394200" y="2826951"/>
                <a:ext cx="8184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4306711" y="2862023"/>
              <a:ext cx="214489" cy="37328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4306711" y="2862023"/>
                <a:ext cx="214489" cy="373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713111" y="2724024"/>
              <a:ext cx="107244" cy="49489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713111" y="2724024"/>
                <a:ext cx="107244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876800" y="2620393"/>
              <a:ext cx="90311" cy="23616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876800" y="2620393"/>
                <a:ext cx="903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4916311" y="2721028"/>
              <a:ext cx="71261" cy="13271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4916311" y="2721028"/>
                <a:ext cx="71261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4862688" y="2853740"/>
              <a:ext cx="19756" cy="10151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4862688" y="2853740"/>
                <a:ext cx="197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4820355" y="2777250"/>
              <a:ext cx="233539" cy="2809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4820355" y="2777250"/>
                <a:ext cx="233539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870097" y="2921417"/>
              <a:ext cx="181680" cy="31371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870097" y="2921417"/>
                <a:ext cx="18168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5087937" y="2923708"/>
              <a:ext cx="203729" cy="2627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5087937" y="2923708"/>
                <a:ext cx="203729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5283200" y="2903617"/>
              <a:ext cx="101600" cy="15879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5283200" y="2903617"/>
                <a:ext cx="101600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350933" y="2690185"/>
              <a:ext cx="437444" cy="29327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350933" y="2690185"/>
                <a:ext cx="4374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5356577" y="2945387"/>
              <a:ext cx="227895" cy="22700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5356577" y="2945387"/>
                <a:ext cx="227895" cy="227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627511" y="2682430"/>
              <a:ext cx="285926" cy="48678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627511" y="2682430"/>
                <a:ext cx="285926" cy="486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699830" y="2863786"/>
              <a:ext cx="162278" cy="20003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699830" y="2863786"/>
                <a:ext cx="162278" cy="200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883627" y="2700584"/>
              <a:ext cx="246239" cy="35583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883627" y="2700584"/>
                <a:ext cx="246239" cy="355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6033911" y="2927057"/>
              <a:ext cx="22578" cy="73599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6033911" y="2927057"/>
                <a:ext cx="22578" cy="735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6287911" y="2793640"/>
              <a:ext cx="174978" cy="4882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6287911" y="2793640"/>
                <a:ext cx="174978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6212946" y="2881939"/>
              <a:ext cx="275343" cy="4934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6212946" y="2881939"/>
                <a:ext cx="2753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6237111" y="2670446"/>
              <a:ext cx="152400" cy="39196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6237111" y="2670446"/>
                <a:ext cx="152400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6333066" y="2966536"/>
              <a:ext cx="138289" cy="12407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6333066" y="2966536"/>
                <a:ext cx="1382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6496755" y="2724024"/>
              <a:ext cx="33867" cy="26225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6496755" y="2724024"/>
                <a:ext cx="3386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6558844" y="2697764"/>
              <a:ext cx="56444" cy="32799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6558844" y="2697764"/>
                <a:ext cx="56444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474177" y="2825541"/>
              <a:ext cx="112889" cy="23969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474177" y="2825541"/>
                <a:ext cx="11288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519333" y="2986275"/>
              <a:ext cx="225778" cy="1607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519333" y="2986275"/>
                <a:ext cx="22577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6728177" y="2697764"/>
              <a:ext cx="127000" cy="319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6728177" y="2697764"/>
                <a:ext cx="127000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6722886" y="2853740"/>
              <a:ext cx="168981" cy="3947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6722886" y="2853740"/>
                <a:ext cx="16898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6795911" y="2904498"/>
              <a:ext cx="56444" cy="1889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6795911" y="2904498"/>
                <a:ext cx="564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6869288" y="2701465"/>
              <a:ext cx="217312" cy="31864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6869288" y="2701465"/>
                <a:ext cx="21731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6982177" y="2544256"/>
              <a:ext cx="45156" cy="113571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6982177" y="2544256"/>
                <a:ext cx="45156" cy="113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6931377" y="3030512"/>
              <a:ext cx="122062" cy="14187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6931377" y="3030512"/>
                <a:ext cx="122062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6897334" y="3155469"/>
              <a:ext cx="223132" cy="8177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6897334" y="3155469"/>
                <a:ext cx="22313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7950200" y="1801916"/>
              <a:ext cx="31044" cy="535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7950200" y="1801916"/>
                <a:ext cx="3104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2218266" y="3626393"/>
              <a:ext cx="180622" cy="61755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2218266" y="3626393"/>
                <a:ext cx="180622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2218266" y="4241131"/>
              <a:ext cx="90311" cy="68241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2218266" y="4241131"/>
                <a:ext cx="90311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7360355" y="2930582"/>
              <a:ext cx="65617" cy="5851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7360355" y="2930582"/>
                <a:ext cx="65617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7336013" y="3062412"/>
              <a:ext cx="69497" cy="310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7336013" y="3062412"/>
                <a:ext cx="694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2757311" y="3671511"/>
              <a:ext cx="25400" cy="1720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2757311" y="3671511"/>
                <a:ext cx="2540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2652888" y="4325728"/>
              <a:ext cx="189089" cy="21801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2652888" y="4325728"/>
                <a:ext cx="189089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8901288" y="1971111"/>
              <a:ext cx="2822" cy="253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8901288" y="1971111"/>
                <a:ext cx="28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3739091" y="3276725"/>
              <a:ext cx="3491442" cy="31935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3739091" y="3276725"/>
                <a:ext cx="3491442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2135011" y="2994735"/>
              <a:ext cx="303389" cy="39478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2135011" y="2994735"/>
                <a:ext cx="303389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2317044" y="3113170"/>
              <a:ext cx="47978" cy="22277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2317044" y="3113170"/>
                <a:ext cx="47978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077155" y="3445919"/>
              <a:ext cx="36689" cy="507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077155" y="3445919"/>
                <a:ext cx="366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2061633" y="3569995"/>
              <a:ext cx="74789" cy="338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2061633" y="3569995"/>
                <a:ext cx="7478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235552" y="5239376"/>
              <a:ext cx="191559" cy="1898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235552" y="5239376"/>
                <a:ext cx="19155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062691" y="5055730"/>
              <a:ext cx="541514" cy="46563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062691" y="5055730"/>
                <a:ext cx="541514" cy="465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302000" y="5087101"/>
              <a:ext cx="77081" cy="874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302000" y="5087101"/>
                <a:ext cx="7708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3268133" y="5285904"/>
              <a:ext cx="67733" cy="20127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3268133" y="5285904"/>
                <a:ext cx="67733" cy="201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3369733" y="5211177"/>
              <a:ext cx="251178" cy="845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3369733" y="5211177"/>
                <a:ext cx="2511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3516488" y="5025416"/>
              <a:ext cx="28223" cy="73846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3516488" y="5025416"/>
                <a:ext cx="28223" cy="738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3685822" y="4985585"/>
              <a:ext cx="324555" cy="43779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3685822" y="4985585"/>
                <a:ext cx="324555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3804355" y="5359222"/>
              <a:ext cx="62089" cy="15932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3804355" y="5359222"/>
                <a:ext cx="62089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925711" y="5303353"/>
              <a:ext cx="19755" cy="49436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925711" y="5303353"/>
                <a:ext cx="19755" cy="494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4238977" y="5126580"/>
              <a:ext cx="186973" cy="2819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4238977" y="5126580"/>
                <a:ext cx="18697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4176183" y="5228097"/>
              <a:ext cx="308328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4176183" y="5228097"/>
                <a:ext cx="30832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4222044" y="5027002"/>
              <a:ext cx="118533" cy="40130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4222044" y="5027002"/>
                <a:ext cx="118533" cy="401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4318000" y="5320272"/>
              <a:ext cx="143933" cy="12213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4318000" y="5320272"/>
                <a:ext cx="143933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4495800" y="5134335"/>
              <a:ext cx="23988" cy="22065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4495800" y="5134335"/>
                <a:ext cx="23988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4484511" y="5036343"/>
              <a:ext cx="153281" cy="35125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4484511" y="5036343"/>
                <a:ext cx="153281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4509911" y="5337544"/>
              <a:ext cx="228600" cy="9922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4509911" y="5337544"/>
                <a:ext cx="228600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4766733" y="5010435"/>
              <a:ext cx="141111" cy="7102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4766733" y="5010435"/>
                <a:ext cx="141111" cy="71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4762147" y="5140680"/>
              <a:ext cx="117475" cy="310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4762147" y="5140680"/>
                <a:ext cx="11747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4854222" y="5128519"/>
              <a:ext cx="33866" cy="3472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4854222" y="5128519"/>
                <a:ext cx="33866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4699705" y="5132220"/>
              <a:ext cx="194028" cy="6203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4699705" y="5132220"/>
                <a:ext cx="1940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4814711" y="5149139"/>
              <a:ext cx="39511" cy="28763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4814711" y="5149139"/>
                <a:ext cx="395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4898672" y="4944520"/>
              <a:ext cx="333375" cy="35795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4898672" y="4944520"/>
                <a:ext cx="333375" cy="357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5036255" y="4791012"/>
              <a:ext cx="38100" cy="11646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5036255" y="4791012"/>
                <a:ext cx="38100" cy="116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4932186" y="5309874"/>
              <a:ext cx="198614" cy="15509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4932186" y="5309874"/>
                <a:ext cx="19861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5520266" y="5369091"/>
              <a:ext cx="104996" cy="5995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5520266" y="536909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0" name="墨迹 109"/>
              <p14:cNvContentPartPr/>
              <p14:nvPr/>
            </p14:nvContentPartPr>
            <p14:xfrm>
              <a:off x="8613422" y="5025064"/>
              <a:ext cx="161572" cy="28199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0"/>
            </p:blipFill>
            <p:spPr>
              <a:xfrm>
                <a:off x="8613422" y="5025064"/>
                <a:ext cx="16157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1" name="墨迹 110"/>
              <p14:cNvContentPartPr/>
              <p14:nvPr/>
            </p14:nvContentPartPr>
            <p14:xfrm>
              <a:off x="8393288" y="4794537"/>
              <a:ext cx="677334" cy="62707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2"/>
            </p:blipFill>
            <p:spPr>
              <a:xfrm>
                <a:off x="8393288" y="4794537"/>
                <a:ext cx="677334" cy="627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2" name="墨迹 111"/>
              <p14:cNvContentPartPr/>
              <p14:nvPr/>
            </p14:nvContentPartPr>
            <p14:xfrm>
              <a:off x="9527822" y="4850230"/>
              <a:ext cx="115711" cy="9869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4"/>
            </p:blipFill>
            <p:spPr>
              <a:xfrm>
                <a:off x="9527822" y="4850230"/>
                <a:ext cx="115711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3" name="墨迹 112"/>
              <p14:cNvContentPartPr/>
              <p14:nvPr/>
            </p14:nvContentPartPr>
            <p14:xfrm>
              <a:off x="9527822" y="4869969"/>
              <a:ext cx="417688" cy="37346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6"/>
            </p:blipFill>
            <p:spPr>
              <a:xfrm>
                <a:off x="9527822" y="4869969"/>
                <a:ext cx="417688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4" name="墨迹 113"/>
              <p14:cNvContentPartPr/>
              <p14:nvPr/>
            </p14:nvContentPartPr>
            <p14:xfrm>
              <a:off x="9866488" y="4664116"/>
              <a:ext cx="184326" cy="81213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8"/>
            </p:blipFill>
            <p:spPr>
              <a:xfrm>
                <a:off x="9866488" y="4664116"/>
                <a:ext cx="184326" cy="812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5" name="墨迹 114"/>
              <p14:cNvContentPartPr/>
              <p14:nvPr/>
            </p14:nvContentPartPr>
            <p14:xfrm>
              <a:off x="9769475" y="4872084"/>
              <a:ext cx="410280" cy="34191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0"/>
            </p:blipFill>
            <p:spPr>
              <a:xfrm>
                <a:off x="9769475" y="4872084"/>
                <a:ext cx="41028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6" name="墨迹 115"/>
              <p14:cNvContentPartPr/>
              <p14:nvPr/>
            </p14:nvContentPartPr>
            <p14:xfrm>
              <a:off x="10318044" y="4861509"/>
              <a:ext cx="5644" cy="30455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2"/>
            </p:blipFill>
            <p:spPr>
              <a:xfrm>
                <a:off x="10318044" y="4861509"/>
                <a:ext cx="5644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7" name="墨迹 116"/>
              <p14:cNvContentPartPr/>
              <p14:nvPr/>
            </p14:nvContentPartPr>
            <p14:xfrm>
              <a:off x="10318044" y="4968666"/>
              <a:ext cx="110067" cy="9587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4"/>
            </p:blipFill>
            <p:spPr>
              <a:xfrm>
                <a:off x="10318044" y="4968666"/>
                <a:ext cx="110067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8" name="墨迹 117"/>
              <p14:cNvContentPartPr/>
              <p14:nvPr/>
            </p14:nvContentPartPr>
            <p14:xfrm>
              <a:off x="10408355" y="4823441"/>
              <a:ext cx="156105" cy="38209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6"/>
            </p:blipFill>
            <p:spPr>
              <a:xfrm>
                <a:off x="10408355" y="4823441"/>
                <a:ext cx="156105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9" name="墨迹 118"/>
              <p14:cNvContentPartPr/>
              <p14:nvPr/>
            </p14:nvContentPartPr>
            <p14:xfrm>
              <a:off x="10374488" y="4836130"/>
              <a:ext cx="208844" cy="29327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8"/>
            </p:blipFill>
            <p:spPr>
              <a:xfrm>
                <a:off x="10374488" y="4836130"/>
                <a:ext cx="2088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0" name="墨迹 119"/>
              <p14:cNvContentPartPr/>
              <p14:nvPr/>
            </p14:nvContentPartPr>
            <p14:xfrm>
              <a:off x="9427633" y="5622883"/>
              <a:ext cx="259468" cy="3383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0"/>
            </p:blipFill>
            <p:spPr>
              <a:xfrm>
                <a:off x="9427633" y="5622883"/>
                <a:ext cx="25946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1" name="墨迹 120"/>
              <p14:cNvContentPartPr/>
              <p14:nvPr/>
            </p14:nvContentPartPr>
            <p14:xfrm>
              <a:off x="9404350" y="5673641"/>
              <a:ext cx="179916" cy="25872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2"/>
            </p:blipFill>
            <p:spPr>
              <a:xfrm>
                <a:off x="9404350" y="5673641"/>
                <a:ext cx="17991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2" name="墨迹 121"/>
              <p14:cNvContentPartPr/>
              <p14:nvPr/>
            </p14:nvContentPartPr>
            <p14:xfrm>
              <a:off x="9592203" y="5474662"/>
              <a:ext cx="215019" cy="71502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4"/>
            </p:blipFill>
            <p:spPr>
              <a:xfrm>
                <a:off x="9592203" y="5474662"/>
                <a:ext cx="215019" cy="715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3" name="墨迹 122"/>
              <p14:cNvContentPartPr/>
              <p14:nvPr/>
            </p14:nvContentPartPr>
            <p14:xfrm>
              <a:off x="9589911" y="5735679"/>
              <a:ext cx="214489" cy="27635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6"/>
            </p:blipFill>
            <p:spPr>
              <a:xfrm>
                <a:off x="9589911" y="5735679"/>
                <a:ext cx="2144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4" name="墨迹 123"/>
              <p14:cNvContentPartPr/>
              <p14:nvPr/>
            </p14:nvContentPartPr>
            <p14:xfrm>
              <a:off x="9691511" y="5460738"/>
              <a:ext cx="95956" cy="6626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8"/>
            </p:blipFill>
            <p:spPr>
              <a:xfrm>
                <a:off x="9691511" y="5460738"/>
                <a:ext cx="95956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5" name="墨迹 124"/>
              <p14:cNvContentPartPr/>
              <p14:nvPr/>
            </p14:nvContentPartPr>
            <p14:xfrm>
              <a:off x="9990666" y="5456509"/>
              <a:ext cx="289984" cy="22841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0"/>
            </p:blipFill>
            <p:spPr>
              <a:xfrm>
                <a:off x="9990666" y="5456509"/>
                <a:ext cx="28998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6" name="墨迹 125"/>
              <p14:cNvContentPartPr/>
              <p14:nvPr/>
            </p14:nvContentPartPr>
            <p14:xfrm>
              <a:off x="9957505" y="5399582"/>
              <a:ext cx="337962" cy="38121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2"/>
            </p:blipFill>
            <p:spPr>
              <a:xfrm>
                <a:off x="9957505" y="5399582"/>
                <a:ext cx="337962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7" name="墨迹 126"/>
              <p14:cNvContentPartPr/>
              <p14:nvPr/>
            </p14:nvContentPartPr>
            <p14:xfrm>
              <a:off x="10148711" y="5697610"/>
              <a:ext cx="62089" cy="60204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4"/>
            </p:blipFill>
            <p:spPr>
              <a:xfrm>
                <a:off x="10148711" y="5697610"/>
                <a:ext cx="62089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8" name="墨迹 127"/>
              <p14:cNvContentPartPr/>
              <p14:nvPr/>
            </p14:nvContentPartPr>
            <p14:xfrm>
              <a:off x="10007600" y="5800360"/>
              <a:ext cx="141111" cy="16373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6"/>
            </p:blipFill>
            <p:spPr>
              <a:xfrm>
                <a:off x="10007600" y="5800360"/>
                <a:ext cx="141111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9" name="墨迹 128"/>
              <p14:cNvContentPartPr/>
              <p14:nvPr/>
            </p14:nvContentPartPr>
            <p14:xfrm>
              <a:off x="10148711" y="5848475"/>
              <a:ext cx="155222" cy="10151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8"/>
            </p:blipFill>
            <p:spPr>
              <a:xfrm>
                <a:off x="10148711" y="5848475"/>
                <a:ext cx="1552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0" name="墨迹 129"/>
              <p14:cNvContentPartPr/>
              <p14:nvPr/>
            </p14:nvContentPartPr>
            <p14:xfrm>
              <a:off x="10337800" y="5593097"/>
              <a:ext cx="143932" cy="17924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0"/>
            </p:blipFill>
            <p:spPr>
              <a:xfrm>
                <a:off x="10337800" y="5593097"/>
                <a:ext cx="143932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1" name="墨迹 130"/>
              <p14:cNvContentPartPr/>
              <p14:nvPr/>
            </p14:nvContentPartPr>
            <p14:xfrm>
              <a:off x="10425288" y="5611603"/>
              <a:ext cx="191912" cy="8459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2"/>
            </p:blipFill>
            <p:spPr>
              <a:xfrm>
                <a:off x="10425288" y="5611603"/>
                <a:ext cx="1919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2" name="墨迹 131"/>
              <p14:cNvContentPartPr/>
              <p14:nvPr/>
            </p14:nvContentPartPr>
            <p14:xfrm>
              <a:off x="10453511" y="5684040"/>
              <a:ext cx="45156" cy="38720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4"/>
            </p:blipFill>
            <p:spPr>
              <a:xfrm>
                <a:off x="10453511" y="5684040"/>
                <a:ext cx="45156" cy="387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3" name="墨迹 132"/>
              <p14:cNvContentPartPr/>
              <p14:nvPr/>
            </p14:nvContentPartPr>
            <p14:xfrm>
              <a:off x="10690930" y="5357812"/>
              <a:ext cx="338314" cy="29327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6"/>
            </p:blipFill>
            <p:spPr>
              <a:xfrm>
                <a:off x="10690930" y="5357812"/>
                <a:ext cx="33831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4" name="墨迹 133"/>
              <p14:cNvContentPartPr/>
              <p14:nvPr/>
            </p14:nvContentPartPr>
            <p14:xfrm>
              <a:off x="10649655" y="5662361"/>
              <a:ext cx="351367" cy="2340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8"/>
            </p:blipFill>
            <p:spPr>
              <a:xfrm>
                <a:off x="10649655" y="5662361"/>
                <a:ext cx="351367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5" name="墨迹 134"/>
              <p14:cNvContentPartPr/>
              <p14:nvPr/>
            </p14:nvContentPartPr>
            <p14:xfrm>
              <a:off x="11094155" y="5831555"/>
              <a:ext cx="2823" cy="564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0"/>
            </p:blipFill>
            <p:spPr>
              <a:xfrm>
                <a:off x="11094155" y="5831555"/>
                <a:ext cx="28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6" name="墨迹 135"/>
              <p14:cNvContentPartPr/>
              <p14:nvPr/>
            </p14:nvContentPartPr>
            <p14:xfrm>
              <a:off x="11215511" y="5422669"/>
              <a:ext cx="216252" cy="33486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2"/>
            </p:blipFill>
            <p:spPr>
              <a:xfrm>
                <a:off x="11215511" y="5422669"/>
                <a:ext cx="216252" cy="334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7" name="墨迹 136"/>
              <p14:cNvContentPartPr/>
              <p14:nvPr/>
            </p14:nvContentPartPr>
            <p14:xfrm>
              <a:off x="11446932" y="5275153"/>
              <a:ext cx="79023" cy="14839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4"/>
            </p:blipFill>
            <p:spPr>
              <a:xfrm>
                <a:off x="11446932" y="5275153"/>
                <a:ext cx="79023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8" name="墨迹 137"/>
              <p14:cNvContentPartPr/>
              <p14:nvPr/>
            </p14:nvContentPartPr>
            <p14:xfrm>
              <a:off x="11410244" y="5283261"/>
              <a:ext cx="251177" cy="56204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6"/>
            </p:blipFill>
            <p:spPr>
              <a:xfrm>
                <a:off x="11410244" y="5283261"/>
                <a:ext cx="251177" cy="562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9" name="墨迹 138"/>
              <p14:cNvContentPartPr/>
              <p14:nvPr/>
            </p14:nvContentPartPr>
            <p14:xfrm>
              <a:off x="11616267" y="5423903"/>
              <a:ext cx="216605" cy="35689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8"/>
            </p:blipFill>
            <p:spPr>
              <a:xfrm>
                <a:off x="11616267" y="5423903"/>
                <a:ext cx="216605" cy="356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0" name="墨迹 139"/>
              <p14:cNvContentPartPr/>
              <p14:nvPr/>
            </p14:nvContentPartPr>
            <p14:xfrm>
              <a:off x="11746088" y="5673641"/>
              <a:ext cx="189089" cy="16073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0"/>
            </p:blipFill>
            <p:spPr>
              <a:xfrm>
                <a:off x="11746088" y="5673641"/>
                <a:ext cx="18908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1" name="墨迹 140"/>
              <p14:cNvContentPartPr/>
              <p14:nvPr/>
            </p14:nvContentPartPr>
            <p14:xfrm>
              <a:off x="10550877" y="6021546"/>
              <a:ext cx="419100" cy="54882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2"/>
            </p:blipFill>
            <p:spPr>
              <a:xfrm>
                <a:off x="10550877" y="6021546"/>
                <a:ext cx="419100" cy="548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2" name="墨迹 141"/>
              <p14:cNvContentPartPr/>
              <p14:nvPr/>
            </p14:nvContentPartPr>
            <p14:xfrm>
              <a:off x="10783711" y="6220702"/>
              <a:ext cx="200377" cy="24251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4"/>
            </p:blipFill>
            <p:spPr>
              <a:xfrm>
                <a:off x="10783711" y="6220702"/>
                <a:ext cx="20037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3" name="墨迹 142"/>
              <p14:cNvContentPartPr/>
              <p14:nvPr/>
            </p14:nvContentPartPr>
            <p14:xfrm>
              <a:off x="10848622" y="6015554"/>
              <a:ext cx="110067" cy="5287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6"/>
            </p:blipFill>
            <p:spPr>
              <a:xfrm>
                <a:off x="10848622" y="6015554"/>
                <a:ext cx="110067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4" name="墨迹 143"/>
              <p14:cNvContentPartPr/>
              <p14:nvPr/>
            </p14:nvContentPartPr>
            <p14:xfrm>
              <a:off x="11051822" y="6057147"/>
              <a:ext cx="158045" cy="37786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8"/>
            </p:blipFill>
            <p:spPr>
              <a:xfrm>
                <a:off x="11051822" y="6057147"/>
                <a:ext cx="15804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5" name="墨迹 144"/>
              <p14:cNvContentPartPr/>
              <p14:nvPr/>
            </p14:nvContentPartPr>
            <p14:xfrm>
              <a:off x="11311467" y="6237621"/>
              <a:ext cx="90311" cy="10715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0"/>
            </p:blipFill>
            <p:spPr>
              <a:xfrm>
                <a:off x="11311467" y="6237621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6" name="墨迹 145"/>
              <p14:cNvContentPartPr/>
              <p14:nvPr/>
            </p14:nvContentPartPr>
            <p14:xfrm>
              <a:off x="11441288" y="6040228"/>
              <a:ext cx="70556" cy="8177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2"/>
            </p:blipFill>
            <p:spPr>
              <a:xfrm>
                <a:off x="11441288" y="6040228"/>
                <a:ext cx="705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7" name="墨迹 146"/>
              <p14:cNvContentPartPr/>
              <p14:nvPr/>
            </p14:nvContentPartPr>
            <p14:xfrm>
              <a:off x="11375495" y="5997577"/>
              <a:ext cx="314149" cy="26683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4"/>
            </p:blipFill>
            <p:spPr>
              <a:xfrm>
                <a:off x="11375495" y="5997577"/>
                <a:ext cx="314149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8" name="墨迹 147"/>
              <p14:cNvContentPartPr/>
              <p14:nvPr/>
            </p14:nvContentPartPr>
            <p14:xfrm>
              <a:off x="11398955" y="5951930"/>
              <a:ext cx="141817" cy="46616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6"/>
            </p:blipFill>
            <p:spPr>
              <a:xfrm>
                <a:off x="11398955" y="5951930"/>
                <a:ext cx="141817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9" name="墨迹 148"/>
              <p14:cNvContentPartPr/>
              <p14:nvPr/>
            </p14:nvContentPartPr>
            <p14:xfrm>
              <a:off x="11650132" y="6117423"/>
              <a:ext cx="33868" cy="1342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8"/>
            </p:blipFill>
            <p:spPr>
              <a:xfrm>
                <a:off x="11650132" y="6117423"/>
                <a:ext cx="33868" cy="134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0" name="墨迹 149"/>
              <p14:cNvContentPartPr/>
              <p14:nvPr/>
            </p14:nvContentPartPr>
            <p14:xfrm>
              <a:off x="11509022" y="5930076"/>
              <a:ext cx="270933" cy="48801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0"/>
            </p:blipFill>
            <p:spPr>
              <a:xfrm>
                <a:off x="11509022" y="5930076"/>
                <a:ext cx="270933" cy="488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1" name="墨迹 150"/>
              <p14:cNvContentPartPr/>
              <p14:nvPr/>
            </p14:nvContentPartPr>
            <p14:xfrm>
              <a:off x="11779955" y="5988588"/>
              <a:ext cx="376062" cy="104142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2"/>
            </p:blipFill>
            <p:spPr>
              <a:xfrm>
                <a:off x="11779955" y="5988588"/>
                <a:ext cx="376062" cy="1041425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1" y="172565"/>
            <a:ext cx="7107206" cy="6348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933700" y="2594309"/>
              <a:ext cx="549627" cy="41170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933700" y="2594309"/>
                <a:ext cx="549627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948311" y="188052"/>
              <a:ext cx="419276" cy="27723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948311" y="188052"/>
                <a:ext cx="419276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293555" y="174833"/>
              <a:ext cx="197556" cy="225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293555" y="174833"/>
                <a:ext cx="197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6310488" y="81424"/>
              <a:ext cx="364067" cy="3923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6310488" y="81424"/>
                <a:ext cx="364067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6604705" y="106275"/>
              <a:ext cx="177095" cy="3353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6604705" y="106275"/>
                <a:ext cx="177095" cy="335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6709127" y="177653"/>
              <a:ext cx="216606" cy="1797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6709127" y="177653"/>
                <a:ext cx="216606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6826955" y="70497"/>
              <a:ext cx="64912" cy="79803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6826955" y="70497"/>
                <a:ext cx="64912" cy="79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7953022" y="164964"/>
              <a:ext cx="472193" cy="3031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7953022" y="164964"/>
                <a:ext cx="472193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8489244" y="191753"/>
              <a:ext cx="158044" cy="2724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8489244" y="191753"/>
                <a:ext cx="158044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8621888" y="287629"/>
              <a:ext cx="183444" cy="1522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8621888" y="287629"/>
                <a:ext cx="1834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8700911" y="279875"/>
              <a:ext cx="36689" cy="39690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8700911" y="279875"/>
                <a:ext cx="36689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9510888" y="180473"/>
              <a:ext cx="16934" cy="26101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9510888" y="180473"/>
                <a:ext cx="16934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9527822" y="273530"/>
              <a:ext cx="107244" cy="310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9527822" y="273530"/>
                <a:ext cx="1072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9632244" y="98520"/>
              <a:ext cx="47978" cy="41752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9632244" y="98520"/>
                <a:ext cx="47978" cy="417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9753600" y="281990"/>
              <a:ext cx="231422" cy="1503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9753600" y="281990"/>
                <a:ext cx="2314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7493000" y="1401490"/>
              <a:ext cx="105011" cy="599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7493000" y="1401490"/>
                <a:ext cx="105011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7035800" y="742691"/>
              <a:ext cx="53622" cy="3345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7035800" y="742691"/>
                <a:ext cx="536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7117644" y="770890"/>
              <a:ext cx="304800" cy="2950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7117644" y="770890"/>
                <a:ext cx="304800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8178800" y="709205"/>
              <a:ext cx="45155" cy="3679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8178800" y="709205"/>
                <a:ext cx="45155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8292394" y="714844"/>
              <a:ext cx="326672" cy="33697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8292394" y="714844"/>
                <a:ext cx="326672" cy="336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9567333" y="727534"/>
              <a:ext cx="99660" cy="1409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9567333" y="727534"/>
                <a:ext cx="9966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9708444" y="772652"/>
              <a:ext cx="64911" cy="5921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9708444" y="772652"/>
                <a:ext cx="649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9801577" y="602930"/>
              <a:ext cx="70556" cy="49683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9801577" y="602930"/>
                <a:ext cx="70556" cy="496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9929988" y="699687"/>
              <a:ext cx="365478" cy="44801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9929988" y="699687"/>
                <a:ext cx="365478" cy="44801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1" y="172565"/>
            <a:ext cx="7107206" cy="63484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894769" y="1528386"/>
              <a:ext cx="3247319" cy="29327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894769" y="1528386"/>
                <a:ext cx="3247319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1721555" y="1417705"/>
              <a:ext cx="45156" cy="35883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1721555" y="1417705"/>
                <a:ext cx="45156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1819804" y="1370472"/>
              <a:ext cx="3361796" cy="36658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1819804" y="1370472"/>
                <a:ext cx="336179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633713" y="3406440"/>
              <a:ext cx="3560587" cy="563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633713" y="3406440"/>
                <a:ext cx="356058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625600" y="3188779"/>
              <a:ext cx="11288" cy="34808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625600" y="3188779"/>
                <a:ext cx="11288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701094" y="3096251"/>
              <a:ext cx="3407128" cy="31389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701094" y="3096251"/>
                <a:ext cx="3407128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586088" y="4703595"/>
              <a:ext cx="3584223" cy="39478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586088" y="4703595"/>
                <a:ext cx="3584223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5861755" y="1096941"/>
              <a:ext cx="217312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5861755" y="1096941"/>
                <a:ext cx="21731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5915377" y="1144879"/>
              <a:ext cx="141112" cy="3101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5915377" y="1144879"/>
                <a:ext cx="14111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5849937" y="1184358"/>
              <a:ext cx="200907" cy="21642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5849937" y="1184358"/>
                <a:ext cx="200907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6079066" y="1191937"/>
              <a:ext cx="116593" cy="13553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6079066" y="1191937"/>
                <a:ext cx="116593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6129866" y="1133600"/>
              <a:ext cx="152400" cy="28199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6129866" y="1133600"/>
                <a:ext cx="1524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6225822" y="1308434"/>
              <a:ext cx="110066" cy="1325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6225822" y="1308434"/>
                <a:ext cx="1100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6434666" y="1111041"/>
              <a:ext cx="11289" cy="132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6434666" y="1111041"/>
                <a:ext cx="1128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6407855" y="1071562"/>
              <a:ext cx="181328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6407855" y="1071562"/>
                <a:ext cx="18132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6587066" y="1342272"/>
              <a:ext cx="90311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6587066" y="1342272"/>
                <a:ext cx="90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6722533" y="1039838"/>
              <a:ext cx="39511" cy="1529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6722533" y="1039838"/>
                <a:ext cx="39511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6832071" y="970046"/>
              <a:ext cx="107773" cy="15033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6832071" y="970046"/>
                <a:ext cx="10777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6764866" y="1054643"/>
              <a:ext cx="166511" cy="36094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6764866" y="1054643"/>
                <a:ext cx="16651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680200" y="1277415"/>
              <a:ext cx="194733" cy="59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680200" y="1277415"/>
                <a:ext cx="1947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7061200" y="938322"/>
              <a:ext cx="376061" cy="4807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7061200" y="938322"/>
                <a:ext cx="376061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7415388" y="1058167"/>
              <a:ext cx="306212" cy="33292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7415388" y="1058167"/>
                <a:ext cx="306212" cy="332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689673" y="930567"/>
              <a:ext cx="127882" cy="79521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689673" y="930567"/>
                <a:ext cx="127882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778750" y="891088"/>
              <a:ext cx="490361" cy="47797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778750" y="891088"/>
                <a:ext cx="490361" cy="477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8365066" y="865709"/>
              <a:ext cx="39511" cy="26542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8365066" y="865709"/>
                <a:ext cx="39511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8387644" y="842621"/>
              <a:ext cx="84666" cy="27687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8387644" y="842621"/>
                <a:ext cx="84666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8404577" y="1229476"/>
              <a:ext cx="143228" cy="1896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8404577" y="1229476"/>
                <a:ext cx="143228" cy="1896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399822" y="293269"/>
              <a:ext cx="93133" cy="9305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399822" y="293269"/>
                <a:ext cx="931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299633" y="442195"/>
              <a:ext cx="267405" cy="27053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299633" y="442195"/>
                <a:ext cx="267405" cy="270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461911" y="572439"/>
              <a:ext cx="194733" cy="15509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461911" y="572439"/>
                <a:ext cx="19473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653822" y="329928"/>
              <a:ext cx="149578" cy="253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653822" y="329928"/>
                <a:ext cx="149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622777" y="221362"/>
              <a:ext cx="279400" cy="32428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622777" y="221362"/>
                <a:ext cx="279400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636888" y="535781"/>
              <a:ext cx="163689" cy="18382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636888" y="535781"/>
                <a:ext cx="163689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834444" y="592179"/>
              <a:ext cx="67733" cy="592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834444" y="592179"/>
                <a:ext cx="677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048933" y="178358"/>
              <a:ext cx="77082" cy="923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048933" y="178358"/>
                <a:ext cx="77082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88066" y="332748"/>
              <a:ext cx="324556" cy="3923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88066" y="332748"/>
                <a:ext cx="324556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274711" y="462992"/>
              <a:ext cx="11289" cy="11790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274711" y="462992"/>
                <a:ext cx="11289" cy="117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31155" y="239515"/>
              <a:ext cx="39511" cy="72489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31155" y="239515"/>
                <a:ext cx="39511" cy="724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00111" y="401835"/>
              <a:ext cx="98777" cy="3524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00111" y="401835"/>
                <a:ext cx="98777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483555" y="253791"/>
              <a:ext cx="115711" cy="394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483555" y="253791"/>
                <a:ext cx="1157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416351" y="349667"/>
              <a:ext cx="270404" cy="27071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416351" y="349667"/>
                <a:ext cx="27040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788355" y="270710"/>
              <a:ext cx="26106" cy="14381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788355" y="270710"/>
                <a:ext cx="2610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773362" y="456824"/>
              <a:ext cx="17815" cy="1515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773362" y="456824"/>
                <a:ext cx="17815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901244" y="171837"/>
              <a:ext cx="197556" cy="36958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901244" y="171837"/>
                <a:ext cx="197556" cy="36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141133" y="456824"/>
              <a:ext cx="73378" cy="1353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141133" y="456824"/>
                <a:ext cx="7337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388577" y="761373"/>
              <a:ext cx="105012" cy="5995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388577" y="76137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253066" y="230526"/>
              <a:ext cx="33867" cy="54353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253066" y="230526"/>
                <a:ext cx="33867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305983" y="73317"/>
              <a:ext cx="2007305" cy="70215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305983" y="73317"/>
                <a:ext cx="2007305" cy="702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394177" y="645757"/>
              <a:ext cx="1958623" cy="15509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394177" y="645757"/>
                <a:ext cx="1958623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272866" y="809311"/>
              <a:ext cx="14111" cy="28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272866" y="809311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834444" y="1291514"/>
              <a:ext cx="590903" cy="3637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834444" y="1291514"/>
                <a:ext cx="590903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972027" y="1913831"/>
              <a:ext cx="201084" cy="29344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972027" y="1913831"/>
                <a:ext cx="201084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229555" y="1945731"/>
              <a:ext cx="160867" cy="18611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229555" y="1945731"/>
                <a:ext cx="1608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427111" y="2041608"/>
              <a:ext cx="155222" cy="1691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427111" y="2041608"/>
                <a:ext cx="155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150533" y="2667626"/>
              <a:ext cx="8467" cy="23863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150533" y="2667626"/>
                <a:ext cx="84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156177" y="2732484"/>
              <a:ext cx="118534" cy="4793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156177" y="2732484"/>
                <a:ext cx="1185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314222" y="2547428"/>
              <a:ext cx="8466" cy="53754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314222" y="2547428"/>
                <a:ext cx="8466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398888" y="2797342"/>
              <a:ext cx="132645" cy="12407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398888" y="2797342"/>
                <a:ext cx="132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586133" y="1132190"/>
              <a:ext cx="56444" cy="1268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586133" y="1132190"/>
                <a:ext cx="56444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456266" y="1333813"/>
              <a:ext cx="8467" cy="41734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456266" y="1333813"/>
                <a:ext cx="84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539522" y="1459298"/>
              <a:ext cx="190500" cy="17342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539522" y="1459298"/>
                <a:ext cx="190500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337733" y="2051125"/>
              <a:ext cx="33867" cy="40782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337733" y="2051125"/>
                <a:ext cx="33867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488369" y="2154404"/>
              <a:ext cx="204964" cy="958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488369" y="2154404"/>
                <a:ext cx="20496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738488" y="2079500"/>
              <a:ext cx="45156" cy="2328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738488" y="2079500"/>
                <a:ext cx="45156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456266" y="2914015"/>
              <a:ext cx="62089" cy="1117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456266" y="2914015"/>
                <a:ext cx="62089" cy="111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586088" y="2949616"/>
              <a:ext cx="67734" cy="2538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586088" y="2949616"/>
                <a:ext cx="6773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707444" y="2762622"/>
              <a:ext cx="8467" cy="40976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707444" y="2762622"/>
                <a:ext cx="8467" cy="409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787701" y="2915777"/>
              <a:ext cx="156810" cy="7472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787701" y="2915777"/>
                <a:ext cx="156810" cy="74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981200" y="2859379"/>
              <a:ext cx="25400" cy="18329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981200" y="2859379"/>
                <a:ext cx="254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839155" y="1252036"/>
              <a:ext cx="163689" cy="6260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839155" y="1252036"/>
                <a:ext cx="163689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2830688" y="1985210"/>
              <a:ext cx="127000" cy="89954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2830688" y="1985210"/>
                <a:ext cx="127000" cy="899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098800" y="1903433"/>
              <a:ext cx="338666" cy="84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098800" y="1903433"/>
                <a:ext cx="3386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443111" y="1782177"/>
              <a:ext cx="178505" cy="27353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443111" y="1782177"/>
                <a:ext cx="178505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030133" y="823411"/>
              <a:ext cx="169333" cy="92774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030133" y="823411"/>
                <a:ext cx="169333" cy="927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064000" y="1753978"/>
              <a:ext cx="22577" cy="145683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064000" y="1753978"/>
                <a:ext cx="22577" cy="1456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382029" y="634125"/>
              <a:ext cx="208492" cy="35284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382029" y="634125"/>
                <a:ext cx="208492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654550" y="812131"/>
              <a:ext cx="179916" cy="16355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654550" y="812131"/>
                <a:ext cx="17991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519788" y="1451367"/>
              <a:ext cx="163160" cy="28569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519788" y="1451367"/>
                <a:ext cx="163160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748388" y="1488907"/>
              <a:ext cx="143405" cy="21431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748388" y="1488907"/>
                <a:ext cx="14340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4917016" y="1607343"/>
              <a:ext cx="149755" cy="1776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4917016" y="1607343"/>
                <a:ext cx="14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628444" y="2197408"/>
              <a:ext cx="15522" cy="21360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628444" y="2197408"/>
                <a:ext cx="15522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4639733" y="2301039"/>
              <a:ext cx="95955" cy="338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4639733" y="2301039"/>
                <a:ext cx="959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4758266" y="2147002"/>
              <a:ext cx="340078" cy="42474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4758266" y="2147002"/>
                <a:ext cx="340078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4696177" y="2841050"/>
              <a:ext cx="11289" cy="27776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4696177" y="2841050"/>
                <a:ext cx="11289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4718755" y="2943976"/>
              <a:ext cx="110067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4718755" y="2943976"/>
                <a:ext cx="110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4851400" y="2773373"/>
              <a:ext cx="19755" cy="50053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4851400" y="2773373"/>
                <a:ext cx="19755" cy="500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4910666" y="2977815"/>
              <a:ext cx="186267" cy="1494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4910666" y="2977815"/>
                <a:ext cx="18626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4064000" y="3011654"/>
              <a:ext cx="33866" cy="80931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4064000" y="3011654"/>
                <a:ext cx="33866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4663722" y="3536156"/>
              <a:ext cx="15522" cy="28163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4663722" y="3536156"/>
                <a:ext cx="15522" cy="281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4701822" y="3643312"/>
              <a:ext cx="104422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4701822" y="3643312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4792133" y="3512363"/>
              <a:ext cx="33867" cy="4242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4792133" y="3512363"/>
                <a:ext cx="33867" cy="424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4854222" y="3646837"/>
              <a:ext cx="372533" cy="17201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4854222" y="3646837"/>
                <a:ext cx="3725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090458" y="3681028"/>
              <a:ext cx="298097" cy="2893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090458" y="3681028"/>
                <a:ext cx="298097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515577" y="1381751"/>
              <a:ext cx="105012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515577" y="1381751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611488" y="4510079"/>
              <a:ext cx="25400" cy="31477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611488" y="4510079"/>
                <a:ext cx="25400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636888" y="4669756"/>
              <a:ext cx="127000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636888" y="4669756"/>
                <a:ext cx="1270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794933" y="4403980"/>
              <a:ext cx="16933" cy="65492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794933" y="4403980"/>
                <a:ext cx="16933" cy="654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2045581" y="4395345"/>
              <a:ext cx="69145" cy="967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2045581" y="4395345"/>
                <a:ext cx="69145" cy="96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936397" y="4534401"/>
              <a:ext cx="231069" cy="26507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936397" y="4534401"/>
                <a:ext cx="23106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2201333" y="4410325"/>
              <a:ext cx="115711" cy="5075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2201333" y="4410325"/>
                <a:ext cx="1157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2178755" y="4282901"/>
              <a:ext cx="251883" cy="33891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2178755" y="4282901"/>
                <a:ext cx="251883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2168877" y="4638737"/>
              <a:ext cx="145345" cy="2019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2168877" y="4638737"/>
                <a:ext cx="145345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2353733" y="4699894"/>
              <a:ext cx="70555" cy="3472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2353733" y="4699894"/>
                <a:ext cx="70555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2647244" y="4289774"/>
              <a:ext cx="64206" cy="12901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2647244" y="4289774"/>
                <a:ext cx="64206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2502958" y="4468133"/>
              <a:ext cx="223308" cy="3426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2502958" y="4468133"/>
                <a:ext cx="223308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2808111" y="4521888"/>
              <a:ext cx="19755" cy="15914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2808111" y="4521888"/>
                <a:ext cx="19755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2868788" y="4333306"/>
              <a:ext cx="23989" cy="8158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2868788" y="4333306"/>
                <a:ext cx="23989" cy="815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2822222" y="4530171"/>
              <a:ext cx="124178" cy="2960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2822222" y="4530171"/>
                <a:ext cx="124178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3014133" y="4394816"/>
              <a:ext cx="99659" cy="5498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3014133" y="4394816"/>
                <a:ext cx="99659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2958394" y="4483643"/>
              <a:ext cx="253294" cy="26859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2958394" y="4483643"/>
                <a:ext cx="253294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2" name="墨迹 91"/>
              <p14:cNvContentPartPr/>
              <p14:nvPr/>
            </p14:nvContentPartPr>
            <p14:xfrm>
              <a:off x="1676400" y="5250656"/>
              <a:ext cx="169333" cy="30454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0"/>
            </p:blipFill>
            <p:spPr>
              <a:xfrm>
                <a:off x="1676400" y="5250656"/>
                <a:ext cx="1693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3" name="墨迹 92"/>
              <p14:cNvContentPartPr/>
              <p14:nvPr/>
            </p14:nvContentPartPr>
            <p14:xfrm>
              <a:off x="2111022" y="5146319"/>
              <a:ext cx="84666" cy="9869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2"/>
            </p:blipFill>
            <p:spPr>
              <a:xfrm>
                <a:off x="2111022" y="5146319"/>
                <a:ext cx="8466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4" name="墨迹 93"/>
              <p14:cNvContentPartPr/>
              <p14:nvPr/>
            </p14:nvContentPartPr>
            <p14:xfrm>
              <a:off x="2023356" y="5305644"/>
              <a:ext cx="321910" cy="18188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4"/>
            </p:blipFill>
            <p:spPr>
              <a:xfrm>
                <a:off x="2023356" y="5305644"/>
                <a:ext cx="321910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5" name="墨迹 94"/>
              <p14:cNvContentPartPr/>
              <p14:nvPr/>
            </p14:nvContentPartPr>
            <p14:xfrm>
              <a:off x="2325511" y="5151959"/>
              <a:ext cx="107244" cy="422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6"/>
            </p:blipFill>
            <p:spPr>
              <a:xfrm>
                <a:off x="2325511" y="5151959"/>
                <a:ext cx="1072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6" name="墨迹 95"/>
              <p14:cNvContentPartPr/>
              <p14:nvPr/>
            </p14:nvContentPartPr>
            <p14:xfrm>
              <a:off x="2359377" y="5062427"/>
              <a:ext cx="162278" cy="43285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8"/>
            </p:blipFill>
            <p:spPr>
              <a:xfrm>
                <a:off x="2359377" y="5062427"/>
                <a:ext cx="162278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7" name="墨迹 96"/>
              <p14:cNvContentPartPr/>
              <p14:nvPr/>
            </p14:nvContentPartPr>
            <p14:xfrm>
              <a:off x="2534355" y="5337191"/>
              <a:ext cx="76200" cy="2626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0"/>
            </p:blipFill>
            <p:spPr>
              <a:xfrm>
                <a:off x="2534355" y="5337191"/>
                <a:ext cx="762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8" name="墨迹 97"/>
              <p14:cNvContentPartPr/>
              <p14:nvPr/>
            </p14:nvContentPartPr>
            <p14:xfrm>
              <a:off x="2726266" y="5006029"/>
              <a:ext cx="56445" cy="11491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2"/>
            </p:blipFill>
            <p:spPr>
              <a:xfrm>
                <a:off x="2726266" y="5006029"/>
                <a:ext cx="56445" cy="114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9" name="墨迹 98"/>
              <p14:cNvContentPartPr/>
              <p14:nvPr/>
            </p14:nvContentPartPr>
            <p14:xfrm>
              <a:off x="2577747" y="5132220"/>
              <a:ext cx="248003" cy="35883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4"/>
            </p:blipFill>
            <p:spPr>
              <a:xfrm>
                <a:off x="2577747" y="5132220"/>
                <a:ext cx="248003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0" name="墨迹 99"/>
              <p14:cNvContentPartPr/>
              <p14:nvPr/>
            </p14:nvContentPartPr>
            <p14:xfrm>
              <a:off x="2867377" y="5253475"/>
              <a:ext cx="33867" cy="10997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6"/>
            </p:blipFill>
            <p:spPr>
              <a:xfrm>
                <a:off x="2867377" y="5253475"/>
                <a:ext cx="33867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1" name="墨迹 100"/>
              <p14:cNvContentPartPr/>
              <p14:nvPr/>
            </p14:nvContentPartPr>
            <p14:xfrm>
              <a:off x="2953455" y="5055554"/>
              <a:ext cx="9878" cy="69140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8"/>
            </p:blipFill>
            <p:spPr>
              <a:xfrm>
                <a:off x="2953455" y="5055554"/>
                <a:ext cx="9878" cy="691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2" name="墨迹 101"/>
              <p14:cNvContentPartPr/>
              <p14:nvPr/>
            </p14:nvContentPartPr>
            <p14:xfrm>
              <a:off x="2892072" y="5216817"/>
              <a:ext cx="102305" cy="4511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0"/>
            </p:blipFill>
            <p:spPr>
              <a:xfrm>
                <a:off x="2892072" y="5216817"/>
                <a:ext cx="1023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3" name="墨迹 102"/>
              <p14:cNvContentPartPr/>
              <p14:nvPr/>
            </p14:nvContentPartPr>
            <p14:xfrm>
              <a:off x="3036711" y="5104021"/>
              <a:ext cx="110948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2"/>
            </p:blipFill>
            <p:spPr>
              <a:xfrm>
                <a:off x="3036711" y="5104021"/>
                <a:ext cx="11094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4" name="墨迹 103"/>
              <p14:cNvContentPartPr/>
              <p14:nvPr/>
            </p14:nvContentPartPr>
            <p14:xfrm>
              <a:off x="2958394" y="5182978"/>
              <a:ext cx="366183" cy="26930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4"/>
            </p:blipFill>
            <p:spPr>
              <a:xfrm>
                <a:off x="2958394" y="5182978"/>
                <a:ext cx="366183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" name="墨迹 104"/>
              <p14:cNvContentPartPr/>
              <p14:nvPr/>
            </p14:nvContentPartPr>
            <p14:xfrm>
              <a:off x="1655233" y="5861693"/>
              <a:ext cx="213078" cy="22929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6"/>
            </p:blipFill>
            <p:spPr>
              <a:xfrm>
                <a:off x="1655233" y="5861693"/>
                <a:ext cx="213078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6" name="墨迹 105"/>
              <p14:cNvContentPartPr/>
              <p14:nvPr/>
            </p14:nvContentPartPr>
            <p14:xfrm>
              <a:off x="2122487" y="5758238"/>
              <a:ext cx="315913" cy="36658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8"/>
            </p:blipFill>
            <p:spPr>
              <a:xfrm>
                <a:off x="2122487" y="5758238"/>
                <a:ext cx="31591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7" name="墨迹 106"/>
              <p14:cNvContentPartPr/>
              <p14:nvPr/>
            </p14:nvContentPartPr>
            <p14:xfrm>
              <a:off x="2453216" y="5786437"/>
              <a:ext cx="109361" cy="281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0"/>
            </p:blipFill>
            <p:spPr>
              <a:xfrm>
                <a:off x="2453216" y="5786437"/>
                <a:ext cx="1093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8" name="墨迹 107"/>
              <p14:cNvContentPartPr/>
              <p14:nvPr/>
            </p14:nvContentPartPr>
            <p14:xfrm>
              <a:off x="2441045" y="5710300"/>
              <a:ext cx="225249" cy="45400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2"/>
            </p:blipFill>
            <p:spPr>
              <a:xfrm>
                <a:off x="2441045" y="5710300"/>
                <a:ext cx="225249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9" name="墨迹 108"/>
              <p14:cNvContentPartPr/>
              <p14:nvPr/>
            </p14:nvContentPartPr>
            <p14:xfrm>
              <a:off x="2669822" y="6034588"/>
              <a:ext cx="98778" cy="253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4"/>
            </p:blipFill>
            <p:spPr>
              <a:xfrm>
                <a:off x="2669822" y="6034588"/>
                <a:ext cx="987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0" name="墨迹 109"/>
              <p14:cNvContentPartPr/>
              <p14:nvPr/>
            </p14:nvContentPartPr>
            <p14:xfrm>
              <a:off x="2861733" y="5707480"/>
              <a:ext cx="101600" cy="9305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6"/>
            </p:blipFill>
            <p:spPr>
              <a:xfrm>
                <a:off x="2861733" y="5707480"/>
                <a:ext cx="1016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1" name="墨迹 110"/>
              <p14:cNvContentPartPr/>
              <p14:nvPr/>
            </p14:nvContentPartPr>
            <p14:xfrm>
              <a:off x="2752372" y="5803356"/>
              <a:ext cx="318205" cy="3179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8"/>
            </p:blipFill>
            <p:spPr>
              <a:xfrm>
                <a:off x="2752372" y="5803356"/>
                <a:ext cx="318205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2" name="墨迹 111"/>
              <p14:cNvContentPartPr/>
              <p14:nvPr/>
            </p14:nvContentPartPr>
            <p14:xfrm>
              <a:off x="3098800" y="5854115"/>
              <a:ext cx="5644" cy="12125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0"/>
            </p:blipFill>
            <p:spPr>
              <a:xfrm>
                <a:off x="3098800" y="5854115"/>
                <a:ext cx="56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3" name="墨迹 112"/>
              <p14:cNvContentPartPr/>
              <p14:nvPr/>
            </p14:nvContentPartPr>
            <p14:xfrm>
              <a:off x="3173588" y="5636982"/>
              <a:ext cx="38100" cy="75291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2"/>
            </p:blipFill>
            <p:spPr>
              <a:xfrm>
                <a:off x="3173588" y="5636982"/>
                <a:ext cx="38100" cy="752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4" name="墨迹 113"/>
              <p14:cNvContentPartPr/>
              <p14:nvPr/>
            </p14:nvContentPartPr>
            <p14:xfrm>
              <a:off x="3115733" y="5808996"/>
              <a:ext cx="95955" cy="1974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4"/>
            </p:blipFill>
            <p:spPr>
              <a:xfrm>
                <a:off x="3115733" y="5808996"/>
                <a:ext cx="9595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5" name="墨迹 114"/>
              <p14:cNvContentPartPr/>
              <p14:nvPr/>
            </p14:nvContentPartPr>
            <p14:xfrm>
              <a:off x="3290711" y="5718759"/>
              <a:ext cx="99659" cy="1692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6"/>
            </p:blipFill>
            <p:spPr>
              <a:xfrm>
                <a:off x="3290711" y="5718759"/>
                <a:ext cx="9965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6" name="墨迹 115"/>
              <p14:cNvContentPartPr/>
              <p14:nvPr/>
            </p14:nvContentPartPr>
            <p14:xfrm>
              <a:off x="3206044" y="5775158"/>
              <a:ext cx="259644" cy="25379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8"/>
            </p:blipFill>
            <p:spPr>
              <a:xfrm>
                <a:off x="3206044" y="5775158"/>
                <a:ext cx="2596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7" name="墨迹 116"/>
              <p14:cNvContentPartPr/>
              <p14:nvPr/>
            </p14:nvContentPartPr>
            <p14:xfrm>
              <a:off x="3646311" y="5907340"/>
              <a:ext cx="35983" cy="3419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0"/>
            </p:blipFill>
            <p:spPr>
              <a:xfrm>
                <a:off x="3646311" y="5907340"/>
                <a:ext cx="35983" cy="34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8" name="墨迹 117"/>
              <p14:cNvContentPartPr/>
              <p14:nvPr/>
            </p14:nvContentPartPr>
            <p14:xfrm>
              <a:off x="3629377" y="6012029"/>
              <a:ext cx="36689" cy="28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2"/>
            </p:blipFill>
            <p:spPr>
              <a:xfrm>
                <a:off x="3629377" y="6012029"/>
                <a:ext cx="36689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9" name="墨迹 118"/>
              <p14:cNvContentPartPr/>
              <p14:nvPr/>
            </p14:nvContentPartPr>
            <p14:xfrm>
              <a:off x="1689100" y="6357996"/>
              <a:ext cx="382411" cy="33997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4"/>
            </p:blipFill>
            <p:spPr>
              <a:xfrm>
                <a:off x="1689100" y="6357996"/>
                <a:ext cx="382411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0" name="墨迹 119"/>
              <p14:cNvContentPartPr/>
              <p14:nvPr/>
            </p14:nvContentPartPr>
            <p14:xfrm>
              <a:off x="2319866" y="6352356"/>
              <a:ext cx="86784" cy="10521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6"/>
            </p:blipFill>
            <p:spPr>
              <a:xfrm>
                <a:off x="2319866" y="6352356"/>
                <a:ext cx="86784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1" name="墨迹 120"/>
              <p14:cNvContentPartPr/>
              <p14:nvPr/>
            </p14:nvContentPartPr>
            <p14:xfrm>
              <a:off x="2212622" y="6478547"/>
              <a:ext cx="293511" cy="19756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8"/>
            </p:blipFill>
            <p:spPr>
              <a:xfrm>
                <a:off x="2212622" y="6478547"/>
                <a:ext cx="293511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2" name="墨迹 121"/>
              <p14:cNvContentPartPr/>
              <p14:nvPr/>
            </p14:nvContentPartPr>
            <p14:xfrm>
              <a:off x="2583038" y="6336318"/>
              <a:ext cx="117828" cy="4793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0"/>
            </p:blipFill>
            <p:spPr>
              <a:xfrm>
                <a:off x="2583038" y="6336318"/>
                <a:ext cx="11782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3" name="墨迹 122"/>
              <p14:cNvContentPartPr/>
              <p14:nvPr/>
            </p14:nvContentPartPr>
            <p14:xfrm>
              <a:off x="2596444" y="6227046"/>
              <a:ext cx="90311" cy="19104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2"/>
            </p:blipFill>
            <p:spPr>
              <a:xfrm>
                <a:off x="2596444" y="6227046"/>
                <a:ext cx="90311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4" name="墨迹 123"/>
              <p14:cNvContentPartPr/>
              <p14:nvPr/>
            </p14:nvContentPartPr>
            <p14:xfrm>
              <a:off x="2525888" y="6325743"/>
              <a:ext cx="249238" cy="22382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4"/>
            </p:blipFill>
            <p:spPr>
              <a:xfrm>
                <a:off x="2525888" y="6325743"/>
                <a:ext cx="249238" cy="223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5" name="墨迹 124"/>
              <p14:cNvContentPartPr/>
              <p14:nvPr/>
            </p14:nvContentPartPr>
            <p14:xfrm>
              <a:off x="2494844" y="6530891"/>
              <a:ext cx="186267" cy="17095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6"/>
            </p:blipFill>
            <p:spPr>
              <a:xfrm>
                <a:off x="2494844" y="6530891"/>
                <a:ext cx="186267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6" name="墨迹 125"/>
              <p14:cNvContentPartPr/>
              <p14:nvPr/>
            </p14:nvContentPartPr>
            <p14:xfrm>
              <a:off x="2754488" y="6609848"/>
              <a:ext cx="93134" cy="3383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8"/>
            </p:blipFill>
            <p:spPr>
              <a:xfrm>
                <a:off x="2754488" y="6609848"/>
                <a:ext cx="931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7" name="墨迹 126"/>
              <p14:cNvContentPartPr/>
              <p14:nvPr/>
            </p14:nvContentPartPr>
            <p14:xfrm>
              <a:off x="3036711" y="6231981"/>
              <a:ext cx="73377" cy="9023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0"/>
            </p:blipFill>
            <p:spPr>
              <a:xfrm>
                <a:off x="3036711" y="6231981"/>
                <a:ext cx="733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8" name="墨迹 127"/>
              <p14:cNvContentPartPr/>
              <p14:nvPr/>
            </p14:nvContentPartPr>
            <p14:xfrm>
              <a:off x="2880959" y="6341077"/>
              <a:ext cx="356129" cy="37028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2"/>
            </p:blipFill>
            <p:spPr>
              <a:xfrm>
                <a:off x="2880959" y="6341077"/>
                <a:ext cx="356129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9" name="墨迹 128"/>
              <p14:cNvContentPartPr/>
              <p14:nvPr/>
            </p14:nvContentPartPr>
            <p14:xfrm>
              <a:off x="3276423" y="6434133"/>
              <a:ext cx="14288" cy="14469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4"/>
            </p:blipFill>
            <p:spPr>
              <a:xfrm>
                <a:off x="3276423" y="6434133"/>
                <a:ext cx="1428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0" name="墨迹 129"/>
              <p14:cNvContentPartPr/>
              <p14:nvPr/>
            </p14:nvContentPartPr>
            <p14:xfrm>
              <a:off x="3341511" y="6194618"/>
              <a:ext cx="38100" cy="82693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6"/>
            </p:blipFill>
            <p:spPr>
              <a:xfrm>
                <a:off x="3341511" y="6194618"/>
                <a:ext cx="38100" cy="826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1" name="墨迹 130"/>
              <p14:cNvContentPartPr/>
              <p14:nvPr/>
            </p14:nvContentPartPr>
            <p14:xfrm>
              <a:off x="3290711" y="6412455"/>
              <a:ext cx="87489" cy="5075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8"/>
            </p:blipFill>
            <p:spPr>
              <a:xfrm>
                <a:off x="3290711" y="6412455"/>
                <a:ext cx="874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2" name="墨迹 131"/>
              <p14:cNvContentPartPr/>
              <p14:nvPr/>
            </p14:nvContentPartPr>
            <p14:xfrm>
              <a:off x="3482622" y="6299659"/>
              <a:ext cx="112889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0"/>
            </p:blipFill>
            <p:spPr>
              <a:xfrm>
                <a:off x="3482622" y="6299659"/>
                <a:ext cx="1128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3" name="墨迹 132"/>
              <p14:cNvContentPartPr/>
              <p14:nvPr/>
            </p14:nvContentPartPr>
            <p14:xfrm>
              <a:off x="3416300" y="6372977"/>
              <a:ext cx="213077" cy="24815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2"/>
            </p:blipFill>
            <p:spPr>
              <a:xfrm>
                <a:off x="3416300" y="6372977"/>
                <a:ext cx="21307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3826933" y="6491412"/>
              <a:ext cx="45155" cy="422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3826933" y="6491412"/>
                <a:ext cx="4515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3769430" y="6621128"/>
              <a:ext cx="77258" cy="112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3769430" y="6621128"/>
                <a:ext cx="7725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3578577" y="5301414"/>
              <a:ext cx="42334" cy="4511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3578577" y="5301414"/>
                <a:ext cx="423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3550355" y="5414210"/>
              <a:ext cx="56445" cy="3947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3550355" y="5414210"/>
                <a:ext cx="564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3663244" y="5890069"/>
              <a:ext cx="42333" cy="3454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3663244" y="5890069"/>
                <a:ext cx="42333" cy="34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3623733" y="6012029"/>
              <a:ext cx="73378" cy="310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3623733" y="6012029"/>
                <a:ext cx="733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3347155" y="4589213"/>
              <a:ext cx="84667" cy="10874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3347155" y="4589213"/>
                <a:ext cx="84667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3345744" y="4762108"/>
              <a:ext cx="71967" cy="2044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3345744" y="4762108"/>
                <a:ext cx="71967" cy="2044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26488" y="1032083"/>
              <a:ext cx="50800" cy="28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26488" y="1032083"/>
                <a:ext cx="508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545872" y="270710"/>
              <a:ext cx="107950" cy="7895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545872" y="270710"/>
                <a:ext cx="10795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417108" y="391613"/>
              <a:ext cx="235303" cy="2507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417108" y="391613"/>
                <a:ext cx="235303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1557866" y="515336"/>
              <a:ext cx="206022" cy="16478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1557866" y="515336"/>
                <a:ext cx="206022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755422" y="248151"/>
              <a:ext cx="163689" cy="4511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755422" y="248151"/>
                <a:ext cx="163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1748543" y="166021"/>
              <a:ext cx="227012" cy="57014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1748543" y="166021"/>
                <a:ext cx="227012" cy="570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1981200" y="552700"/>
              <a:ext cx="93133" cy="8459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1981200" y="552700"/>
                <a:ext cx="931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2173111" y="140995"/>
              <a:ext cx="65616" cy="958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2173111" y="140995"/>
                <a:ext cx="6561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2012950" y="270710"/>
              <a:ext cx="329494" cy="4187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2012950" y="270710"/>
                <a:ext cx="329494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2404533" y="399016"/>
              <a:ext cx="11289" cy="1142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2404533" y="399016"/>
                <a:ext cx="1128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2455333" y="191753"/>
              <a:ext cx="79022" cy="86007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2455333" y="191753"/>
                <a:ext cx="79022" cy="860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2432755" y="394962"/>
              <a:ext cx="118533" cy="759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2432755" y="394962"/>
                <a:ext cx="118533" cy="75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2602088" y="225592"/>
              <a:ext cx="118534" cy="451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2602088" y="225592"/>
                <a:ext cx="11853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2494844" y="332748"/>
              <a:ext cx="397933" cy="2989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2494844" y="332748"/>
                <a:ext cx="3979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2895600" y="225592"/>
              <a:ext cx="88194" cy="40712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2895600" y="225592"/>
                <a:ext cx="88194" cy="40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3002844" y="182941"/>
              <a:ext cx="203200" cy="41276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3002844" y="182941"/>
                <a:ext cx="203200" cy="412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墨迹 17"/>
              <p14:cNvContentPartPr/>
              <p14:nvPr/>
            </p14:nvContentPartPr>
            <p14:xfrm>
              <a:off x="3237088" y="511107"/>
              <a:ext cx="91017" cy="17976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6"/>
            </p:blipFill>
            <p:spPr>
              <a:xfrm>
                <a:off x="3237088" y="511107"/>
                <a:ext cx="91017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墨迹 18"/>
              <p14:cNvContentPartPr/>
              <p14:nvPr/>
            </p14:nvContentPartPr>
            <p14:xfrm>
              <a:off x="7120466" y="882629"/>
              <a:ext cx="19756" cy="282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8"/>
            </p:blipFill>
            <p:spPr>
              <a:xfrm>
                <a:off x="7120466" y="882629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墨迹 19"/>
              <p14:cNvContentPartPr/>
              <p14:nvPr/>
            </p14:nvContentPartPr>
            <p14:xfrm>
              <a:off x="1275644" y="163554"/>
              <a:ext cx="423333" cy="62460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40"/>
            </p:blipFill>
            <p:spPr>
              <a:xfrm>
                <a:off x="1275644" y="163554"/>
                <a:ext cx="423333" cy="624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" name="墨迹 20"/>
              <p14:cNvContentPartPr/>
              <p14:nvPr/>
            </p14:nvContentPartPr>
            <p14:xfrm>
              <a:off x="1653822" y="73317"/>
              <a:ext cx="1878189" cy="75573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2"/>
            </p:blipFill>
            <p:spPr>
              <a:xfrm>
                <a:off x="1653822" y="73317"/>
                <a:ext cx="1878189" cy="755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墨迹 21"/>
              <p14:cNvContentPartPr/>
              <p14:nvPr/>
            </p14:nvContentPartPr>
            <p14:xfrm>
              <a:off x="7913511" y="699335"/>
              <a:ext cx="28222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4"/>
            </p:blipFill>
            <p:spPr>
              <a:xfrm>
                <a:off x="7913511" y="699335"/>
                <a:ext cx="28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" name="墨迹 22"/>
              <p14:cNvContentPartPr/>
              <p14:nvPr/>
            </p14:nvContentPartPr>
            <p14:xfrm>
              <a:off x="7493000" y="1316365"/>
              <a:ext cx="26987" cy="1180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6"/>
            </p:blipFill>
            <p:spPr>
              <a:xfrm>
                <a:off x="7493000" y="1316365"/>
                <a:ext cx="26987" cy="11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4" name="墨迹 23"/>
              <p14:cNvContentPartPr/>
              <p14:nvPr/>
            </p14:nvContentPartPr>
            <p14:xfrm>
              <a:off x="1444977" y="1594301"/>
              <a:ext cx="45156" cy="38526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8"/>
            </p:blipFill>
            <p:spPr>
              <a:xfrm>
                <a:off x="1444977" y="1594301"/>
                <a:ext cx="45156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墨迹 24"/>
              <p14:cNvContentPartPr/>
              <p14:nvPr/>
            </p14:nvContentPartPr>
            <p14:xfrm>
              <a:off x="1560336" y="1547597"/>
              <a:ext cx="389819" cy="3501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50"/>
            </p:blipFill>
            <p:spPr>
              <a:xfrm>
                <a:off x="1560336" y="1547597"/>
                <a:ext cx="389819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墨迹 25"/>
              <p14:cNvContentPartPr/>
              <p14:nvPr/>
            </p14:nvContentPartPr>
            <p14:xfrm>
              <a:off x="2163233" y="1502126"/>
              <a:ext cx="515938" cy="3674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2"/>
            </p:blipFill>
            <p:spPr>
              <a:xfrm>
                <a:off x="2163233" y="1502126"/>
                <a:ext cx="515938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墨迹 26"/>
              <p14:cNvContentPartPr/>
              <p14:nvPr/>
            </p14:nvContentPartPr>
            <p14:xfrm>
              <a:off x="1518355" y="2219967"/>
              <a:ext cx="16933" cy="41664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4"/>
            </p:blipFill>
            <p:spPr>
              <a:xfrm>
                <a:off x="1518355" y="2219967"/>
                <a:ext cx="16933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墨迹 27"/>
              <p14:cNvContentPartPr/>
              <p14:nvPr/>
            </p14:nvContentPartPr>
            <p14:xfrm>
              <a:off x="1618191" y="2215032"/>
              <a:ext cx="379942" cy="27212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6"/>
            </p:blipFill>
            <p:spPr>
              <a:xfrm>
                <a:off x="1618191" y="2215032"/>
                <a:ext cx="379942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9" name="墨迹 28"/>
              <p14:cNvContentPartPr/>
              <p14:nvPr/>
            </p14:nvContentPartPr>
            <p14:xfrm>
              <a:off x="2342444" y="2196703"/>
              <a:ext cx="90311" cy="25661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8"/>
            </p:blipFill>
            <p:spPr>
              <a:xfrm>
                <a:off x="2342444" y="2196703"/>
                <a:ext cx="9031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墨迹 29"/>
              <p14:cNvContentPartPr/>
              <p14:nvPr/>
            </p14:nvContentPartPr>
            <p14:xfrm>
              <a:off x="2509661" y="2258740"/>
              <a:ext cx="124354" cy="16408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0"/>
            </p:blipFill>
            <p:spPr>
              <a:xfrm>
                <a:off x="2509661" y="2258740"/>
                <a:ext cx="124354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" name="墨迹 30"/>
              <p14:cNvContentPartPr/>
              <p14:nvPr/>
            </p14:nvContentPartPr>
            <p14:xfrm>
              <a:off x="2694516" y="2323598"/>
              <a:ext cx="124884" cy="15086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2"/>
            </p:blipFill>
            <p:spPr>
              <a:xfrm>
                <a:off x="2694516" y="2323598"/>
                <a:ext cx="124884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2" name="墨迹 31"/>
              <p14:cNvContentPartPr/>
              <p14:nvPr/>
            </p14:nvContentPartPr>
            <p14:xfrm>
              <a:off x="1621366" y="3011654"/>
              <a:ext cx="105834" cy="19739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4"/>
            </p:blipFill>
            <p:spPr>
              <a:xfrm>
                <a:off x="1621366" y="3011654"/>
                <a:ext cx="1058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3" name="墨迹 32"/>
              <p14:cNvContentPartPr/>
              <p14:nvPr/>
            </p14:nvContentPartPr>
            <p14:xfrm>
              <a:off x="1749777" y="3073692"/>
              <a:ext cx="76200" cy="5921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6"/>
            </p:blipFill>
            <p:spPr>
              <a:xfrm>
                <a:off x="1749777" y="3073692"/>
                <a:ext cx="762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4" name="墨迹 33"/>
              <p14:cNvContentPartPr/>
              <p14:nvPr/>
            </p14:nvContentPartPr>
            <p14:xfrm>
              <a:off x="1936044" y="2893571"/>
              <a:ext cx="5644" cy="43391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8"/>
            </p:blipFill>
            <p:spPr>
              <a:xfrm>
                <a:off x="1936044" y="2893571"/>
                <a:ext cx="5644" cy="433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5" name="墨迹 34"/>
              <p14:cNvContentPartPr/>
              <p14:nvPr/>
            </p14:nvContentPartPr>
            <p14:xfrm>
              <a:off x="2000779" y="2953141"/>
              <a:ext cx="293687" cy="23898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0"/>
            </p:blipFill>
            <p:spPr>
              <a:xfrm>
                <a:off x="2000779" y="2953141"/>
                <a:ext cx="293687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墨迹 35"/>
              <p14:cNvContentPartPr/>
              <p14:nvPr/>
            </p14:nvContentPartPr>
            <p14:xfrm>
              <a:off x="2525888" y="2887579"/>
              <a:ext cx="8467" cy="23969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2"/>
            </p:blipFill>
            <p:spPr>
              <a:xfrm>
                <a:off x="2525888" y="2887579"/>
                <a:ext cx="846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墨迹 36"/>
              <p14:cNvContentPartPr/>
              <p14:nvPr/>
            </p14:nvContentPartPr>
            <p14:xfrm>
              <a:off x="2534355" y="2977815"/>
              <a:ext cx="112889" cy="225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4"/>
            </p:blipFill>
            <p:spPr>
              <a:xfrm>
                <a:off x="2534355" y="2977815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墨迹 37"/>
              <p14:cNvContentPartPr/>
              <p14:nvPr/>
            </p14:nvContentPartPr>
            <p14:xfrm>
              <a:off x="2635955" y="2822016"/>
              <a:ext cx="22578" cy="4152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6"/>
            </p:blipFill>
            <p:spPr>
              <a:xfrm>
                <a:off x="2635955" y="2822016"/>
                <a:ext cx="22578" cy="415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9" name="墨迹 38"/>
              <p14:cNvContentPartPr/>
              <p14:nvPr/>
            </p14:nvContentPartPr>
            <p14:xfrm>
              <a:off x="2698044" y="2994735"/>
              <a:ext cx="160867" cy="14998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8"/>
            </p:blipFill>
            <p:spPr>
              <a:xfrm>
                <a:off x="2698044" y="2994735"/>
                <a:ext cx="16086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0" name="墨迹 39"/>
              <p14:cNvContentPartPr/>
              <p14:nvPr/>
            </p14:nvContentPartPr>
            <p14:xfrm>
              <a:off x="2968977" y="1432509"/>
              <a:ext cx="208845" cy="55834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0"/>
            </p:blipFill>
            <p:spPr>
              <a:xfrm>
                <a:off x="2968977" y="1432509"/>
                <a:ext cx="208845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墨迹 40"/>
              <p14:cNvContentPartPr/>
              <p14:nvPr/>
            </p14:nvContentPartPr>
            <p14:xfrm>
              <a:off x="3039533" y="1985210"/>
              <a:ext cx="127000" cy="101516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2"/>
            </p:blipFill>
            <p:spPr>
              <a:xfrm>
                <a:off x="3039533" y="1985210"/>
                <a:ext cx="127000" cy="1015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2" name="墨迹 41"/>
              <p14:cNvContentPartPr/>
              <p14:nvPr/>
            </p14:nvContentPartPr>
            <p14:xfrm>
              <a:off x="3302000" y="1928812"/>
              <a:ext cx="699911" cy="9587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4"/>
            </p:blipFill>
            <p:spPr>
              <a:xfrm>
                <a:off x="3302000" y="1928812"/>
                <a:ext cx="6999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墨迹 42"/>
              <p14:cNvContentPartPr/>
              <p14:nvPr/>
            </p14:nvContentPartPr>
            <p14:xfrm>
              <a:off x="3962400" y="1799097"/>
              <a:ext cx="177800" cy="28762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6"/>
            </p:blipFill>
            <p:spPr>
              <a:xfrm>
                <a:off x="3962400" y="1799097"/>
                <a:ext cx="177800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墨迹 43"/>
              <p14:cNvContentPartPr/>
              <p14:nvPr/>
            </p14:nvContentPartPr>
            <p14:xfrm>
              <a:off x="4402666" y="554639"/>
              <a:ext cx="287867" cy="97938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8"/>
            </p:blipFill>
            <p:spPr>
              <a:xfrm>
                <a:off x="4402666" y="554639"/>
                <a:ext cx="287867" cy="979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5" name="墨迹 44"/>
              <p14:cNvContentPartPr/>
              <p14:nvPr/>
            </p14:nvContentPartPr>
            <p14:xfrm>
              <a:off x="4487333" y="1517106"/>
              <a:ext cx="22578" cy="203314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0"/>
            </p:blipFill>
            <p:spPr>
              <a:xfrm>
                <a:off x="4487333" y="1517106"/>
                <a:ext cx="22578" cy="2033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墨迹 45"/>
              <p14:cNvContentPartPr/>
              <p14:nvPr/>
            </p14:nvContentPartPr>
            <p14:xfrm>
              <a:off x="6863644" y="1080022"/>
              <a:ext cx="105012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2"/>
            </p:blipFill>
            <p:spPr>
              <a:xfrm>
                <a:off x="6863644" y="1080022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7" name="墨迹 46"/>
              <p14:cNvContentPartPr/>
              <p14:nvPr/>
            </p14:nvContentPartPr>
            <p14:xfrm>
              <a:off x="4893027" y="445544"/>
              <a:ext cx="277284" cy="39284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4"/>
            </p:blipFill>
            <p:spPr>
              <a:xfrm>
                <a:off x="4893027" y="445544"/>
                <a:ext cx="277284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墨迹 47"/>
              <p14:cNvContentPartPr/>
              <p14:nvPr/>
            </p14:nvContentPartPr>
            <p14:xfrm>
              <a:off x="5226755" y="688055"/>
              <a:ext cx="172156" cy="16355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6"/>
            </p:blipFill>
            <p:spPr>
              <a:xfrm>
                <a:off x="5226755" y="688055"/>
                <a:ext cx="1721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9" name="墨迹 48"/>
              <p14:cNvContentPartPr/>
              <p14:nvPr/>
            </p14:nvContentPartPr>
            <p14:xfrm>
              <a:off x="4954058" y="1156159"/>
              <a:ext cx="178505" cy="29891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8"/>
            </p:blipFill>
            <p:spPr>
              <a:xfrm>
                <a:off x="4954058" y="1156159"/>
                <a:ext cx="178505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0" name="墨迹 49"/>
              <p14:cNvContentPartPr/>
              <p14:nvPr/>
            </p14:nvContentPartPr>
            <p14:xfrm>
              <a:off x="5154788" y="1220664"/>
              <a:ext cx="184856" cy="22876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00"/>
            </p:blipFill>
            <p:spPr>
              <a:xfrm>
                <a:off x="5154788" y="1220664"/>
                <a:ext cx="184856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1" name="墨迹 50"/>
              <p14:cNvContentPartPr/>
              <p14:nvPr/>
            </p14:nvContentPartPr>
            <p14:xfrm>
              <a:off x="5384800" y="1316012"/>
              <a:ext cx="152400" cy="1765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2"/>
            </p:blipFill>
            <p:spPr>
              <a:xfrm>
                <a:off x="5384800" y="1316012"/>
                <a:ext cx="152400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2" name="墨迹 51"/>
              <p14:cNvContentPartPr/>
              <p14:nvPr/>
            </p14:nvContentPartPr>
            <p14:xfrm>
              <a:off x="5071533" y="1911893"/>
              <a:ext cx="18344" cy="22277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4"/>
            </p:blipFill>
            <p:spPr>
              <a:xfrm>
                <a:off x="5071533" y="1911893"/>
                <a:ext cx="1834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3" name="墨迹 52"/>
              <p14:cNvContentPartPr/>
              <p14:nvPr/>
            </p14:nvContentPartPr>
            <p14:xfrm>
              <a:off x="5096933" y="2002129"/>
              <a:ext cx="76200" cy="1692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6"/>
            </p:blipFill>
            <p:spPr>
              <a:xfrm>
                <a:off x="5096933" y="2002129"/>
                <a:ext cx="762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4" name="墨迹 53"/>
              <p14:cNvContentPartPr/>
              <p14:nvPr/>
            </p14:nvContentPartPr>
            <p14:xfrm>
              <a:off x="5201179" y="1842452"/>
              <a:ext cx="351014" cy="35989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8"/>
            </p:blipFill>
            <p:spPr>
              <a:xfrm>
                <a:off x="5201179" y="1842452"/>
                <a:ext cx="351014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5" name="墨迹 54"/>
              <p14:cNvContentPartPr/>
              <p14:nvPr/>
            </p14:nvContentPartPr>
            <p14:xfrm>
              <a:off x="5111044" y="2577389"/>
              <a:ext cx="14111" cy="23123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0"/>
            </p:blipFill>
            <p:spPr>
              <a:xfrm>
                <a:off x="5111044" y="2577389"/>
                <a:ext cx="1411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墨迹 55"/>
              <p14:cNvContentPartPr/>
              <p14:nvPr/>
            </p14:nvContentPartPr>
            <p14:xfrm>
              <a:off x="5130800" y="2676086"/>
              <a:ext cx="93133" cy="197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2"/>
            </p:blipFill>
            <p:spPr>
              <a:xfrm>
                <a:off x="5130800" y="2676086"/>
                <a:ext cx="93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墨迹 56"/>
              <p14:cNvContentPartPr/>
              <p14:nvPr/>
            </p14:nvContentPartPr>
            <p14:xfrm>
              <a:off x="5239455" y="2507597"/>
              <a:ext cx="421922" cy="28481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4"/>
            </p:blipFill>
            <p:spPr>
              <a:xfrm>
                <a:off x="5239455" y="2507597"/>
                <a:ext cx="4219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8" name="墨迹 57"/>
              <p14:cNvContentPartPr/>
              <p14:nvPr/>
            </p14:nvContentPartPr>
            <p14:xfrm>
              <a:off x="5096933" y="3192128"/>
              <a:ext cx="39511" cy="32146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6"/>
            </p:blipFill>
            <p:spPr>
              <a:xfrm>
                <a:off x="5096933" y="3192128"/>
                <a:ext cx="395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9" name="墨迹 58"/>
              <p14:cNvContentPartPr/>
              <p14:nvPr/>
            </p14:nvContentPartPr>
            <p14:xfrm>
              <a:off x="5125155" y="3321843"/>
              <a:ext cx="98778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8"/>
            </p:blipFill>
            <p:spPr>
              <a:xfrm>
                <a:off x="5125155" y="3321843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0" name="墨迹 59"/>
              <p14:cNvContentPartPr/>
              <p14:nvPr/>
            </p14:nvContentPartPr>
            <p14:xfrm>
              <a:off x="5243688" y="3145599"/>
              <a:ext cx="45156" cy="51463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0"/>
            </p:blipFill>
            <p:spPr>
              <a:xfrm>
                <a:off x="5243688" y="3145599"/>
                <a:ext cx="45156" cy="51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" name="墨迹 60"/>
              <p14:cNvContentPartPr/>
              <p14:nvPr/>
            </p14:nvContentPartPr>
            <p14:xfrm>
              <a:off x="5343877" y="3345812"/>
              <a:ext cx="184856" cy="19950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2"/>
            </p:blipFill>
            <p:spPr>
              <a:xfrm>
                <a:off x="5343877" y="3345812"/>
                <a:ext cx="18485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2" name="墨迹 61"/>
              <p14:cNvContentPartPr/>
              <p14:nvPr/>
            </p14:nvContentPartPr>
            <p14:xfrm>
              <a:off x="6999111" y="1449429"/>
              <a:ext cx="105012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4"/>
            </p:blipFill>
            <p:spPr>
              <a:xfrm>
                <a:off x="6999111" y="1449429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3" name="墨迹 62"/>
              <p14:cNvContentPartPr/>
              <p14:nvPr/>
            </p14:nvContentPartPr>
            <p14:xfrm>
              <a:off x="6191955" y="3255576"/>
              <a:ext cx="262467" cy="2693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6"/>
            </p:blipFill>
            <p:spPr>
              <a:xfrm>
                <a:off x="6191955" y="3255576"/>
                <a:ext cx="262467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4" name="墨迹 63"/>
              <p14:cNvContentPartPr/>
              <p14:nvPr/>
            </p14:nvContentPartPr>
            <p14:xfrm>
              <a:off x="7413977" y="1720139"/>
              <a:ext cx="14112" cy="225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8"/>
            </p:blipFill>
            <p:spPr>
              <a:xfrm>
                <a:off x="7413977" y="1720139"/>
                <a:ext cx="141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5" name="墨迹 64"/>
              <p14:cNvContentPartPr/>
              <p14:nvPr/>
            </p14:nvContentPartPr>
            <p14:xfrm>
              <a:off x="6197600" y="2539321"/>
              <a:ext cx="39511" cy="28058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0"/>
            </p:blipFill>
            <p:spPr>
              <a:xfrm>
                <a:off x="6197600" y="2539321"/>
                <a:ext cx="39511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6" name="墨迹 65"/>
              <p14:cNvContentPartPr/>
              <p14:nvPr/>
            </p14:nvContentPartPr>
            <p14:xfrm>
              <a:off x="6323718" y="2588669"/>
              <a:ext cx="201259" cy="1388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2"/>
            </p:blipFill>
            <p:spPr>
              <a:xfrm>
                <a:off x="6323718" y="2588669"/>
                <a:ext cx="20125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7" name="墨迹 66"/>
              <p14:cNvContentPartPr/>
              <p14:nvPr/>
            </p14:nvContentPartPr>
            <p14:xfrm>
              <a:off x="6564488" y="2590784"/>
              <a:ext cx="183444" cy="1896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4"/>
            </p:blipFill>
            <p:spPr>
              <a:xfrm>
                <a:off x="6564488" y="2590784"/>
                <a:ext cx="18344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8" name="墨迹 67"/>
              <p14:cNvContentPartPr/>
              <p14:nvPr/>
            </p14:nvContentPartPr>
            <p14:xfrm>
              <a:off x="5935133" y="1167439"/>
              <a:ext cx="36689" cy="30454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6"/>
            </p:blipFill>
            <p:spPr>
              <a:xfrm>
                <a:off x="5935133" y="1167439"/>
                <a:ext cx="3668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9" name="墨迹 68"/>
              <p14:cNvContentPartPr/>
              <p14:nvPr/>
            </p14:nvContentPartPr>
            <p14:xfrm>
              <a:off x="6033911" y="1246396"/>
              <a:ext cx="208844" cy="17201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8"/>
            </p:blipFill>
            <p:spPr>
              <a:xfrm>
                <a:off x="6033911" y="1246396"/>
                <a:ext cx="20884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墨迹 69"/>
              <p14:cNvContentPartPr/>
              <p14:nvPr/>
            </p14:nvContentPartPr>
            <p14:xfrm>
              <a:off x="6316133" y="1201277"/>
              <a:ext cx="222956" cy="23123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0"/>
            </p:blipFill>
            <p:spPr>
              <a:xfrm>
                <a:off x="6316133" y="1201277"/>
                <a:ext cx="2229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1" name="墨迹 70"/>
              <p14:cNvContentPartPr/>
              <p14:nvPr/>
            </p14:nvContentPartPr>
            <p14:xfrm>
              <a:off x="7529688" y="1158979"/>
              <a:ext cx="8467" cy="253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2"/>
            </p:blipFill>
            <p:spPr>
              <a:xfrm>
                <a:off x="7529688" y="1158979"/>
                <a:ext cx="84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2" name="墨迹 71"/>
              <p14:cNvContentPartPr/>
              <p14:nvPr/>
            </p14:nvContentPartPr>
            <p14:xfrm>
              <a:off x="7371644" y="1718024"/>
              <a:ext cx="16933" cy="24638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4"/>
            </p:blipFill>
            <p:spPr>
              <a:xfrm>
                <a:off x="7371644" y="1718024"/>
                <a:ext cx="16933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3" name="墨迹 72"/>
              <p14:cNvContentPartPr/>
              <p14:nvPr/>
            </p14:nvContentPartPr>
            <p14:xfrm>
              <a:off x="7377288" y="1793457"/>
              <a:ext cx="87489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6"/>
            </p:blipFill>
            <p:spPr>
              <a:xfrm>
                <a:off x="7377288" y="1793457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墨迹 73"/>
              <p14:cNvContentPartPr/>
              <p14:nvPr/>
            </p14:nvContentPartPr>
            <p14:xfrm>
              <a:off x="7495822" y="1667795"/>
              <a:ext cx="22578" cy="45559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8"/>
            </p:blipFill>
            <p:spPr>
              <a:xfrm>
                <a:off x="7495822" y="1667795"/>
                <a:ext cx="22578" cy="45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5" name="墨迹 74"/>
              <p14:cNvContentPartPr/>
              <p14:nvPr/>
            </p14:nvContentPartPr>
            <p14:xfrm>
              <a:off x="7687733" y="1556585"/>
              <a:ext cx="84667" cy="12407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0"/>
            </p:blipFill>
            <p:spPr>
              <a:xfrm>
                <a:off x="7687733" y="1556585"/>
                <a:ext cx="846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6" name="墨迹 75"/>
              <p14:cNvContentPartPr/>
              <p14:nvPr/>
            </p14:nvContentPartPr>
            <p14:xfrm>
              <a:off x="7593894" y="1697580"/>
              <a:ext cx="185913" cy="31018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2"/>
            </p:blipFill>
            <p:spPr>
              <a:xfrm>
                <a:off x="7593894" y="1697580"/>
                <a:ext cx="18591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墨迹 76"/>
              <p14:cNvContentPartPr/>
              <p14:nvPr/>
            </p14:nvContentPartPr>
            <p14:xfrm>
              <a:off x="7826022" y="1746576"/>
              <a:ext cx="19755" cy="1060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4"/>
            </p:blipFill>
            <p:spPr>
              <a:xfrm>
                <a:off x="7826022" y="1746576"/>
                <a:ext cx="19755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8" name="墨迹 77"/>
              <p14:cNvContentPartPr/>
              <p14:nvPr/>
            </p14:nvContentPartPr>
            <p14:xfrm>
              <a:off x="7885288" y="1580554"/>
              <a:ext cx="22578" cy="61614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6"/>
            </p:blipFill>
            <p:spPr>
              <a:xfrm>
                <a:off x="7885288" y="1580554"/>
                <a:ext cx="22578" cy="616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9" name="墨迹 78"/>
              <p14:cNvContentPartPr/>
              <p14:nvPr/>
            </p14:nvContentPartPr>
            <p14:xfrm>
              <a:off x="7825140" y="1748338"/>
              <a:ext cx="119415" cy="8741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8"/>
            </p:blipFill>
            <p:spPr>
              <a:xfrm>
                <a:off x="7825140" y="1748338"/>
                <a:ext cx="11941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0" name="墨迹 79"/>
              <p14:cNvContentPartPr/>
              <p14:nvPr/>
            </p14:nvContentPartPr>
            <p14:xfrm>
              <a:off x="7998177" y="1580554"/>
              <a:ext cx="79023" cy="6344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60"/>
            </p:blipFill>
            <p:spPr>
              <a:xfrm>
                <a:off x="7998177" y="1580554"/>
                <a:ext cx="79023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1" name="墨迹 80"/>
              <p14:cNvContentPartPr/>
              <p14:nvPr/>
            </p14:nvContentPartPr>
            <p14:xfrm>
              <a:off x="7888816" y="1686300"/>
              <a:ext cx="233539" cy="25185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2"/>
            </p:blipFill>
            <p:spPr>
              <a:xfrm>
                <a:off x="7888816" y="1686300"/>
                <a:ext cx="233539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2" name="墨迹 81"/>
              <p14:cNvContentPartPr/>
              <p14:nvPr/>
            </p14:nvContentPartPr>
            <p14:xfrm>
              <a:off x="8295746" y="1772836"/>
              <a:ext cx="39158" cy="4318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4"/>
            </p:blipFill>
            <p:spPr>
              <a:xfrm>
                <a:off x="8295746" y="1772836"/>
                <a:ext cx="3915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3" name="墨迹 82"/>
              <p14:cNvContentPartPr/>
              <p14:nvPr/>
            </p14:nvContentPartPr>
            <p14:xfrm>
              <a:off x="8266288" y="1872414"/>
              <a:ext cx="45156" cy="2819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6"/>
            </p:blipFill>
            <p:spPr>
              <a:xfrm>
                <a:off x="8266288" y="1872414"/>
                <a:ext cx="45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9" name="墨迹 88"/>
              <p14:cNvContentPartPr/>
              <p14:nvPr/>
            </p14:nvContentPartPr>
            <p14:xfrm>
              <a:off x="8844844" y="1646822"/>
              <a:ext cx="122766" cy="18329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8"/>
            </p:blipFill>
            <p:spPr>
              <a:xfrm>
                <a:off x="8844844" y="1646822"/>
                <a:ext cx="12276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0" name="墨迹 89"/>
              <p14:cNvContentPartPr/>
              <p14:nvPr/>
            </p14:nvContentPartPr>
            <p14:xfrm>
              <a:off x="9002888" y="1742699"/>
              <a:ext cx="39512" cy="7613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0"/>
            </p:blipFill>
            <p:spPr>
              <a:xfrm>
                <a:off x="9002888" y="1742699"/>
                <a:ext cx="3951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1" name="墨迹 90"/>
              <p14:cNvContentPartPr/>
              <p14:nvPr/>
            </p14:nvContentPartPr>
            <p14:xfrm>
              <a:off x="9128477" y="1584784"/>
              <a:ext cx="193323" cy="21995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2"/>
            </p:blipFill>
            <p:spPr>
              <a:xfrm>
                <a:off x="9128477" y="1584784"/>
                <a:ext cx="19332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2" name="墨迹 91"/>
              <p14:cNvContentPartPr/>
              <p14:nvPr/>
            </p14:nvContentPartPr>
            <p14:xfrm>
              <a:off x="9356901" y="1686300"/>
              <a:ext cx="179387" cy="197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4"/>
            </p:blipFill>
            <p:spPr>
              <a:xfrm>
                <a:off x="9356901" y="1686300"/>
                <a:ext cx="17938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3" name="墨迹 92"/>
              <p14:cNvContentPartPr/>
              <p14:nvPr/>
            </p14:nvContentPartPr>
            <p14:xfrm>
              <a:off x="9648296" y="1546715"/>
              <a:ext cx="209726" cy="21854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6"/>
            </p:blipFill>
            <p:spPr>
              <a:xfrm>
                <a:off x="9648296" y="1546715"/>
                <a:ext cx="209726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4" name="墨迹 93"/>
              <p14:cNvContentPartPr/>
              <p14:nvPr/>
            </p14:nvContentPartPr>
            <p14:xfrm>
              <a:off x="9869311" y="1564340"/>
              <a:ext cx="135466" cy="1980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8"/>
            </p:blipFill>
            <p:spPr>
              <a:xfrm>
                <a:off x="9869311" y="1564340"/>
                <a:ext cx="135466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5" name="墨迹 94"/>
              <p14:cNvContentPartPr/>
              <p14:nvPr/>
            </p14:nvContentPartPr>
            <p14:xfrm>
              <a:off x="10130013" y="1612983"/>
              <a:ext cx="173919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0"/>
            </p:blipFill>
            <p:spPr>
              <a:xfrm>
                <a:off x="10130013" y="1612983"/>
                <a:ext cx="1739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6" name="墨迹 95"/>
              <p14:cNvContentPartPr/>
              <p14:nvPr/>
            </p14:nvContentPartPr>
            <p14:xfrm>
              <a:off x="10302522" y="1513758"/>
              <a:ext cx="187678" cy="20074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2"/>
            </p:blipFill>
            <p:spPr>
              <a:xfrm>
                <a:off x="10302522" y="1513758"/>
                <a:ext cx="18767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7" name="墨迹 96"/>
              <p14:cNvContentPartPr/>
              <p14:nvPr/>
            </p14:nvContentPartPr>
            <p14:xfrm>
              <a:off x="10535355" y="1545305"/>
              <a:ext cx="251177" cy="166903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4"/>
            </p:blipFill>
            <p:spPr>
              <a:xfrm>
                <a:off x="10535355" y="1545305"/>
                <a:ext cx="251177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8" name="墨迹 97"/>
              <p14:cNvContentPartPr/>
              <p14:nvPr/>
            </p14:nvContentPartPr>
            <p14:xfrm>
              <a:off x="10813344" y="1498777"/>
              <a:ext cx="167923" cy="25238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6"/>
            </p:blipFill>
            <p:spPr>
              <a:xfrm>
                <a:off x="10813344" y="1498777"/>
                <a:ext cx="167923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9" name="墨迹 98"/>
              <p14:cNvContentPartPr/>
              <p14:nvPr/>
            </p14:nvContentPartPr>
            <p14:xfrm>
              <a:off x="8703733" y="1849855"/>
              <a:ext cx="2464505" cy="16355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8"/>
            </p:blipFill>
            <p:spPr>
              <a:xfrm>
                <a:off x="8703733" y="1849855"/>
                <a:ext cx="246450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0" name="墨迹 99"/>
              <p14:cNvContentPartPr/>
              <p14:nvPr/>
            </p14:nvContentPartPr>
            <p14:xfrm>
              <a:off x="9985022" y="2066987"/>
              <a:ext cx="105012" cy="599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24"/>
            </p:blipFill>
            <p:spPr>
              <a:xfrm>
                <a:off x="9985022" y="206698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1" name="墨迹 100"/>
              <p14:cNvContentPartPr/>
              <p14:nvPr/>
            </p14:nvContentPartPr>
            <p14:xfrm>
              <a:off x="9946040" y="2041608"/>
              <a:ext cx="324026" cy="16355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1"/>
            </p:blipFill>
            <p:spPr>
              <a:xfrm>
                <a:off x="9946040" y="2041608"/>
                <a:ext cx="32402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2" name="墨迹 101"/>
              <p14:cNvContentPartPr/>
              <p14:nvPr/>
            </p14:nvContentPartPr>
            <p14:xfrm>
              <a:off x="9838266" y="2019049"/>
              <a:ext cx="212372" cy="20303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3"/>
            </p:blipFill>
            <p:spPr>
              <a:xfrm>
                <a:off x="9838266" y="2019049"/>
                <a:ext cx="21237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3" name="墨迹 102"/>
              <p14:cNvContentPartPr/>
              <p14:nvPr/>
            </p14:nvContentPartPr>
            <p14:xfrm>
              <a:off x="6970888" y="1911893"/>
              <a:ext cx="105012" cy="599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5"/>
            </p:blipFill>
            <p:spPr>
              <a:xfrm>
                <a:off x="6970888" y="1911893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4" name="墨迹 103"/>
              <p14:cNvContentPartPr/>
              <p14:nvPr/>
            </p14:nvContentPartPr>
            <p14:xfrm>
              <a:off x="5977466" y="1900613"/>
              <a:ext cx="141111" cy="18611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7"/>
            </p:blipFill>
            <p:spPr>
              <a:xfrm>
                <a:off x="5977466" y="1900613"/>
                <a:ext cx="1411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" name="墨迹 104"/>
              <p14:cNvContentPartPr/>
              <p14:nvPr/>
            </p14:nvContentPartPr>
            <p14:xfrm>
              <a:off x="6135511" y="2002129"/>
              <a:ext cx="50800" cy="3947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9"/>
            </p:blipFill>
            <p:spPr>
              <a:xfrm>
                <a:off x="6135511" y="2002129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6" name="墨迹 105"/>
              <p14:cNvContentPartPr/>
              <p14:nvPr/>
            </p14:nvContentPartPr>
            <p14:xfrm>
              <a:off x="6237111" y="1818836"/>
              <a:ext cx="16933" cy="39478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1"/>
            </p:blipFill>
            <p:spPr>
              <a:xfrm>
                <a:off x="6237111" y="1818836"/>
                <a:ext cx="16933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7" name="墨迹 106"/>
              <p14:cNvContentPartPr/>
              <p14:nvPr/>
            </p14:nvContentPartPr>
            <p14:xfrm>
              <a:off x="6314722" y="1973930"/>
              <a:ext cx="170744" cy="1692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3"/>
            </p:blipFill>
            <p:spPr>
              <a:xfrm>
                <a:off x="6314722" y="1973930"/>
                <a:ext cx="1707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8" name="墨迹 107"/>
              <p14:cNvContentPartPr/>
              <p14:nvPr/>
            </p14:nvContentPartPr>
            <p14:xfrm>
              <a:off x="6541911" y="1816192"/>
              <a:ext cx="28222" cy="24233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5"/>
            </p:blipFill>
            <p:spPr>
              <a:xfrm>
                <a:off x="6541911" y="1816192"/>
                <a:ext cx="28222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9" name="墨迹 108"/>
              <p14:cNvContentPartPr/>
              <p14:nvPr/>
            </p14:nvContentPartPr>
            <p14:xfrm>
              <a:off x="6626577" y="1904490"/>
              <a:ext cx="84667" cy="13465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7"/>
            </p:blipFill>
            <p:spPr>
              <a:xfrm>
                <a:off x="6626577" y="1904490"/>
                <a:ext cx="84667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0" name="墨迹 109"/>
              <p14:cNvContentPartPr/>
              <p14:nvPr/>
            </p14:nvContentPartPr>
            <p14:xfrm>
              <a:off x="6756400" y="1859548"/>
              <a:ext cx="33866" cy="26947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9"/>
            </p:blipFill>
            <p:spPr>
              <a:xfrm>
                <a:off x="6756400" y="1859548"/>
                <a:ext cx="33866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1" name="墨迹 110"/>
              <p14:cNvContentPartPr/>
              <p14:nvPr/>
            </p14:nvContentPartPr>
            <p14:xfrm>
              <a:off x="6891866" y="1861134"/>
              <a:ext cx="279400" cy="22559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1"/>
            </p:blipFill>
            <p:spPr>
              <a:xfrm>
                <a:off x="6891866" y="1861134"/>
                <a:ext cx="279400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2" name="墨迹 111"/>
              <p14:cNvContentPartPr/>
              <p14:nvPr/>
            </p14:nvContentPartPr>
            <p14:xfrm>
              <a:off x="1727200" y="2571750"/>
              <a:ext cx="1315155" cy="7331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3"/>
            </p:blipFill>
            <p:spPr>
              <a:xfrm>
                <a:off x="1727200" y="2571750"/>
                <a:ext cx="131515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3" name="墨迹 112"/>
              <p14:cNvContentPartPr/>
              <p14:nvPr/>
            </p14:nvContentPartPr>
            <p14:xfrm>
              <a:off x="4778022" y="964406"/>
              <a:ext cx="1041400" cy="5639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5"/>
            </p:blipFill>
            <p:spPr>
              <a:xfrm>
                <a:off x="4778022" y="964406"/>
                <a:ext cx="10414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4" name="墨迹 113"/>
              <p14:cNvContentPartPr/>
              <p14:nvPr/>
            </p14:nvContentPartPr>
            <p14:xfrm>
              <a:off x="7862711" y="609098"/>
              <a:ext cx="105012" cy="5995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24"/>
            </p:blipFill>
            <p:spPr>
              <a:xfrm>
                <a:off x="7862711" y="609098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5" name="墨迹 114"/>
              <p14:cNvContentPartPr/>
              <p14:nvPr/>
            </p14:nvContentPartPr>
            <p14:xfrm>
              <a:off x="7343422" y="312127"/>
              <a:ext cx="285750" cy="38156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8"/>
            </p:blipFill>
            <p:spPr>
              <a:xfrm>
                <a:off x="7343422" y="312127"/>
                <a:ext cx="285750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6" name="墨迹 115"/>
              <p14:cNvContentPartPr/>
              <p14:nvPr/>
            </p14:nvContentPartPr>
            <p14:xfrm>
              <a:off x="7800622" y="293269"/>
              <a:ext cx="90311" cy="7895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0"/>
            </p:blipFill>
            <p:spPr>
              <a:xfrm>
                <a:off x="7800622" y="293269"/>
                <a:ext cx="903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7" name="墨迹 116"/>
              <p14:cNvContentPartPr/>
              <p14:nvPr/>
            </p14:nvContentPartPr>
            <p14:xfrm>
              <a:off x="7704666" y="411705"/>
              <a:ext cx="39511" cy="16919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2"/>
            </p:blipFill>
            <p:spPr>
              <a:xfrm>
                <a:off x="7704666" y="411705"/>
                <a:ext cx="39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8" name="墨迹 117"/>
              <p14:cNvContentPartPr/>
              <p14:nvPr/>
            </p14:nvContentPartPr>
            <p14:xfrm>
              <a:off x="7696200" y="422985"/>
              <a:ext cx="234244" cy="33274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4"/>
            </p:blipFill>
            <p:spPr>
              <a:xfrm>
                <a:off x="7696200" y="422985"/>
                <a:ext cx="23424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9" name="墨迹 118"/>
              <p14:cNvContentPartPr/>
              <p14:nvPr/>
            </p14:nvContentPartPr>
            <p14:xfrm>
              <a:off x="7995355" y="451184"/>
              <a:ext cx="19756" cy="23845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6"/>
            </p:blipFill>
            <p:spPr>
              <a:xfrm>
                <a:off x="7995355" y="451184"/>
                <a:ext cx="1975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0" name="墨迹 119"/>
              <p14:cNvContentPartPr/>
              <p14:nvPr/>
            </p14:nvContentPartPr>
            <p14:xfrm>
              <a:off x="8082844" y="264365"/>
              <a:ext cx="16933" cy="78181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8"/>
            </p:blipFill>
            <p:spPr>
              <a:xfrm>
                <a:off x="8082844" y="264365"/>
                <a:ext cx="16933" cy="781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1" name="墨迹 120"/>
              <p14:cNvContentPartPr/>
              <p14:nvPr/>
            </p14:nvContentPartPr>
            <p14:xfrm>
              <a:off x="8048977" y="490662"/>
              <a:ext cx="124178" cy="7049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0"/>
            </p:blipFill>
            <p:spPr>
              <a:xfrm>
                <a:off x="8048977" y="490662"/>
                <a:ext cx="1241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2" name="墨迹 121"/>
              <p14:cNvContentPartPr/>
              <p14:nvPr/>
            </p14:nvContentPartPr>
            <p14:xfrm>
              <a:off x="8223955" y="315828"/>
              <a:ext cx="84667" cy="3947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2"/>
            </p:blipFill>
            <p:spPr>
              <a:xfrm>
                <a:off x="8223955" y="315828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3" name="墨迹 122"/>
              <p14:cNvContentPartPr/>
              <p14:nvPr/>
            </p14:nvContentPartPr>
            <p14:xfrm>
              <a:off x="8139288" y="434264"/>
              <a:ext cx="358422" cy="24815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4"/>
            </p:blipFill>
            <p:spPr>
              <a:xfrm>
                <a:off x="8139288" y="434264"/>
                <a:ext cx="358422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4" name="墨迹 123"/>
              <p14:cNvContentPartPr/>
              <p14:nvPr/>
            </p14:nvContentPartPr>
            <p14:xfrm>
              <a:off x="2097969" y="1869594"/>
              <a:ext cx="684742" cy="479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6"/>
            </p:blipFill>
            <p:spPr>
              <a:xfrm>
                <a:off x="2097969" y="1869594"/>
                <a:ext cx="68474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5" name="墨迹 124"/>
              <p14:cNvContentPartPr/>
              <p14:nvPr/>
            </p14:nvContentPartPr>
            <p14:xfrm>
              <a:off x="2003777" y="1037723"/>
              <a:ext cx="304800" cy="25943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8"/>
            </p:blipFill>
            <p:spPr>
              <a:xfrm>
                <a:off x="2003777" y="1037723"/>
                <a:ext cx="3048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6" name="墨迹 125"/>
              <p14:cNvContentPartPr/>
              <p14:nvPr/>
            </p14:nvContentPartPr>
            <p14:xfrm>
              <a:off x="2305226" y="1019394"/>
              <a:ext cx="74612" cy="26366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0"/>
            </p:blipFill>
            <p:spPr>
              <a:xfrm>
                <a:off x="2305226" y="1019394"/>
                <a:ext cx="7461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7" name="墨迹 126"/>
              <p14:cNvContentPartPr/>
              <p14:nvPr/>
            </p14:nvContentPartPr>
            <p14:xfrm>
              <a:off x="2444044" y="1015164"/>
              <a:ext cx="95956" cy="20479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2"/>
            </p:blipFill>
            <p:spPr>
              <a:xfrm>
                <a:off x="2444044" y="1015164"/>
                <a:ext cx="95956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8" name="墨迹 127"/>
              <p14:cNvContentPartPr/>
              <p14:nvPr/>
            </p14:nvContentPartPr>
            <p14:xfrm>
              <a:off x="2562577" y="1077202"/>
              <a:ext cx="127000" cy="10151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4"/>
            </p:blipFill>
            <p:spPr>
              <a:xfrm>
                <a:off x="2562577" y="1077202"/>
                <a:ext cx="1270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9" name="墨迹 128"/>
              <p14:cNvContentPartPr/>
              <p14:nvPr/>
            </p14:nvContentPartPr>
            <p14:xfrm>
              <a:off x="2650066" y="1079140"/>
              <a:ext cx="14111" cy="19263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6"/>
            </p:blipFill>
            <p:spPr>
              <a:xfrm>
                <a:off x="2650066" y="1079140"/>
                <a:ext cx="14111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0" name="墨迹 129"/>
              <p14:cNvContentPartPr/>
              <p14:nvPr/>
            </p14:nvContentPartPr>
            <p14:xfrm>
              <a:off x="2381955" y="1297154"/>
              <a:ext cx="155222" cy="23969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8"/>
            </p:blipFill>
            <p:spPr>
              <a:xfrm>
                <a:off x="2381955" y="1297154"/>
                <a:ext cx="1552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1" name="墨迹 130"/>
              <p14:cNvContentPartPr/>
              <p14:nvPr/>
            </p14:nvContentPartPr>
            <p14:xfrm>
              <a:off x="2359377" y="1274595"/>
              <a:ext cx="5645" cy="14663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0"/>
            </p:blipFill>
            <p:spPr>
              <a:xfrm>
                <a:off x="2359377" y="1274595"/>
                <a:ext cx="56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2" name="墨迹 131"/>
              <p14:cNvContentPartPr/>
              <p14:nvPr/>
            </p14:nvContentPartPr>
            <p14:xfrm>
              <a:off x="2398888" y="1291514"/>
              <a:ext cx="146756" cy="1410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2"/>
            </p:blipFill>
            <p:spPr>
              <a:xfrm>
                <a:off x="2398888" y="1291514"/>
                <a:ext cx="1467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3" name="墨迹 132"/>
              <p14:cNvContentPartPr/>
              <p14:nvPr/>
            </p14:nvContentPartPr>
            <p14:xfrm>
              <a:off x="9169400" y="248151"/>
              <a:ext cx="19755" cy="27353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4"/>
            </p:blipFill>
            <p:spPr>
              <a:xfrm>
                <a:off x="9169400" y="248151"/>
                <a:ext cx="1975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4" name="墨迹 133"/>
              <p14:cNvContentPartPr/>
              <p14:nvPr/>
            </p14:nvContentPartPr>
            <p14:xfrm>
              <a:off x="9228666" y="389146"/>
              <a:ext cx="186972" cy="225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6"/>
            </p:blipFill>
            <p:spPr>
              <a:xfrm>
                <a:off x="9228666" y="389146"/>
                <a:ext cx="1869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5" name="墨迹 134"/>
              <p14:cNvContentPartPr/>
              <p14:nvPr/>
            </p14:nvContentPartPr>
            <p14:xfrm>
              <a:off x="9569273" y="231231"/>
              <a:ext cx="31927" cy="26119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8"/>
            </p:blipFill>
            <p:spPr>
              <a:xfrm>
                <a:off x="9569273" y="231231"/>
                <a:ext cx="31927" cy="261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6" name="墨迹 135"/>
              <p14:cNvContentPartPr/>
              <p14:nvPr/>
            </p14:nvContentPartPr>
            <p14:xfrm>
              <a:off x="9663288" y="287629"/>
              <a:ext cx="203200" cy="16161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0"/>
            </p:blipFill>
            <p:spPr>
              <a:xfrm>
                <a:off x="9663288" y="287629"/>
                <a:ext cx="203200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7" name="墨迹 136"/>
              <p14:cNvContentPartPr/>
              <p14:nvPr/>
            </p14:nvContentPartPr>
            <p14:xfrm>
              <a:off x="9877777" y="248151"/>
              <a:ext cx="149578" cy="21149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2"/>
            </p:blipFill>
            <p:spPr>
              <a:xfrm>
                <a:off x="9877777" y="248151"/>
                <a:ext cx="149578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8" name="墨迹 137"/>
              <p14:cNvContentPartPr/>
              <p14:nvPr/>
            </p14:nvContentPartPr>
            <p14:xfrm>
              <a:off x="10109200" y="362357"/>
              <a:ext cx="203200" cy="1550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4"/>
            </p:blipFill>
            <p:spPr>
              <a:xfrm>
                <a:off x="10109200" y="362357"/>
                <a:ext cx="203200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9" name="墨迹 138"/>
              <p14:cNvContentPartPr/>
              <p14:nvPr/>
            </p14:nvContentPartPr>
            <p14:xfrm>
              <a:off x="10425288" y="180473"/>
              <a:ext cx="73377" cy="27635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6"/>
            </p:blipFill>
            <p:spPr>
              <a:xfrm>
                <a:off x="10425288" y="180473"/>
                <a:ext cx="7337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0" name="墨迹 139"/>
              <p14:cNvContentPartPr/>
              <p14:nvPr/>
            </p14:nvContentPartPr>
            <p14:xfrm>
              <a:off x="10577688" y="223477"/>
              <a:ext cx="90312" cy="1614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8"/>
            </p:blipFill>
            <p:spPr>
              <a:xfrm>
                <a:off x="10577688" y="223477"/>
                <a:ext cx="90312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1" name="墨迹 140"/>
              <p14:cNvContentPartPr/>
              <p14:nvPr/>
            </p14:nvContentPartPr>
            <p14:xfrm>
              <a:off x="10673644" y="304549"/>
              <a:ext cx="56444" cy="5639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0"/>
            </p:blipFill>
            <p:spPr>
              <a:xfrm>
                <a:off x="10673644" y="304549"/>
                <a:ext cx="564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2" name="墨迹 141"/>
              <p14:cNvContentPartPr/>
              <p14:nvPr/>
            </p14:nvContentPartPr>
            <p14:xfrm>
              <a:off x="10795000" y="178358"/>
              <a:ext cx="47977" cy="34050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2"/>
            </p:blipFill>
            <p:spPr>
              <a:xfrm>
                <a:off x="10795000" y="178358"/>
                <a:ext cx="47977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3" name="墨迹 142"/>
              <p14:cNvContentPartPr/>
              <p14:nvPr/>
            </p14:nvContentPartPr>
            <p14:xfrm>
              <a:off x="10882488" y="304549"/>
              <a:ext cx="166512" cy="169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4"/>
            </p:blipFill>
            <p:spPr>
              <a:xfrm>
                <a:off x="10882488" y="304549"/>
                <a:ext cx="1665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4" name="墨迹 143"/>
              <p14:cNvContentPartPr/>
              <p14:nvPr/>
            </p14:nvContentPartPr>
            <p14:xfrm>
              <a:off x="11110912" y="225592"/>
              <a:ext cx="97543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6"/>
            </p:blipFill>
            <p:spPr>
              <a:xfrm>
                <a:off x="11110912" y="225592"/>
                <a:ext cx="9754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5" name="墨迹 144"/>
              <p14:cNvContentPartPr/>
              <p14:nvPr/>
            </p14:nvContentPartPr>
            <p14:xfrm>
              <a:off x="11026422" y="163554"/>
              <a:ext cx="76200" cy="31864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8"/>
            </p:blipFill>
            <p:spPr>
              <a:xfrm>
                <a:off x="11026422" y="163554"/>
                <a:ext cx="762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6" name="墨迹 145"/>
              <p14:cNvContentPartPr/>
              <p14:nvPr/>
            </p14:nvContentPartPr>
            <p14:xfrm>
              <a:off x="11240911" y="154742"/>
              <a:ext cx="59267" cy="27670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0"/>
            </p:blipFill>
            <p:spPr>
              <a:xfrm>
                <a:off x="11240911" y="154742"/>
                <a:ext cx="59267" cy="276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7" name="墨迹 146"/>
              <p14:cNvContentPartPr/>
              <p14:nvPr/>
            </p14:nvContentPartPr>
            <p14:xfrm>
              <a:off x="11328400" y="216427"/>
              <a:ext cx="163688" cy="19527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2"/>
            </p:blipFill>
            <p:spPr>
              <a:xfrm>
                <a:off x="11328400" y="216427"/>
                <a:ext cx="16368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8" name="墨迹 147"/>
              <p14:cNvContentPartPr/>
              <p14:nvPr/>
            </p14:nvContentPartPr>
            <p14:xfrm>
              <a:off x="11576755" y="124075"/>
              <a:ext cx="122238" cy="33838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4"/>
            </p:blipFill>
            <p:spPr>
              <a:xfrm>
                <a:off x="11576755" y="124075"/>
                <a:ext cx="12223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9" name="墨迹 148"/>
              <p14:cNvContentPartPr/>
              <p14:nvPr/>
            </p14:nvContentPartPr>
            <p14:xfrm>
              <a:off x="9104488" y="493482"/>
              <a:ext cx="2418644" cy="986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6"/>
            </p:blipFill>
            <p:spPr>
              <a:xfrm>
                <a:off x="9104488" y="493482"/>
                <a:ext cx="24186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0" name="墨迹 149"/>
              <p14:cNvContentPartPr/>
              <p14:nvPr/>
            </p14:nvContentPartPr>
            <p14:xfrm>
              <a:off x="10574867" y="693695"/>
              <a:ext cx="310444" cy="14099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8"/>
            </p:blipFill>
            <p:spPr>
              <a:xfrm>
                <a:off x="10574867" y="693695"/>
                <a:ext cx="3104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1" name="墨迹 150"/>
              <p14:cNvContentPartPr/>
              <p14:nvPr/>
            </p14:nvContentPartPr>
            <p14:xfrm>
              <a:off x="2094088" y="4602079"/>
              <a:ext cx="152400" cy="236871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0"/>
            </p:blipFill>
            <p:spPr>
              <a:xfrm>
                <a:off x="2094088" y="4602079"/>
                <a:ext cx="15240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2" name="墨迹 151"/>
              <p14:cNvContentPartPr/>
              <p14:nvPr/>
            </p14:nvContentPartPr>
            <p14:xfrm>
              <a:off x="2449688" y="4403980"/>
              <a:ext cx="105305" cy="9094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2"/>
            </p:blipFill>
            <p:spPr>
              <a:xfrm>
                <a:off x="2449688" y="4403980"/>
                <a:ext cx="105305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3" name="墨迹 152"/>
              <p14:cNvContentPartPr/>
              <p14:nvPr/>
            </p14:nvContentPartPr>
            <p14:xfrm>
              <a:off x="2351969" y="4540041"/>
              <a:ext cx="236008" cy="37539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4"/>
            </p:blipFill>
            <p:spPr>
              <a:xfrm>
                <a:off x="2351969" y="4540041"/>
                <a:ext cx="23600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4" name="墨迹 153"/>
              <p14:cNvContentPartPr/>
              <p14:nvPr/>
            </p14:nvContentPartPr>
            <p14:xfrm>
              <a:off x="2658533" y="4621641"/>
              <a:ext cx="19755" cy="14557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6"/>
            </p:blipFill>
            <p:spPr>
              <a:xfrm>
                <a:off x="2658533" y="4621641"/>
                <a:ext cx="19755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5" name="墨迹 154"/>
              <p14:cNvContentPartPr/>
              <p14:nvPr/>
            </p14:nvContentPartPr>
            <p14:xfrm>
              <a:off x="2726266" y="4446279"/>
              <a:ext cx="50800" cy="68030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8"/>
            </p:blipFill>
            <p:spPr>
              <a:xfrm>
                <a:off x="2726266" y="4446279"/>
                <a:ext cx="50800" cy="680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6" name="墨迹 155"/>
              <p14:cNvContentPartPr/>
              <p14:nvPr/>
            </p14:nvContentPartPr>
            <p14:xfrm>
              <a:off x="2698044" y="4562600"/>
              <a:ext cx="101600" cy="5357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0"/>
            </p:blipFill>
            <p:spPr>
              <a:xfrm>
                <a:off x="2698044" y="4562600"/>
                <a:ext cx="1016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7" name="墨迹 156"/>
              <p14:cNvContentPartPr/>
              <p14:nvPr/>
            </p14:nvContentPartPr>
            <p14:xfrm>
              <a:off x="2856088" y="4461083"/>
              <a:ext cx="94545" cy="451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2"/>
            </p:blipFill>
            <p:spPr>
              <a:xfrm>
                <a:off x="2856088" y="4461083"/>
                <a:ext cx="945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8" name="墨迹 157"/>
              <p14:cNvContentPartPr/>
              <p14:nvPr/>
            </p14:nvContentPartPr>
            <p14:xfrm>
              <a:off x="2799644" y="4573879"/>
              <a:ext cx="327378" cy="26507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4"/>
            </p:blipFill>
            <p:spPr>
              <a:xfrm>
                <a:off x="2799644" y="4573879"/>
                <a:ext cx="3273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9" name="墨迹 158"/>
              <p14:cNvContentPartPr/>
              <p14:nvPr/>
            </p14:nvContentPartPr>
            <p14:xfrm>
              <a:off x="3339394" y="4635917"/>
              <a:ext cx="41628" cy="7331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6"/>
            </p:blipFill>
            <p:spPr>
              <a:xfrm>
                <a:off x="3339394" y="4635917"/>
                <a:ext cx="4162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0" name="墨迹 159"/>
              <p14:cNvContentPartPr/>
              <p14:nvPr/>
            </p14:nvContentPartPr>
            <p14:xfrm>
              <a:off x="3328105" y="4765633"/>
              <a:ext cx="47272" cy="225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8"/>
            </p:blipFill>
            <p:spPr>
              <a:xfrm>
                <a:off x="3328105" y="4765633"/>
                <a:ext cx="472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1" name="墨迹 160"/>
              <p14:cNvContentPartPr/>
              <p14:nvPr/>
            </p14:nvContentPartPr>
            <p14:xfrm>
              <a:off x="3932766" y="4395697"/>
              <a:ext cx="86078" cy="8230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0"/>
            </p:blipFill>
            <p:spPr>
              <a:xfrm>
                <a:off x="3932766" y="4395697"/>
                <a:ext cx="86078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2" name="墨迹 161"/>
              <p14:cNvContentPartPr/>
              <p14:nvPr/>
            </p14:nvContentPartPr>
            <p14:xfrm>
              <a:off x="3891491" y="4534401"/>
              <a:ext cx="99131" cy="16989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2"/>
            </p:blipFill>
            <p:spPr>
              <a:xfrm>
                <a:off x="3891491" y="4534401"/>
                <a:ext cx="9913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3" name="墨迹 162"/>
              <p14:cNvContentPartPr/>
              <p14:nvPr/>
            </p14:nvContentPartPr>
            <p14:xfrm>
              <a:off x="4107568" y="4289069"/>
              <a:ext cx="161043" cy="17624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4"/>
            </p:blipFill>
            <p:spPr>
              <a:xfrm>
                <a:off x="4107568" y="4289069"/>
                <a:ext cx="161043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4" name="墨迹 163"/>
              <p14:cNvContentPartPr/>
              <p14:nvPr/>
            </p14:nvContentPartPr>
            <p14:xfrm>
              <a:off x="4075288" y="4492807"/>
              <a:ext cx="282223" cy="22206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6"/>
            </p:blipFill>
            <p:spPr>
              <a:xfrm>
                <a:off x="4075288" y="4492807"/>
                <a:ext cx="282223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5" name="墨迹 164"/>
              <p14:cNvContentPartPr/>
              <p14:nvPr/>
            </p14:nvContentPartPr>
            <p14:xfrm>
              <a:off x="4489273" y="4312333"/>
              <a:ext cx="455260" cy="30983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8"/>
            </p:blipFill>
            <p:spPr>
              <a:xfrm>
                <a:off x="4489273" y="4312333"/>
                <a:ext cx="455260" cy="30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6" name="墨迹 165"/>
              <p14:cNvContentPartPr/>
              <p14:nvPr/>
            </p14:nvContentPartPr>
            <p14:xfrm>
              <a:off x="5040488" y="4333659"/>
              <a:ext cx="112889" cy="20426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0"/>
            </p:blipFill>
            <p:spPr>
              <a:xfrm>
                <a:off x="5040488" y="4333659"/>
                <a:ext cx="112889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7" name="墨迹 166"/>
              <p14:cNvContentPartPr/>
              <p14:nvPr/>
            </p14:nvContentPartPr>
            <p14:xfrm>
              <a:off x="5170311" y="4410325"/>
              <a:ext cx="166511" cy="1579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2"/>
            </p:blipFill>
            <p:spPr>
              <a:xfrm>
                <a:off x="5170311" y="4410325"/>
                <a:ext cx="166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8" name="墨迹 167"/>
              <p14:cNvContentPartPr/>
              <p14:nvPr/>
            </p14:nvContentPartPr>
            <p14:xfrm>
              <a:off x="5232400" y="4421605"/>
              <a:ext cx="67733" cy="41170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4"/>
            </p:blipFill>
            <p:spPr>
              <a:xfrm>
                <a:off x="5232400" y="4421605"/>
                <a:ext cx="6773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9" name="墨迹 168"/>
              <p14:cNvContentPartPr/>
              <p14:nvPr/>
            </p14:nvContentPartPr>
            <p14:xfrm>
              <a:off x="5769327" y="4260870"/>
              <a:ext cx="261762" cy="25097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6"/>
            </p:blipFill>
            <p:spPr>
              <a:xfrm>
                <a:off x="5769327" y="4260870"/>
                <a:ext cx="261762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0" name="墨迹 169"/>
              <p14:cNvContentPartPr/>
              <p14:nvPr/>
            </p14:nvContentPartPr>
            <p14:xfrm>
              <a:off x="6184547" y="4177331"/>
              <a:ext cx="470253" cy="40500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8"/>
            </p:blipFill>
            <p:spPr>
              <a:xfrm>
                <a:off x="6184547" y="4177331"/>
                <a:ext cx="470253" cy="405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1" name="墨迹 170"/>
              <p14:cNvContentPartPr/>
              <p14:nvPr/>
            </p14:nvContentPartPr>
            <p14:xfrm>
              <a:off x="3606800" y="5132220"/>
              <a:ext cx="28222" cy="32710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0"/>
            </p:blipFill>
            <p:spPr>
              <a:xfrm>
                <a:off x="3606800" y="5132220"/>
                <a:ext cx="2822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2" name="墨迹 171"/>
              <p14:cNvContentPartPr/>
              <p14:nvPr/>
            </p14:nvContentPartPr>
            <p14:xfrm>
              <a:off x="3736622" y="5173109"/>
              <a:ext cx="314678" cy="190343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2"/>
            </p:blipFill>
            <p:spPr>
              <a:xfrm>
                <a:off x="3736622" y="5173109"/>
                <a:ext cx="314678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3" name="墨迹 172"/>
              <p14:cNvContentPartPr/>
              <p14:nvPr/>
            </p14:nvContentPartPr>
            <p14:xfrm>
              <a:off x="4188177" y="5111599"/>
              <a:ext cx="169334" cy="23775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4"/>
            </p:blipFill>
            <p:spPr>
              <a:xfrm>
                <a:off x="4188177" y="5111599"/>
                <a:ext cx="169334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4" name="墨迹 173"/>
              <p14:cNvContentPartPr/>
              <p14:nvPr/>
            </p14:nvContentPartPr>
            <p14:xfrm>
              <a:off x="4545718" y="5166059"/>
              <a:ext cx="201259" cy="1691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6"/>
            </p:blipFill>
            <p:spPr>
              <a:xfrm>
                <a:off x="4545718" y="5166059"/>
                <a:ext cx="20125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5" name="墨迹 174"/>
              <p14:cNvContentPartPr/>
              <p14:nvPr/>
            </p14:nvContentPartPr>
            <p14:xfrm>
              <a:off x="4636911" y="5068596"/>
              <a:ext cx="42333" cy="30049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8"/>
            </p:blipFill>
            <p:spPr>
              <a:xfrm>
                <a:off x="4636911" y="5068596"/>
                <a:ext cx="42333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6" name="墨迹 175"/>
              <p14:cNvContentPartPr/>
              <p14:nvPr/>
            </p14:nvContentPartPr>
            <p14:xfrm>
              <a:off x="4903611" y="5064542"/>
              <a:ext cx="219251" cy="26930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0"/>
            </p:blipFill>
            <p:spPr>
              <a:xfrm>
                <a:off x="4903611" y="5064542"/>
                <a:ext cx="219251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7" name="墨迹 176"/>
              <p14:cNvContentPartPr/>
              <p14:nvPr/>
            </p14:nvContentPartPr>
            <p14:xfrm>
              <a:off x="5195711" y="5136274"/>
              <a:ext cx="166511" cy="22153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2"/>
            </p:blipFill>
            <p:spPr>
              <a:xfrm>
                <a:off x="5195711" y="5136274"/>
                <a:ext cx="166511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8" name="墨迹 177"/>
              <p14:cNvContentPartPr/>
              <p14:nvPr/>
            </p14:nvContentPartPr>
            <p14:xfrm>
              <a:off x="5218288" y="5143500"/>
              <a:ext cx="138289" cy="19739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4"/>
            </p:blipFill>
            <p:spPr>
              <a:xfrm>
                <a:off x="5218288" y="5143500"/>
                <a:ext cx="1382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9" name="墨迹 178"/>
              <p14:cNvContentPartPr/>
              <p14:nvPr/>
            </p14:nvContentPartPr>
            <p14:xfrm>
              <a:off x="5461000" y="5045508"/>
              <a:ext cx="47977" cy="26436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6"/>
            </p:blipFill>
            <p:spPr>
              <a:xfrm>
                <a:off x="5461000" y="5045508"/>
                <a:ext cx="47977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0" name="墨迹 179"/>
              <p14:cNvContentPartPr/>
              <p14:nvPr/>
            </p14:nvContentPartPr>
            <p14:xfrm>
              <a:off x="5596113" y="5078113"/>
              <a:ext cx="262819" cy="16690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8"/>
            </p:blipFill>
            <p:spPr>
              <a:xfrm>
                <a:off x="5596113" y="5078113"/>
                <a:ext cx="262819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1" name="墨迹 180"/>
              <p14:cNvContentPartPr/>
              <p14:nvPr/>
            </p14:nvContentPartPr>
            <p14:xfrm>
              <a:off x="5878688" y="5047623"/>
              <a:ext cx="189089" cy="250971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0"/>
            </p:blipFill>
            <p:spPr>
              <a:xfrm>
                <a:off x="5878688" y="5047623"/>
                <a:ext cx="1890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2" name="墨迹 181"/>
              <p14:cNvContentPartPr/>
              <p14:nvPr/>
            </p14:nvContentPartPr>
            <p14:xfrm>
              <a:off x="6197600" y="5115301"/>
              <a:ext cx="220133" cy="225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2"/>
            </p:blipFill>
            <p:spPr>
              <a:xfrm>
                <a:off x="6197600" y="5115301"/>
                <a:ext cx="220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3" name="墨迹 182"/>
              <p14:cNvContentPartPr/>
              <p14:nvPr/>
            </p14:nvContentPartPr>
            <p14:xfrm>
              <a:off x="6268155" y="4998275"/>
              <a:ext cx="81845" cy="34543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4"/>
            </p:blipFill>
            <p:spPr>
              <a:xfrm>
                <a:off x="6268155" y="4998275"/>
                <a:ext cx="81845" cy="345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4" name="墨迹 183"/>
              <p14:cNvContentPartPr/>
              <p14:nvPr/>
            </p14:nvContentPartPr>
            <p14:xfrm>
              <a:off x="6491816" y="5036343"/>
              <a:ext cx="219428" cy="17483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6"/>
            </p:blipFill>
            <p:spPr>
              <a:xfrm>
                <a:off x="6491816" y="5036343"/>
                <a:ext cx="2194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5" name="墨迹 184"/>
              <p14:cNvContentPartPr/>
              <p14:nvPr/>
            </p14:nvContentPartPr>
            <p14:xfrm>
              <a:off x="6598355" y="5029117"/>
              <a:ext cx="84667" cy="30613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8"/>
            </p:blipFill>
            <p:spPr>
              <a:xfrm>
                <a:off x="6598355" y="5029117"/>
                <a:ext cx="84667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6" name="墨迹 185"/>
              <p14:cNvContentPartPr/>
              <p14:nvPr/>
            </p14:nvContentPartPr>
            <p14:xfrm>
              <a:off x="6804377" y="5088512"/>
              <a:ext cx="192617" cy="24392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0"/>
            </p:blipFill>
            <p:spPr>
              <a:xfrm>
                <a:off x="6804377" y="5088512"/>
                <a:ext cx="192617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7" name="墨迹 186"/>
              <p14:cNvContentPartPr/>
              <p14:nvPr/>
            </p14:nvContentPartPr>
            <p14:xfrm>
              <a:off x="7117644" y="5098381"/>
              <a:ext cx="213078" cy="3383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2"/>
            </p:blipFill>
            <p:spPr>
              <a:xfrm>
                <a:off x="7117644" y="5098381"/>
                <a:ext cx="2130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8" name="墨迹 187"/>
              <p14:cNvContentPartPr/>
              <p14:nvPr/>
            </p14:nvContentPartPr>
            <p14:xfrm>
              <a:off x="7078133" y="5222457"/>
              <a:ext cx="220134" cy="2255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4"/>
            </p:blipFill>
            <p:spPr>
              <a:xfrm>
                <a:off x="7078133" y="5222457"/>
                <a:ext cx="2201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9" name="墨迹 188"/>
              <p14:cNvContentPartPr/>
              <p14:nvPr/>
            </p14:nvContentPartPr>
            <p14:xfrm>
              <a:off x="7409568" y="5041983"/>
              <a:ext cx="261232" cy="34120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6"/>
            </p:blipFill>
            <p:spPr>
              <a:xfrm>
                <a:off x="7409568" y="5041983"/>
                <a:ext cx="26123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0" name="墨迹 189"/>
              <p14:cNvContentPartPr/>
              <p14:nvPr/>
            </p14:nvContentPartPr>
            <p14:xfrm>
              <a:off x="8260644" y="4965317"/>
              <a:ext cx="104422" cy="32763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8"/>
            </p:blipFill>
            <p:spPr>
              <a:xfrm>
                <a:off x="8260644" y="4965317"/>
                <a:ext cx="104422" cy="327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1" name="墨迹 190"/>
              <p14:cNvContentPartPr/>
              <p14:nvPr/>
            </p14:nvContentPartPr>
            <p14:xfrm>
              <a:off x="8415866" y="4898168"/>
              <a:ext cx="161396" cy="24815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0"/>
            </p:blipFill>
            <p:spPr>
              <a:xfrm>
                <a:off x="8415866" y="4898168"/>
                <a:ext cx="16139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2" name="墨迹 191"/>
              <p14:cNvContentPartPr/>
              <p14:nvPr/>
            </p14:nvContentPartPr>
            <p14:xfrm>
              <a:off x="8585200" y="4878429"/>
              <a:ext cx="179211" cy="14945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2"/>
            </p:blipFill>
            <p:spPr>
              <a:xfrm>
                <a:off x="8585200" y="4878429"/>
                <a:ext cx="1792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3" name="墨迹 192"/>
              <p14:cNvContentPartPr/>
              <p14:nvPr/>
            </p14:nvContentPartPr>
            <p14:xfrm>
              <a:off x="8555213" y="5015194"/>
              <a:ext cx="258587" cy="23334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4"/>
            </p:blipFill>
            <p:spPr>
              <a:xfrm>
                <a:off x="8555213" y="5015194"/>
                <a:ext cx="258587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4" name="墨迹 193"/>
              <p14:cNvContentPartPr/>
              <p14:nvPr/>
            </p14:nvContentPartPr>
            <p14:xfrm>
              <a:off x="8858073" y="4761403"/>
              <a:ext cx="353660" cy="79662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6"/>
            </p:blipFill>
            <p:spPr>
              <a:xfrm>
                <a:off x="8858073" y="4761403"/>
                <a:ext cx="353660" cy="796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5" name="墨迹 194"/>
              <p14:cNvContentPartPr/>
              <p14:nvPr/>
            </p14:nvContentPartPr>
            <p14:xfrm>
              <a:off x="9252655" y="4762637"/>
              <a:ext cx="344664" cy="26806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8"/>
            </p:blipFill>
            <p:spPr>
              <a:xfrm>
                <a:off x="9252655" y="4762637"/>
                <a:ext cx="344664" cy="268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6" name="墨迹 195"/>
              <p14:cNvContentPartPr/>
              <p14:nvPr/>
            </p14:nvContentPartPr>
            <p14:xfrm>
              <a:off x="9409288" y="4690905"/>
              <a:ext cx="73378" cy="59006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0"/>
            </p:blipFill>
            <p:spPr>
              <a:xfrm>
                <a:off x="9409288" y="4690905"/>
                <a:ext cx="73378" cy="590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7" name="墨迹 196"/>
              <p14:cNvContentPartPr/>
              <p14:nvPr/>
            </p14:nvContentPartPr>
            <p14:xfrm>
              <a:off x="9282288" y="5001095"/>
              <a:ext cx="175331" cy="14522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2"/>
            </p:blipFill>
            <p:spPr>
              <a:xfrm>
                <a:off x="9282288" y="5001095"/>
                <a:ext cx="175331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8" name="墨迹 197"/>
              <p14:cNvContentPartPr/>
              <p14:nvPr/>
            </p14:nvContentPartPr>
            <p14:xfrm>
              <a:off x="9448800" y="5058902"/>
              <a:ext cx="143933" cy="7049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4"/>
            </p:blipFill>
            <p:spPr>
              <a:xfrm>
                <a:off x="9448800" y="5058902"/>
                <a:ext cx="14393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9" name="墨迹 198"/>
              <p14:cNvContentPartPr/>
              <p14:nvPr/>
            </p14:nvContentPartPr>
            <p14:xfrm>
              <a:off x="9706856" y="4778851"/>
              <a:ext cx="221721" cy="20955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6"/>
            </p:blipFill>
            <p:spPr>
              <a:xfrm>
                <a:off x="9706856" y="4778851"/>
                <a:ext cx="221721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0" name="墨迹 199"/>
              <p14:cNvContentPartPr/>
              <p14:nvPr/>
            </p14:nvContentPartPr>
            <p14:xfrm>
              <a:off x="9759244" y="4939057"/>
              <a:ext cx="22578" cy="16778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8"/>
            </p:blipFill>
            <p:spPr>
              <a:xfrm>
                <a:off x="9759244" y="4939057"/>
                <a:ext cx="225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1" name="墨迹 200"/>
              <p14:cNvContentPartPr/>
              <p14:nvPr/>
            </p14:nvContentPartPr>
            <p14:xfrm>
              <a:off x="9767181" y="4895348"/>
              <a:ext cx="189619" cy="302082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0"/>
            </p:blipFill>
            <p:spPr>
              <a:xfrm>
                <a:off x="9767181" y="4895348"/>
                <a:ext cx="189619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2" name="墨迹 201"/>
              <p14:cNvContentPartPr/>
              <p14:nvPr/>
            </p14:nvContentPartPr>
            <p14:xfrm>
              <a:off x="10141302" y="4853050"/>
              <a:ext cx="221898" cy="30172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2"/>
            </p:blipFill>
            <p:spPr>
              <a:xfrm>
                <a:off x="10141302" y="4853050"/>
                <a:ext cx="22189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3" name="墨迹 202"/>
              <p14:cNvContentPartPr/>
              <p14:nvPr/>
            </p14:nvContentPartPr>
            <p14:xfrm>
              <a:off x="10366022" y="4927072"/>
              <a:ext cx="166510" cy="21360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4"/>
            </p:blipFill>
            <p:spPr>
              <a:xfrm>
                <a:off x="10366022" y="4927072"/>
                <a:ext cx="166510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4" name="墨迹 203"/>
              <p14:cNvContentPartPr/>
              <p14:nvPr/>
            </p14:nvContentPartPr>
            <p14:xfrm>
              <a:off x="10515600" y="5025064"/>
              <a:ext cx="166511" cy="15791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6"/>
            </p:blipFill>
            <p:spPr>
              <a:xfrm>
                <a:off x="10515600" y="5025064"/>
                <a:ext cx="166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5" name="墨迹 204"/>
              <p14:cNvContentPartPr/>
              <p14:nvPr/>
            </p14:nvContentPartPr>
            <p14:xfrm>
              <a:off x="10803467" y="4838950"/>
              <a:ext cx="197555" cy="406066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8"/>
            </p:blipFill>
            <p:spPr>
              <a:xfrm>
                <a:off x="10803467" y="4838950"/>
                <a:ext cx="197555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6" name="墨迹 205"/>
              <p14:cNvContentPartPr/>
              <p14:nvPr/>
            </p14:nvContentPartPr>
            <p14:xfrm>
              <a:off x="4476044" y="5707480"/>
              <a:ext cx="149578" cy="30454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0"/>
            </p:blipFill>
            <p:spPr>
              <a:xfrm>
                <a:off x="4476044" y="5707480"/>
                <a:ext cx="149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7" name="墨迹 206"/>
              <p14:cNvContentPartPr/>
              <p14:nvPr/>
            </p14:nvContentPartPr>
            <p14:xfrm>
              <a:off x="4717344" y="5797716"/>
              <a:ext cx="187678" cy="1974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2"/>
            </p:blipFill>
            <p:spPr>
              <a:xfrm>
                <a:off x="4717344" y="5797716"/>
                <a:ext cx="1876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8" name="墨迹 207"/>
              <p14:cNvContentPartPr/>
              <p14:nvPr/>
            </p14:nvContentPartPr>
            <p14:xfrm>
              <a:off x="4699705" y="5933072"/>
              <a:ext cx="202495" cy="1691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4"/>
            </p:blipFill>
            <p:spPr>
              <a:xfrm>
                <a:off x="4699705" y="5933072"/>
                <a:ext cx="2024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9" name="墨迹 208"/>
              <p14:cNvContentPartPr/>
              <p14:nvPr/>
            </p14:nvContentPartPr>
            <p14:xfrm>
              <a:off x="5094111" y="5887953"/>
              <a:ext cx="1041400" cy="3947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6"/>
            </p:blipFill>
            <p:spPr>
              <a:xfrm>
                <a:off x="5094111" y="5887953"/>
                <a:ext cx="10414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0" name="墨迹 209"/>
              <p14:cNvContentPartPr/>
              <p14:nvPr/>
            </p14:nvContentPartPr>
            <p14:xfrm>
              <a:off x="5464880" y="5957570"/>
              <a:ext cx="221897" cy="144696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8"/>
            </p:blipFill>
            <p:spPr>
              <a:xfrm>
                <a:off x="5464880" y="5957570"/>
                <a:ext cx="22189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1" name="墨迹 210"/>
              <p14:cNvContentPartPr/>
              <p14:nvPr/>
            </p14:nvContentPartPr>
            <p14:xfrm>
              <a:off x="5602111" y="5981715"/>
              <a:ext cx="76200" cy="377162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0"/>
            </p:blipFill>
            <p:spPr>
              <a:xfrm>
                <a:off x="5602111" y="5981715"/>
                <a:ext cx="76200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2" name="墨迹 211"/>
              <p14:cNvContentPartPr/>
              <p14:nvPr/>
            </p14:nvContentPartPr>
            <p14:xfrm>
              <a:off x="5395383" y="5630814"/>
              <a:ext cx="102306" cy="14240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2"/>
            </p:blipFill>
            <p:spPr>
              <a:xfrm>
                <a:off x="5395383" y="5630814"/>
                <a:ext cx="10230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3" name="墨迹 212"/>
              <p14:cNvContentPartPr/>
              <p14:nvPr/>
            </p14:nvContentPartPr>
            <p14:xfrm>
              <a:off x="5633155" y="5701840"/>
              <a:ext cx="146756" cy="36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4"/>
            </p:blipFill>
            <p:spPr>
              <a:xfrm>
                <a:off x="5633155" y="5701840"/>
                <a:ext cx="146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5808133" y="5560845"/>
              <a:ext cx="105128" cy="32710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6"/>
            </p:blipFill>
            <p:spPr>
              <a:xfrm>
                <a:off x="5808133" y="5560845"/>
                <a:ext cx="10512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5" name="墨迹 214"/>
              <p14:cNvContentPartPr/>
              <p14:nvPr/>
            </p14:nvContentPartPr>
            <p14:xfrm>
              <a:off x="5966177" y="5675051"/>
              <a:ext cx="186267" cy="13606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8"/>
            </p:blipFill>
            <p:spPr>
              <a:xfrm>
                <a:off x="5966177" y="5675051"/>
                <a:ext cx="186267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6" name="墨迹 215"/>
              <p14:cNvContentPartPr/>
              <p14:nvPr/>
            </p14:nvContentPartPr>
            <p14:xfrm>
              <a:off x="6186311" y="5647557"/>
              <a:ext cx="127000" cy="23757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0"/>
            </p:blipFill>
            <p:spPr>
              <a:xfrm>
                <a:off x="6186311" y="5647557"/>
                <a:ext cx="127000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7" name="墨迹 216"/>
              <p14:cNvContentPartPr/>
              <p14:nvPr/>
            </p14:nvContentPartPr>
            <p14:xfrm>
              <a:off x="6084711" y="5910513"/>
              <a:ext cx="372533" cy="2255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2"/>
            </p:blipFill>
            <p:spPr>
              <a:xfrm>
                <a:off x="6084711" y="5910513"/>
                <a:ext cx="372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8" name="墨迹 217"/>
              <p14:cNvContentPartPr/>
              <p14:nvPr/>
            </p14:nvContentPartPr>
            <p14:xfrm>
              <a:off x="2228320" y="6356057"/>
              <a:ext cx="179035" cy="250971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4"/>
            </p:blipFill>
            <p:spPr>
              <a:xfrm>
                <a:off x="2228320" y="6356057"/>
                <a:ext cx="17903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9" name="墨迹 218"/>
              <p14:cNvContentPartPr/>
              <p14:nvPr/>
            </p14:nvContentPartPr>
            <p14:xfrm>
              <a:off x="2585155" y="6262824"/>
              <a:ext cx="141111" cy="358304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6"/>
            </p:blipFill>
            <p:spPr>
              <a:xfrm>
                <a:off x="2585155" y="6262824"/>
                <a:ext cx="141111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0" name="墨迹 219"/>
              <p14:cNvContentPartPr/>
              <p14:nvPr/>
            </p14:nvContentPartPr>
            <p14:xfrm>
              <a:off x="2806700" y="6331735"/>
              <a:ext cx="210255" cy="300672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8"/>
            </p:blipFill>
            <p:spPr>
              <a:xfrm>
                <a:off x="2806700" y="6331735"/>
                <a:ext cx="210255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" name="墨迹 220"/>
              <p14:cNvContentPartPr/>
              <p14:nvPr/>
            </p14:nvContentPartPr>
            <p14:xfrm>
              <a:off x="3070577" y="6357996"/>
              <a:ext cx="118534" cy="26877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0"/>
            </p:blipFill>
            <p:spPr>
              <a:xfrm>
                <a:off x="3070577" y="6357996"/>
                <a:ext cx="118534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2" name="墨迹 221"/>
              <p14:cNvContentPartPr/>
              <p14:nvPr/>
            </p14:nvContentPartPr>
            <p14:xfrm>
              <a:off x="3245555" y="6290494"/>
              <a:ext cx="127882" cy="353193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2"/>
            </p:blipFill>
            <p:spPr>
              <a:xfrm>
                <a:off x="3245555" y="6290494"/>
                <a:ext cx="127882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3" name="墨迹 222"/>
              <p14:cNvContentPartPr/>
              <p14:nvPr/>
            </p14:nvContentPartPr>
            <p14:xfrm>
              <a:off x="3697111" y="6395536"/>
              <a:ext cx="186266" cy="1974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4"/>
            </p:blipFill>
            <p:spPr>
              <a:xfrm>
                <a:off x="3697111" y="6395536"/>
                <a:ext cx="1862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4" name="墨迹 223"/>
              <p14:cNvContentPartPr/>
              <p14:nvPr/>
            </p14:nvContentPartPr>
            <p14:xfrm>
              <a:off x="3679472" y="6525251"/>
              <a:ext cx="232128" cy="2820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6"/>
            </p:blipFill>
            <p:spPr>
              <a:xfrm>
                <a:off x="3679472" y="6525251"/>
                <a:ext cx="232128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5" name="墨迹 224"/>
              <p14:cNvContentPartPr/>
              <p14:nvPr/>
            </p14:nvContentPartPr>
            <p14:xfrm>
              <a:off x="491066" y="5917563"/>
              <a:ext cx="361245" cy="36235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8"/>
            </p:blipFill>
            <p:spPr>
              <a:xfrm>
                <a:off x="491066" y="5917563"/>
                <a:ext cx="361245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6" name="墨迹 225"/>
              <p14:cNvContentPartPr/>
              <p14:nvPr/>
            </p14:nvContentPartPr>
            <p14:xfrm>
              <a:off x="1021644" y="5803356"/>
              <a:ext cx="99660" cy="13817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0"/>
            </p:blipFill>
            <p:spPr>
              <a:xfrm>
                <a:off x="1021644" y="5803356"/>
                <a:ext cx="9966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7" name="墨迹 226"/>
              <p14:cNvContentPartPr/>
              <p14:nvPr/>
            </p14:nvContentPartPr>
            <p14:xfrm>
              <a:off x="904169" y="5958098"/>
              <a:ext cx="303742" cy="34508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2"/>
            </p:blipFill>
            <p:spPr>
              <a:xfrm>
                <a:off x="904169" y="5958098"/>
                <a:ext cx="303742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8" name="墨迹 227"/>
              <p14:cNvContentPartPr/>
              <p14:nvPr/>
            </p14:nvContentPartPr>
            <p14:xfrm>
              <a:off x="1275644" y="5808644"/>
              <a:ext cx="25400" cy="708148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4"/>
            </p:blipFill>
            <p:spPr>
              <a:xfrm>
                <a:off x="1275644" y="5808644"/>
                <a:ext cx="25400" cy="708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9" name="墨迹 228"/>
              <p14:cNvContentPartPr/>
              <p14:nvPr/>
            </p14:nvContentPartPr>
            <p14:xfrm>
              <a:off x="1230488" y="5991937"/>
              <a:ext cx="84667" cy="5675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6"/>
            </p:blipFill>
            <p:spPr>
              <a:xfrm>
                <a:off x="1230488" y="5991937"/>
                <a:ext cx="84667" cy="56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0" name="墨迹 229"/>
              <p14:cNvContentPartPr/>
              <p14:nvPr/>
            </p14:nvContentPartPr>
            <p14:xfrm>
              <a:off x="1382888" y="5831555"/>
              <a:ext cx="127530" cy="12689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8"/>
            </p:blipFill>
            <p:spPr>
              <a:xfrm>
                <a:off x="1382888" y="5831555"/>
                <a:ext cx="12753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1" name="墨迹 230"/>
              <p14:cNvContentPartPr/>
              <p14:nvPr/>
            </p14:nvContentPartPr>
            <p14:xfrm>
              <a:off x="1274586" y="5992290"/>
              <a:ext cx="252236" cy="227002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0"/>
            </p:blipFill>
            <p:spPr>
              <a:xfrm>
                <a:off x="1274586" y="5992290"/>
                <a:ext cx="25223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2" name="墨迹 231"/>
              <p14:cNvContentPartPr/>
              <p14:nvPr/>
            </p14:nvContentPartPr>
            <p14:xfrm>
              <a:off x="1695273" y="6079707"/>
              <a:ext cx="47449" cy="64857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2"/>
            </p:blipFill>
            <p:spPr>
              <a:xfrm>
                <a:off x="1695273" y="6079707"/>
                <a:ext cx="4744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3" name="墨迹 232"/>
              <p14:cNvContentPartPr/>
              <p14:nvPr/>
            </p14:nvContentPartPr>
            <p14:xfrm>
              <a:off x="1656644" y="6226341"/>
              <a:ext cx="33867" cy="2256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4"/>
            </p:blipFill>
            <p:spPr>
              <a:xfrm>
                <a:off x="1656644" y="6226341"/>
                <a:ext cx="338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4" name="墨迹 233"/>
              <p14:cNvContentPartPr/>
              <p14:nvPr/>
            </p14:nvContentPartPr>
            <p14:xfrm>
              <a:off x="4238977" y="6350417"/>
              <a:ext cx="22578" cy="31723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6"/>
            </p:blipFill>
            <p:spPr>
              <a:xfrm>
                <a:off x="4238977" y="6350417"/>
                <a:ext cx="22578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5" name="墨迹 234"/>
              <p14:cNvContentPartPr/>
              <p14:nvPr/>
            </p14:nvContentPartPr>
            <p14:xfrm>
              <a:off x="4354159" y="6516791"/>
              <a:ext cx="282752" cy="1410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8"/>
            </p:blipFill>
            <p:spPr>
              <a:xfrm>
                <a:off x="4354159" y="6516791"/>
                <a:ext cx="28275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6" name="墨迹 235"/>
              <p14:cNvContentPartPr/>
              <p14:nvPr/>
            </p14:nvContentPartPr>
            <p14:xfrm>
              <a:off x="4890029" y="6559090"/>
              <a:ext cx="844726" cy="3190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0"/>
            </p:blipFill>
            <p:spPr>
              <a:xfrm>
                <a:off x="4890029" y="6559090"/>
                <a:ext cx="84472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7" name="墨迹 236"/>
              <p14:cNvContentPartPr/>
              <p14:nvPr/>
            </p14:nvContentPartPr>
            <p14:xfrm>
              <a:off x="5207000" y="6636285"/>
              <a:ext cx="198261" cy="69440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2"/>
            </p:blipFill>
            <p:spPr>
              <a:xfrm>
                <a:off x="5207000" y="6636285"/>
                <a:ext cx="198261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8" name="墨迹 237"/>
              <p14:cNvContentPartPr/>
              <p14:nvPr/>
            </p14:nvContentPartPr>
            <p14:xfrm>
              <a:off x="5339644" y="6641925"/>
              <a:ext cx="28222" cy="249914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4"/>
            </p:blipFill>
            <p:spPr>
              <a:xfrm>
                <a:off x="5339644" y="6641925"/>
                <a:ext cx="28222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9" name="墨迹 238"/>
              <p14:cNvContentPartPr/>
              <p14:nvPr/>
            </p14:nvContentPartPr>
            <p14:xfrm>
              <a:off x="4993922" y="6363988"/>
              <a:ext cx="159455" cy="16690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6"/>
            </p:blipFill>
            <p:spPr>
              <a:xfrm>
                <a:off x="4993922" y="6363988"/>
                <a:ext cx="159455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0" name="墨迹 239"/>
              <p14:cNvContentPartPr/>
              <p14:nvPr/>
            </p14:nvContentPartPr>
            <p14:xfrm>
              <a:off x="5207705" y="6435014"/>
              <a:ext cx="115006" cy="2537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8"/>
            </p:blipFill>
            <p:spPr>
              <a:xfrm>
                <a:off x="5207705" y="6435014"/>
                <a:ext cx="1150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1" name="墨迹 240"/>
              <p14:cNvContentPartPr/>
              <p14:nvPr/>
            </p14:nvContentPartPr>
            <p14:xfrm>
              <a:off x="5322711" y="6364517"/>
              <a:ext cx="84666" cy="20867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0"/>
            </p:blipFill>
            <p:spPr>
              <a:xfrm>
                <a:off x="5322711" y="6364517"/>
                <a:ext cx="846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2" name="墨迹 241"/>
              <p14:cNvContentPartPr/>
              <p14:nvPr/>
            </p14:nvContentPartPr>
            <p14:xfrm>
              <a:off x="5429955" y="6408930"/>
              <a:ext cx="169334" cy="10856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2"/>
            </p:blipFill>
            <p:spPr>
              <a:xfrm>
                <a:off x="5429955" y="6408930"/>
                <a:ext cx="169334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3" name="墨迹 242"/>
              <p14:cNvContentPartPr/>
              <p14:nvPr/>
            </p14:nvContentPartPr>
            <p14:xfrm>
              <a:off x="5616222" y="6389896"/>
              <a:ext cx="127000" cy="160734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4"/>
            </p:blipFill>
            <p:spPr>
              <a:xfrm>
                <a:off x="5616222" y="6389896"/>
                <a:ext cx="1270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51" name="墨迹 250"/>
              <p14:cNvContentPartPr/>
              <p14:nvPr/>
            </p14:nvContentPartPr>
            <p14:xfrm>
              <a:off x="8266994" y="6057147"/>
              <a:ext cx="171450" cy="248856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76"/>
            </p:blipFill>
            <p:spPr>
              <a:xfrm>
                <a:off x="8266994" y="6057147"/>
                <a:ext cx="171450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2" name="墨迹 251"/>
              <p14:cNvContentPartPr/>
              <p14:nvPr/>
            </p14:nvContentPartPr>
            <p14:xfrm>
              <a:off x="8579555" y="6000750"/>
              <a:ext cx="129822" cy="276350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78"/>
            </p:blipFill>
            <p:spPr>
              <a:xfrm>
                <a:off x="8579555" y="6000750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3" name="墨迹 252"/>
              <p14:cNvContentPartPr/>
              <p14:nvPr/>
            </p14:nvContentPartPr>
            <p14:xfrm>
              <a:off x="8765822" y="6017669"/>
              <a:ext cx="402519" cy="28199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0"/>
            </p:blipFill>
            <p:spPr>
              <a:xfrm>
                <a:off x="8765822" y="6017669"/>
                <a:ext cx="40251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4" name="墨迹 253"/>
              <p14:cNvContentPartPr/>
              <p14:nvPr/>
            </p14:nvContentPartPr>
            <p14:xfrm>
              <a:off x="9208911" y="5961271"/>
              <a:ext cx="136349" cy="35812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82"/>
            </p:blipFill>
            <p:spPr>
              <a:xfrm>
                <a:off x="9208911" y="5961271"/>
                <a:ext cx="136349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5" name="墨迹 254"/>
              <p14:cNvContentPartPr/>
              <p14:nvPr/>
            </p14:nvContentPartPr>
            <p14:xfrm>
              <a:off x="9453738" y="6076887"/>
              <a:ext cx="271639" cy="1409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84"/>
            </p:blipFill>
            <p:spPr>
              <a:xfrm>
                <a:off x="9453738" y="6076887"/>
                <a:ext cx="27163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56" name="墨迹 255"/>
              <p14:cNvContentPartPr/>
              <p14:nvPr/>
            </p14:nvContentPartPr>
            <p14:xfrm>
              <a:off x="9772826" y="5970788"/>
              <a:ext cx="186796" cy="225416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86"/>
            </p:blipFill>
            <p:spPr>
              <a:xfrm>
                <a:off x="9772826" y="5970788"/>
                <a:ext cx="186796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57" name="墨迹 256"/>
              <p14:cNvContentPartPr/>
              <p14:nvPr/>
            </p14:nvContentPartPr>
            <p14:xfrm>
              <a:off x="10075333" y="5840015"/>
              <a:ext cx="189089" cy="32799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88"/>
            </p:blipFill>
            <p:spPr>
              <a:xfrm>
                <a:off x="10075333" y="5840015"/>
                <a:ext cx="189089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8" name="墨迹 257"/>
              <p14:cNvContentPartPr/>
              <p14:nvPr/>
            </p14:nvContentPartPr>
            <p14:xfrm>
              <a:off x="10302522" y="5834375"/>
              <a:ext cx="421922" cy="29045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0"/>
            </p:blipFill>
            <p:spPr>
              <a:xfrm>
                <a:off x="10302522" y="5834375"/>
                <a:ext cx="42192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9" name="墨迹 258"/>
              <p14:cNvContentPartPr/>
              <p14:nvPr/>
            </p14:nvContentPartPr>
            <p14:xfrm>
              <a:off x="10755312" y="5904873"/>
              <a:ext cx="142169" cy="191753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92"/>
            </p:blipFill>
            <p:spPr>
              <a:xfrm>
                <a:off x="10755312" y="5904873"/>
                <a:ext cx="14216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60" name="墨迹 259"/>
              <p14:cNvContentPartPr/>
              <p14:nvPr/>
            </p14:nvContentPartPr>
            <p14:xfrm>
              <a:off x="10916355" y="5983830"/>
              <a:ext cx="79023" cy="12689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94"/>
            </p:blipFill>
            <p:spPr>
              <a:xfrm>
                <a:off x="10916355" y="5983830"/>
                <a:ext cx="7902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61" name="墨迹 260"/>
              <p14:cNvContentPartPr/>
              <p14:nvPr/>
            </p14:nvContentPartPr>
            <p14:xfrm>
              <a:off x="10919177" y="5996520"/>
              <a:ext cx="132644" cy="181883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96"/>
            </p:blipFill>
            <p:spPr>
              <a:xfrm>
                <a:off x="10919177" y="5996520"/>
                <a:ext cx="132644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62" name="墨迹 261"/>
              <p14:cNvContentPartPr/>
              <p14:nvPr/>
            </p14:nvContentPartPr>
            <p14:xfrm>
              <a:off x="11105444" y="5814636"/>
              <a:ext cx="127000" cy="35812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98"/>
            </p:blipFill>
            <p:spPr>
              <a:xfrm>
                <a:off x="11105444" y="5814636"/>
                <a:ext cx="127000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63" name="墨迹 262"/>
              <p14:cNvContentPartPr/>
              <p14:nvPr/>
            </p14:nvContentPartPr>
            <p14:xfrm>
              <a:off x="8030633" y="6609848"/>
              <a:ext cx="193322" cy="3947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0"/>
            </p:blipFill>
            <p:spPr>
              <a:xfrm>
                <a:off x="8030633" y="6609848"/>
                <a:ext cx="1933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4" name="墨迹 263"/>
              <p14:cNvContentPartPr/>
              <p14:nvPr/>
            </p14:nvContentPartPr>
            <p14:xfrm>
              <a:off x="8008055" y="6722644"/>
              <a:ext cx="232834" cy="1974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02"/>
            </p:blipFill>
            <p:spPr>
              <a:xfrm>
                <a:off x="8008055" y="6722644"/>
                <a:ext cx="23283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65" name="墨迹 264"/>
              <p14:cNvContentPartPr/>
              <p14:nvPr/>
            </p14:nvContentPartPr>
            <p14:xfrm>
              <a:off x="8613422" y="6546048"/>
              <a:ext cx="56444" cy="242159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04"/>
            </p:blipFill>
            <p:spPr>
              <a:xfrm>
                <a:off x="8613422" y="6546048"/>
                <a:ext cx="56444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66" name="墨迹 265"/>
              <p14:cNvContentPartPr/>
              <p14:nvPr/>
            </p14:nvContentPartPr>
            <p14:xfrm>
              <a:off x="8689622" y="6677526"/>
              <a:ext cx="132644" cy="1127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06"/>
            </p:blipFill>
            <p:spPr>
              <a:xfrm>
                <a:off x="8689622" y="6677526"/>
                <a:ext cx="1326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67" name="墨迹 266"/>
              <p14:cNvContentPartPr/>
              <p14:nvPr/>
            </p14:nvContentPartPr>
            <p14:xfrm>
              <a:off x="8997244" y="6643687"/>
              <a:ext cx="852311" cy="2819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08"/>
            </p:blipFill>
            <p:spPr>
              <a:xfrm>
                <a:off x="8997244" y="6643687"/>
                <a:ext cx="852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8" name="墨迹 267"/>
              <p14:cNvContentPartPr/>
              <p14:nvPr/>
            </p14:nvContentPartPr>
            <p14:xfrm>
              <a:off x="9283700" y="6705725"/>
              <a:ext cx="193322" cy="115616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10"/>
            </p:blipFill>
            <p:spPr>
              <a:xfrm>
                <a:off x="9283700" y="6705725"/>
                <a:ext cx="1933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9" name="墨迹 268"/>
              <p14:cNvContentPartPr/>
              <p14:nvPr/>
            </p14:nvContentPartPr>
            <p14:xfrm>
              <a:off x="9420577" y="6711365"/>
              <a:ext cx="11289" cy="208672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12"/>
            </p:blipFill>
            <p:spPr>
              <a:xfrm>
                <a:off x="9420577" y="6711365"/>
                <a:ext cx="112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70" name="墨迹 269"/>
              <p14:cNvContentPartPr/>
              <p14:nvPr/>
            </p14:nvContentPartPr>
            <p14:xfrm>
              <a:off x="9187744" y="6389896"/>
              <a:ext cx="170744" cy="180474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14"/>
            </p:blipFill>
            <p:spPr>
              <a:xfrm>
                <a:off x="9187744" y="6389896"/>
                <a:ext cx="1707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71" name="墨迹 270"/>
              <p14:cNvContentPartPr/>
              <p14:nvPr/>
            </p14:nvContentPartPr>
            <p14:xfrm>
              <a:off x="9375422" y="6454753"/>
              <a:ext cx="135466" cy="4229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16"/>
            </p:blipFill>
            <p:spPr>
              <a:xfrm>
                <a:off x="9375422" y="6454753"/>
                <a:ext cx="1354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72" name="墨迹 271"/>
              <p14:cNvContentPartPr/>
              <p14:nvPr/>
            </p14:nvContentPartPr>
            <p14:xfrm>
              <a:off x="9539111" y="6350417"/>
              <a:ext cx="67733" cy="25379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18"/>
            </p:blipFill>
            <p:spPr>
              <a:xfrm>
                <a:off x="9539111" y="6350417"/>
                <a:ext cx="677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73" name="墨迹 272"/>
              <p14:cNvContentPartPr/>
              <p14:nvPr/>
            </p14:nvContentPartPr>
            <p14:xfrm>
              <a:off x="9643003" y="6405405"/>
              <a:ext cx="203729" cy="160734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20"/>
            </p:blipFill>
            <p:spPr>
              <a:xfrm>
                <a:off x="9643003" y="6405405"/>
                <a:ext cx="20372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74" name="墨迹 273"/>
              <p14:cNvContentPartPr/>
              <p14:nvPr/>
            </p14:nvContentPartPr>
            <p14:xfrm>
              <a:off x="9855200" y="6403291"/>
              <a:ext cx="93133" cy="183998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22"/>
            </p:blipFill>
            <p:spPr>
              <a:xfrm>
                <a:off x="9855200" y="6403291"/>
                <a:ext cx="9313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75" name="墨迹 274"/>
              <p14:cNvContentPartPr/>
              <p14:nvPr/>
            </p14:nvContentPartPr>
            <p14:xfrm>
              <a:off x="9819569" y="6626768"/>
              <a:ext cx="280458" cy="2255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24"/>
            </p:blipFill>
            <p:spPr>
              <a:xfrm>
                <a:off x="9819569" y="6626768"/>
                <a:ext cx="28045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76" name="墨迹 275"/>
              <p14:cNvContentPartPr/>
              <p14:nvPr/>
            </p14:nvContentPartPr>
            <p14:xfrm>
              <a:off x="10326511" y="6632408"/>
              <a:ext cx="166511" cy="9164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26"/>
            </p:blipFill>
            <p:spPr>
              <a:xfrm>
                <a:off x="10326511" y="6632408"/>
                <a:ext cx="166511" cy="9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77" name="墨迹 276"/>
              <p14:cNvContentPartPr/>
              <p14:nvPr/>
            </p14:nvContentPartPr>
            <p14:xfrm>
              <a:off x="10775244" y="6609848"/>
              <a:ext cx="601133" cy="11280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28"/>
            </p:blipFill>
            <p:spPr>
              <a:xfrm>
                <a:off x="10775244" y="6609848"/>
                <a:ext cx="6011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78" name="墨迹 277"/>
              <p14:cNvContentPartPr/>
              <p14:nvPr/>
            </p14:nvContentPartPr>
            <p14:xfrm>
              <a:off x="10983382" y="6669066"/>
              <a:ext cx="212373" cy="109976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30"/>
            </p:blipFill>
            <p:spPr>
              <a:xfrm>
                <a:off x="10983382" y="6669066"/>
                <a:ext cx="21237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9" name="墨迹 278"/>
              <p14:cNvContentPartPr/>
              <p14:nvPr/>
            </p14:nvContentPartPr>
            <p14:xfrm>
              <a:off x="11094155" y="6674530"/>
              <a:ext cx="42333" cy="270887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32"/>
            </p:blipFill>
            <p:spPr>
              <a:xfrm>
                <a:off x="11094155" y="6674530"/>
                <a:ext cx="42333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80" name="墨迹 279"/>
              <p14:cNvContentPartPr/>
              <p14:nvPr/>
            </p14:nvContentPartPr>
            <p14:xfrm>
              <a:off x="10847917" y="6397651"/>
              <a:ext cx="181327" cy="17553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34"/>
            </p:blipFill>
            <p:spPr>
              <a:xfrm>
                <a:off x="10847917" y="6397651"/>
                <a:ext cx="18132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81" name="墨迹 280"/>
              <p14:cNvContentPartPr/>
              <p14:nvPr/>
            </p14:nvContentPartPr>
            <p14:xfrm>
              <a:off x="11046177" y="6474493"/>
              <a:ext cx="107244" cy="33839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36"/>
            </p:blipFill>
            <p:spPr>
              <a:xfrm>
                <a:off x="11046177" y="6474493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82" name="墨迹 281"/>
              <p14:cNvContentPartPr/>
              <p14:nvPr/>
            </p14:nvContentPartPr>
            <p14:xfrm>
              <a:off x="11147777" y="6380026"/>
              <a:ext cx="95955" cy="21854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38"/>
            </p:blipFill>
            <p:spPr>
              <a:xfrm>
                <a:off x="11147777" y="6380026"/>
                <a:ext cx="9595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83" name="墨迹 282"/>
              <p14:cNvContentPartPr/>
              <p14:nvPr/>
            </p14:nvContentPartPr>
            <p14:xfrm>
              <a:off x="11295944" y="6435014"/>
              <a:ext cx="139700" cy="13288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40"/>
            </p:blipFill>
            <p:spPr>
              <a:xfrm>
                <a:off x="11295944" y="6435014"/>
                <a:ext cx="139700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84" name="墨迹 283"/>
              <p14:cNvContentPartPr/>
              <p14:nvPr/>
            </p14:nvContentPartPr>
            <p14:xfrm>
              <a:off x="11463867" y="6403114"/>
              <a:ext cx="95955" cy="212374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42"/>
            </p:blipFill>
            <p:spPr>
              <a:xfrm>
                <a:off x="11463867" y="6403114"/>
                <a:ext cx="95955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85" name="墨迹 284"/>
              <p14:cNvContentPartPr/>
              <p14:nvPr/>
            </p14:nvContentPartPr>
            <p14:xfrm>
              <a:off x="11300177" y="6609848"/>
              <a:ext cx="341488" cy="3383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44"/>
            </p:blipFill>
            <p:spPr>
              <a:xfrm>
                <a:off x="11300177" y="6609848"/>
                <a:ext cx="341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319" name="墨迹 318"/>
              <p14:cNvContentPartPr/>
              <p14:nvPr/>
            </p14:nvContentPartPr>
            <p14:xfrm>
              <a:off x="11695288" y="6263000"/>
              <a:ext cx="25400" cy="31019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546"/>
            </p:blipFill>
            <p:spPr>
              <a:xfrm>
                <a:off x="11695288" y="6263000"/>
                <a:ext cx="25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320" name="墨迹 319"/>
              <p14:cNvContentPartPr/>
              <p14:nvPr/>
            </p14:nvContentPartPr>
            <p14:xfrm>
              <a:off x="11645900" y="6169944"/>
              <a:ext cx="136877" cy="39478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548"/>
            </p:blipFill>
            <p:spPr>
              <a:xfrm>
                <a:off x="11645900" y="6169944"/>
                <a:ext cx="1368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321" name="墨迹 320"/>
              <p14:cNvContentPartPr/>
              <p14:nvPr/>
            </p14:nvContentPartPr>
            <p14:xfrm>
              <a:off x="11647311" y="6265820"/>
              <a:ext cx="135467" cy="8460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550"/>
            </p:blipFill>
            <p:spPr>
              <a:xfrm>
                <a:off x="11647311" y="6265820"/>
                <a:ext cx="135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322" name="墨迹 321"/>
              <p14:cNvContentPartPr/>
              <p14:nvPr/>
            </p14:nvContentPartPr>
            <p14:xfrm>
              <a:off x="11827932" y="6126764"/>
              <a:ext cx="36689" cy="215194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552"/>
            </p:blipFill>
            <p:spPr>
              <a:xfrm>
                <a:off x="11827932" y="6126764"/>
                <a:ext cx="36689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323" name="墨迹 322"/>
              <p14:cNvContentPartPr/>
              <p14:nvPr/>
            </p14:nvContentPartPr>
            <p14:xfrm>
              <a:off x="11847688" y="6142625"/>
              <a:ext cx="101600" cy="224711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554"/>
            </p:blipFill>
            <p:spPr>
              <a:xfrm>
                <a:off x="11847688" y="6142625"/>
                <a:ext cx="101600" cy="224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324" name="墨迹 323"/>
              <p14:cNvContentPartPr/>
              <p14:nvPr/>
            </p14:nvContentPartPr>
            <p14:xfrm>
              <a:off x="11932355" y="6165714"/>
              <a:ext cx="95956" cy="1550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556"/>
            </p:blipFill>
            <p:spPr>
              <a:xfrm>
                <a:off x="11932355" y="6165714"/>
                <a:ext cx="9595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325" name="墨迹 324"/>
              <p14:cNvContentPartPr/>
              <p14:nvPr/>
            </p14:nvContentPartPr>
            <p14:xfrm>
              <a:off x="11994444" y="6210832"/>
              <a:ext cx="95956" cy="122666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558"/>
            </p:blipFill>
            <p:spPr>
              <a:xfrm>
                <a:off x="11994444" y="6210832"/>
                <a:ext cx="9595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326" name="墨迹 325"/>
              <p14:cNvContentPartPr/>
              <p14:nvPr/>
            </p14:nvContentPartPr>
            <p14:xfrm>
              <a:off x="12098867" y="6258418"/>
              <a:ext cx="93133" cy="14275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560"/>
            </p:blipFill>
            <p:spPr>
              <a:xfrm>
                <a:off x="12098867" y="6258418"/>
                <a:ext cx="93133" cy="1427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5" y="4040346"/>
            <a:ext cx="10301915" cy="10728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239000" y="764193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239000" y="76419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1501422" y="152274"/>
              <a:ext cx="16933" cy="11561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1501422" y="152274"/>
                <a:ext cx="16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421694" y="129715"/>
              <a:ext cx="282928" cy="31582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421694" y="129715"/>
                <a:ext cx="28292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566333" y="278993"/>
              <a:ext cx="47978" cy="16373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566333" y="278993"/>
                <a:ext cx="47978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484488" y="501942"/>
              <a:ext cx="11289" cy="1325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484488" y="501942"/>
                <a:ext cx="1128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436511" y="490662"/>
              <a:ext cx="364066" cy="1898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436511" y="490662"/>
                <a:ext cx="364066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783644" y="304549"/>
              <a:ext cx="220133" cy="451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783644" y="304549"/>
                <a:ext cx="2201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1830740" y="242511"/>
              <a:ext cx="34748" cy="27740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1830740" y="242511"/>
                <a:ext cx="34748" cy="277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1768122" y="218542"/>
              <a:ext cx="201789" cy="43426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1768122" y="218542"/>
                <a:ext cx="201789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1978377" y="238986"/>
              <a:ext cx="194734" cy="30102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1978377" y="238986"/>
                <a:ext cx="194734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2106788" y="434264"/>
              <a:ext cx="29634" cy="65985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2106788" y="434264"/>
                <a:ext cx="29634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2314222" y="186113"/>
              <a:ext cx="65793" cy="789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2314222" y="186113"/>
                <a:ext cx="6579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2201333" y="270710"/>
              <a:ext cx="268111" cy="39478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2201333" y="270710"/>
                <a:ext cx="2681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2517422" y="255906"/>
              <a:ext cx="82197" cy="3191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2517422" y="255906"/>
                <a:ext cx="82197" cy="319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2624666" y="265070"/>
              <a:ext cx="218017" cy="2329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2624666" y="265070"/>
                <a:ext cx="218017" cy="232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2714977" y="188052"/>
              <a:ext cx="28223" cy="62020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2714977" y="188052"/>
                <a:ext cx="28223" cy="620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2641600" y="541421"/>
              <a:ext cx="163688" cy="1374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2641600" y="541421"/>
                <a:ext cx="16368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929466" y="558340"/>
              <a:ext cx="22578" cy="112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929466" y="558340"/>
                <a:ext cx="22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901244" y="654217"/>
              <a:ext cx="25400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901244" y="654217"/>
                <a:ext cx="25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3622851" y="344027"/>
              <a:ext cx="274637" cy="2030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3622851" y="344027"/>
                <a:ext cx="27463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3911600" y="298204"/>
              <a:ext cx="28222" cy="2150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3911600" y="298204"/>
                <a:ext cx="28222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3911600" y="406065"/>
              <a:ext cx="93133" cy="338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3911600" y="406065"/>
                <a:ext cx="93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3979333" y="263308"/>
              <a:ext cx="39511" cy="41064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3979333" y="263308"/>
                <a:ext cx="39511" cy="41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035777" y="291154"/>
              <a:ext cx="282928" cy="2615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035777" y="291154"/>
                <a:ext cx="282928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4459111" y="417345"/>
              <a:ext cx="248355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4459111" y="417345"/>
                <a:ext cx="248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4667955" y="327108"/>
              <a:ext cx="160867" cy="6203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4667955" y="327108"/>
                <a:ext cx="1608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4487333" y="507582"/>
              <a:ext cx="276578" cy="564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4487333" y="507582"/>
                <a:ext cx="2765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4481688" y="535781"/>
              <a:ext cx="135467" cy="592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4481688" y="535781"/>
                <a:ext cx="13546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5042958" y="265070"/>
              <a:ext cx="209197" cy="21995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5042958" y="265070"/>
                <a:ext cx="20919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5297311" y="279170"/>
              <a:ext cx="42333" cy="22259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5297311" y="279170"/>
                <a:ext cx="42333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5294488" y="372226"/>
              <a:ext cx="107244" cy="7331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5294488" y="372226"/>
                <a:ext cx="1072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5393266" y="208672"/>
              <a:ext cx="53622" cy="47092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5393266" y="208672"/>
                <a:ext cx="53622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484988" y="389146"/>
              <a:ext cx="153812" cy="12971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484988" y="389146"/>
                <a:ext cx="15381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5644444" y="344027"/>
              <a:ext cx="211666" cy="1692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5644444" y="344027"/>
                <a:ext cx="2116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5740400" y="244450"/>
              <a:ext cx="33866" cy="28569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5740400" y="244450"/>
                <a:ext cx="33866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971822" y="180473"/>
              <a:ext cx="203200" cy="32146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971822" y="180473"/>
                <a:ext cx="20320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6208888" y="400425"/>
              <a:ext cx="127000" cy="1353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6208888" y="400425"/>
                <a:ext cx="1270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7075311" y="1492785"/>
              <a:ext cx="14111" cy="74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7075311" y="1492785"/>
                <a:ext cx="14111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3884788" y="1201277"/>
              <a:ext cx="32456" cy="6105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3884788" y="1201277"/>
                <a:ext cx="32456" cy="610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3926416" y="1404310"/>
              <a:ext cx="194028" cy="19739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3926416" y="1404310"/>
                <a:ext cx="19402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4148666" y="1364832"/>
              <a:ext cx="184856" cy="620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4148666" y="1364832"/>
                <a:ext cx="184856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4151488" y="1490317"/>
              <a:ext cx="262467" cy="1551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4151488" y="1490317"/>
                <a:ext cx="262467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4508676" y="1446609"/>
              <a:ext cx="1259946" cy="366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4508676" y="1446609"/>
                <a:ext cx="125994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4679244" y="1061692"/>
              <a:ext cx="231422" cy="3482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4679244" y="1061692"/>
                <a:ext cx="23142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4944533" y="1240756"/>
              <a:ext cx="101600" cy="18981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4944533" y="1240756"/>
                <a:ext cx="101600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5080000" y="1319713"/>
              <a:ext cx="101600" cy="902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5080000" y="1319713"/>
                <a:ext cx="1016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5300133" y="1252036"/>
              <a:ext cx="22578" cy="1691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5300133" y="1252036"/>
                <a:ext cx="22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5429955" y="1078612"/>
              <a:ext cx="248356" cy="25590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5429955" y="1078612"/>
                <a:ext cx="24835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5662788" y="1193875"/>
              <a:ext cx="80434" cy="131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5662788" y="1193875"/>
                <a:ext cx="80434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5731403" y="1144174"/>
              <a:ext cx="158574" cy="21114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5731403" y="1144174"/>
                <a:ext cx="158574" cy="211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5683955" y="867119"/>
              <a:ext cx="127000" cy="14610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5683955" y="867119"/>
                <a:ext cx="127000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4910666" y="1720139"/>
              <a:ext cx="268111" cy="32146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4910666" y="1720139"/>
                <a:ext cx="2681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5222522" y="1891272"/>
              <a:ext cx="105833" cy="14963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5222522" y="1891272"/>
                <a:ext cx="105833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5303661" y="1861663"/>
              <a:ext cx="276225" cy="27582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5303661" y="1861663"/>
                <a:ext cx="276225" cy="275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5232400" y="1605228"/>
              <a:ext cx="186266" cy="13465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5232400" y="1605228"/>
                <a:ext cx="186266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7128933" y="851081"/>
              <a:ext cx="22578" cy="7948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7128933" y="851081"/>
                <a:ext cx="22578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4752622" y="693695"/>
              <a:ext cx="1370189" cy="164118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4752622" y="693695"/>
                <a:ext cx="1370189" cy="1641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4481688" y="921226"/>
              <a:ext cx="101600" cy="51815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4481688" y="921226"/>
                <a:ext cx="101600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4450644" y="913648"/>
              <a:ext cx="93133" cy="16355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4450644" y="913648"/>
                <a:ext cx="931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4543777" y="936207"/>
              <a:ext cx="101600" cy="12689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4543777" y="936207"/>
                <a:ext cx="101600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7453488" y="1297154"/>
              <a:ext cx="19756" cy="1128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7453488" y="1297154"/>
                <a:ext cx="197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6115755" y="1112451"/>
              <a:ext cx="183445" cy="9347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6115755" y="1112451"/>
                <a:ext cx="183445" cy="934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6088238" y="1745518"/>
              <a:ext cx="445206" cy="32992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6088238" y="1745518"/>
                <a:ext cx="445206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2536670" y="4585045"/>
              <a:ext cx="507250" cy="38155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2536670" y="4585045"/>
                <a:ext cx="507250" cy="38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8165096" y="4428438"/>
              <a:ext cx="615366" cy="62162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8165096" y="4428438"/>
                <a:ext cx="615366" cy="62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4688229" y="5450655"/>
              <a:ext cx="68395" cy="30467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4688229" y="5450655"/>
                <a:ext cx="68395" cy="30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4800622" y="5393707"/>
              <a:ext cx="280866" cy="4107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4800622" y="5393707"/>
                <a:ext cx="280866" cy="410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4890558" y="5476994"/>
              <a:ext cx="48440" cy="46056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4890558" y="5476994"/>
                <a:ext cx="48440" cy="460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5293794" y="5479841"/>
              <a:ext cx="152466" cy="25555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5293794" y="5479841"/>
                <a:ext cx="152466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5437705" y="5409546"/>
              <a:ext cx="42753" cy="57926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5437705" y="5409546"/>
                <a:ext cx="42753" cy="57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5742626" y="5353844"/>
              <a:ext cx="79795" cy="13667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5742626" y="5353844"/>
                <a:ext cx="79795" cy="136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5600677" y="5494434"/>
              <a:ext cx="335734" cy="37977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5600677" y="5494434"/>
                <a:ext cx="335734" cy="379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5944966" y="5597831"/>
              <a:ext cx="31342" cy="1546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5944966" y="5597831"/>
                <a:ext cx="31342" cy="15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5990563" y="5409902"/>
              <a:ext cx="71239" cy="81809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5990563" y="5409902"/>
                <a:ext cx="71239" cy="818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5999107" y="5458308"/>
              <a:ext cx="170987" cy="4360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5999107" y="5458308"/>
                <a:ext cx="170987" cy="4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6198592" y="5462045"/>
              <a:ext cx="66432" cy="6264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6198592" y="5462045"/>
                <a:ext cx="66432" cy="6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6192892" y="5418444"/>
              <a:ext cx="142489" cy="891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6192892" y="5418444"/>
                <a:ext cx="142489" cy="89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6100983" y="5551026"/>
              <a:ext cx="317037" cy="22281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6100983" y="5551026"/>
                <a:ext cx="317037" cy="222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6563353" y="5663677"/>
              <a:ext cx="34197" cy="3185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6563353" y="5663677"/>
                <a:ext cx="34197" cy="31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6510282" y="5769564"/>
              <a:ext cx="30273" cy="569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6510282" y="5769564"/>
                <a:ext cx="30273" cy="5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7471546" y="5279811"/>
              <a:ext cx="217465" cy="30182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7471546" y="5279811"/>
                <a:ext cx="217465" cy="301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7828645" y="5346369"/>
              <a:ext cx="74094" cy="20109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7828645" y="5346369"/>
                <a:ext cx="74094" cy="201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7931238" y="5391928"/>
              <a:ext cx="71239" cy="10570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7931238" y="5391928"/>
                <a:ext cx="71239" cy="105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7995355" y="5295116"/>
              <a:ext cx="249348" cy="2580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7995355" y="5295116"/>
                <a:ext cx="249348" cy="258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8290299" y="5275540"/>
              <a:ext cx="128962" cy="3288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8290299" y="5275540"/>
                <a:ext cx="128962" cy="328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8523982" y="5365233"/>
              <a:ext cx="193785" cy="227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8523982" y="5365233"/>
                <a:ext cx="193785" cy="22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8474107" y="5501909"/>
              <a:ext cx="209462" cy="36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8474107" y="5501909"/>
                <a:ext cx="20946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8970676" y="5336759"/>
              <a:ext cx="217300" cy="26196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8970676" y="5336759"/>
                <a:ext cx="217300" cy="26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9287712" y="5306861"/>
              <a:ext cx="113991" cy="22708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9287712" y="5306861"/>
                <a:ext cx="113991" cy="227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9387460" y="5347081"/>
              <a:ext cx="54141" cy="16265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9387460" y="5347081"/>
                <a:ext cx="54141" cy="16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9418803" y="5390860"/>
              <a:ext cx="94037" cy="5410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9418803" y="5390860"/>
                <a:ext cx="94037" cy="54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9455315" y="5273404"/>
              <a:ext cx="162972" cy="28456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9455315" y="5273404"/>
                <a:ext cx="162972" cy="284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9643930" y="5271269"/>
              <a:ext cx="122546" cy="3075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9643930" y="5271269"/>
                <a:ext cx="122546" cy="307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9834871" y="5302768"/>
              <a:ext cx="205173" cy="23046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9834871" y="5302768"/>
                <a:ext cx="205173" cy="230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9834871" y="5335514"/>
              <a:ext cx="136778" cy="22334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9834871" y="5335514"/>
                <a:ext cx="136778" cy="223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10065698" y="5232117"/>
              <a:ext cx="94037" cy="2726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10065698" y="5232117"/>
                <a:ext cx="94037" cy="272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10201771" y="5333200"/>
              <a:ext cx="317037" cy="1548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10201771" y="5333200"/>
                <a:ext cx="317037" cy="154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6643147" y="6048610"/>
              <a:ext cx="45596" cy="22352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6643147" y="6048610"/>
                <a:ext cx="45596" cy="223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6768537" y="5985967"/>
              <a:ext cx="305109" cy="32745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6768537" y="5985967"/>
                <a:ext cx="305109" cy="32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6697298" y="6091321"/>
              <a:ext cx="116836" cy="2562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6697298" y="6091321"/>
                <a:ext cx="116836" cy="25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7190305" y="5914426"/>
              <a:ext cx="117552" cy="51573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7190305" y="5914426"/>
                <a:ext cx="117552" cy="515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7215948" y="5847156"/>
              <a:ext cx="94048" cy="18721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7215948" y="5847156"/>
                <a:ext cx="94048" cy="18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7355593" y="5854986"/>
              <a:ext cx="71239" cy="7972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7355593" y="5854986"/>
                <a:ext cx="71239" cy="79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9575535" y="5972442"/>
              <a:ext cx="42752" cy="19575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9575535" y="5972442"/>
                <a:ext cx="42752" cy="195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9612587" y="6054305"/>
              <a:ext cx="94037" cy="3416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9612587" y="6054305"/>
                <a:ext cx="94037" cy="34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9680983" y="5908554"/>
              <a:ext cx="317202" cy="2710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9680983" y="5908554"/>
                <a:ext cx="317202" cy="271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10097040" y="6048610"/>
              <a:ext cx="225138" cy="2847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10097040" y="6048610"/>
                <a:ext cx="225138" cy="28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10173989" y="5961052"/>
              <a:ext cx="54141" cy="28687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10173989" y="5961052"/>
                <a:ext cx="54141" cy="286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10484610" y="5967459"/>
              <a:ext cx="51296" cy="1950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10484610" y="5967459"/>
                <a:ext cx="51296" cy="19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10513108" y="6048610"/>
              <a:ext cx="111136" cy="3416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10513108" y="6048610"/>
                <a:ext cx="111136" cy="34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0598601" y="5922256"/>
              <a:ext cx="219427" cy="22494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0598601" y="5922256"/>
                <a:ext cx="219427" cy="224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10798075" y="5862638"/>
              <a:ext cx="165288" cy="4621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10798075" y="5862638"/>
                <a:ext cx="165288" cy="46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9420225" y="5810852"/>
              <a:ext cx="386148" cy="5538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9420225" y="5810852"/>
                <a:ext cx="386148" cy="553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10689794" y="5251337"/>
              <a:ext cx="182375" cy="2278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10689794" y="5251337"/>
                <a:ext cx="182375" cy="2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10692462" y="5353844"/>
              <a:ext cx="256656" cy="1708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10692462" y="5353844"/>
                <a:ext cx="256656" cy="1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10974762" y="5141712"/>
              <a:ext cx="91193" cy="32318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10974762" y="5141712"/>
                <a:ext cx="91193" cy="32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11117251" y="5224821"/>
              <a:ext cx="222283" cy="15482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11117251" y="5224821"/>
                <a:ext cx="222283" cy="154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11239786" y="5138153"/>
              <a:ext cx="76949" cy="45487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11239786" y="5138153"/>
                <a:ext cx="76949" cy="454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11410244" y="5188694"/>
              <a:ext cx="200014" cy="34738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11410244" y="5188694"/>
                <a:ext cx="200014" cy="347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10900667" y="5718311"/>
              <a:ext cx="159589" cy="66059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10900667" y="5718311"/>
                <a:ext cx="159589" cy="660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0899069" y="6208065"/>
              <a:ext cx="346417" cy="21782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0899069" y="6208065"/>
                <a:ext cx="346417" cy="21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7116211" y="5849291"/>
              <a:ext cx="222283" cy="73676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7116211" y="5849291"/>
                <a:ext cx="222283" cy="7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7187450" y="5887732"/>
              <a:ext cx="122546" cy="19504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7187450" y="5887732"/>
                <a:ext cx="122546" cy="19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7327095" y="5889156"/>
              <a:ext cx="111136" cy="12813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7327095" y="5889156"/>
                <a:ext cx="111136" cy="12813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27</Words>
  <Application>Microsoft Office PowerPoint</Application>
  <PresentationFormat>宽屏</PresentationFormat>
  <Paragraphs>3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7" baseType="lpstr">
      <vt:lpstr>方正舒体</vt:lpstr>
      <vt:lpstr>华文楷体</vt:lpstr>
      <vt:lpstr>宋体</vt:lpstr>
      <vt:lpstr>微软雅黑</vt:lpstr>
      <vt:lpstr>Arial</vt:lpstr>
      <vt:lpstr>Calibri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³He</cp:lastModifiedBy>
  <cp:revision>10</cp:revision>
  <cp:lastPrinted>1900-01-01T00:00:00Z</cp:lastPrinted>
  <dcterms:created xsi:type="dcterms:W3CDTF">1900-01-01T00:00:00Z</dcterms:created>
  <dcterms:modified xsi:type="dcterms:W3CDTF">2025-09-22T09:26:40Z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CBD10D7038D04116AF2AD3AE60C22080_13</vt:lpwstr>
  </property>
  <property fmtid="{D5CDD505-2E9C-101B-9397-08002B2CF9AE}" pid="7" name="KSOProductBuildVer">
    <vt:lpwstr>2052-12.1.0.22529</vt:lpwstr>
  </property>
</Properties>
</file>